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3437" r:id="rId3"/>
    <p:sldId id="3466" r:id="rId5"/>
    <p:sldId id="3467" r:id="rId6"/>
    <p:sldId id="3170" r:id="rId7"/>
    <p:sldId id="3499" r:id="rId8"/>
    <p:sldId id="3500" r:id="rId9"/>
    <p:sldId id="3468" r:id="rId10"/>
    <p:sldId id="3503" r:id="rId11"/>
    <p:sldId id="3506" r:id="rId12"/>
    <p:sldId id="3469" r:id="rId13"/>
    <p:sldId id="3186" r:id="rId14"/>
    <p:sldId id="3507" r:id="rId15"/>
    <p:sldId id="3508" r:id="rId16"/>
    <p:sldId id="3509" r:id="rId17"/>
    <p:sldId id="3510" r:id="rId18"/>
    <p:sldId id="3483" r:id="rId19"/>
    <p:sldId id="3470" r:id="rId20"/>
    <p:sldId id="3511" r:id="rId21"/>
    <p:sldId id="3516" r:id="rId22"/>
    <p:sldId id="3517" r:id="rId23"/>
    <p:sldId id="3465" r:id="rId24"/>
    <p:sldId id="3436" r:id="rId25"/>
    <p:sldId id="3473" r:id="rId26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A8E0"/>
    <a:srgbClr val="48679D"/>
    <a:srgbClr val="D3EAEC"/>
    <a:srgbClr val="65C4CA"/>
    <a:srgbClr val="EFBDED"/>
    <a:srgbClr val="00FE00"/>
    <a:srgbClr val="FF00FE"/>
    <a:srgbClr val="FF0000"/>
    <a:srgbClr val="DA8A8F"/>
    <a:srgbClr val="FF0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48" autoAdjust="0"/>
    <p:restoredTop sz="92986" autoAdjust="0"/>
  </p:normalViewPr>
  <p:slideViewPr>
    <p:cSldViewPr>
      <p:cViewPr varScale="1">
        <p:scale>
          <a:sx n="93" d="100"/>
          <a:sy n="93" d="100"/>
        </p:scale>
        <p:origin x="120" y="324"/>
      </p:cViewPr>
      <p:guideLst>
        <p:guide orient="horz" pos="328"/>
        <p:guide pos="4058"/>
        <p:guide pos="557"/>
        <p:guide orient="horz" pos="4183"/>
        <p:guide pos="7588"/>
        <p:guide pos="342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F348-3565-4B4A-8E0C-5F84B1CB54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F348-3565-4B4A-8E0C-5F84B1CB54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出自【趣你的PPT】(微信:qunideppt)：最优质的PPT资源库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6657"/>
            <a:ext cx="12858750" cy="730930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4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0" Type="http://schemas.openxmlformats.org/officeDocument/2006/relationships/notesSlide" Target="../notesSlides/notesSlide18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2" Type="http://schemas.openxmlformats.org/officeDocument/2006/relationships/notesSlide" Target="../notesSlides/notesSlide19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4.xml"/><Relationship Id="rId7" Type="http://schemas.openxmlformats.org/officeDocument/2006/relationships/tags" Target="../tags/tag3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2" Type="http://schemas.openxmlformats.org/officeDocument/2006/relationships/notesSlide" Target="../notesSlides/notesSlide20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239" y="761559"/>
            <a:ext cx="4860273" cy="458601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809284" y="1531807"/>
            <a:ext cx="3037671" cy="2852101"/>
          </a:xfrm>
          <a:prstGeom prst="rect">
            <a:avLst/>
          </a:prstGeom>
          <a:noFill/>
          <a:ln w="28575">
            <a:solidFill>
              <a:srgbClr val="1A55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301497" y="5168508"/>
            <a:ext cx="8439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2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MongoDB</a:t>
            </a:r>
            <a:r>
              <a:rPr lang="zh-CN" altLang="en-US" sz="4800" dirty="0">
                <a:solidFill>
                  <a:schemeClr val="accent2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基础</a:t>
            </a:r>
            <a:endParaRPr lang="en-US" altLang="zh-CN" sz="4800" dirty="0">
              <a:solidFill>
                <a:schemeClr val="accent2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14306" y="2055028"/>
            <a:ext cx="2264336" cy="1853888"/>
          </a:xfrm>
          <a:prstGeom prst="rect">
            <a:avLst/>
          </a:prstGeom>
          <a:solidFill>
            <a:srgbClr val="1A557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237913" y="2525985"/>
            <a:ext cx="2566663" cy="957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625" spc="422" dirty="0">
                <a:solidFill>
                  <a:schemeClr val="bg1"/>
                </a:solidFill>
                <a:latin typeface="Stencil Std" panose="04020904080802020404" pitchFamily="82" charset="0"/>
                <a:ea typeface="华康雅宋体W9(P)" panose="02020900000000000000" pitchFamily="18" charset="-122"/>
                <a:sym typeface="微软雅黑" panose="020B0503020204020204" pitchFamily="34" charset="-122"/>
              </a:rPr>
              <a:t> 2019</a:t>
            </a:r>
            <a:endParaRPr lang="zh-CN" altLang="en-US" sz="5625" spc="422" dirty="0">
              <a:solidFill>
                <a:schemeClr val="bg1"/>
              </a:solidFill>
              <a:latin typeface="Stencil Std" panose="04020904080802020404" pitchFamily="82" charset="0"/>
              <a:ea typeface="华康雅宋体W9(P)" panose="02020900000000000000" pitchFamily="18" charset="-122"/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07440" y="2155697"/>
            <a:ext cx="2078069" cy="1652550"/>
          </a:xfrm>
          <a:prstGeom prst="rect">
            <a:avLst/>
          </a:prstGeom>
          <a:noFill/>
          <a:ln w="19050">
            <a:solidFill>
              <a:srgbClr val="F7F8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894045" y="1616914"/>
            <a:ext cx="2868152" cy="2681891"/>
          </a:xfrm>
          <a:prstGeom prst="rect">
            <a:avLst/>
          </a:prstGeom>
          <a:noFill/>
          <a:ln w="28575">
            <a:solidFill>
              <a:srgbClr val="F7F8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  <p:sp>
        <p:nvSpPr>
          <p:cNvPr id="22" name="TextBox 10"/>
          <p:cNvSpPr txBox="1"/>
          <p:nvPr/>
        </p:nvSpPr>
        <p:spPr>
          <a:xfrm>
            <a:off x="3978676" y="6026301"/>
            <a:ext cx="4929196" cy="313055"/>
          </a:xfrm>
          <a:prstGeom prst="rect">
            <a:avLst/>
          </a:prstGeom>
          <a:noFill/>
        </p:spPr>
        <p:txBody>
          <a:bodyPr wrap="square" lIns="68564" tIns="34282" rIns="68564" bIns="34282">
            <a:spAutoFit/>
          </a:bodyPr>
          <a:lstStyle/>
          <a:p>
            <a:pPr algn="ctr">
              <a:buNone/>
            </a:pPr>
            <a:r>
              <a:rPr lang="zh-CN" altLang="en-US" sz="1600" spc="6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讲师</a:t>
            </a:r>
            <a:r>
              <a:rPr lang="zh-CN" altLang="en-US" sz="1600" spc="6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sz="1600" spc="6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feifei   </a:t>
            </a:r>
            <a:endParaRPr lang="en-US" altLang="zh-CN" sz="1600" spc="6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415424" y="6854227"/>
            <a:ext cx="766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免责声明：如果本课程内有任何内容侵害了您的权益，请您及时联系我们    潭州教育全球教学服务中心热线：</a:t>
            </a:r>
            <a:r>
              <a:rPr kumimoji="1" lang="en-US" altLang="zh-CN" sz="1100" dirty="0"/>
              <a:t>4001567315</a:t>
            </a:r>
            <a:endParaRPr kumimoji="1" lang="zh-CN" altLang="en-US" sz="1100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6" presetClass="entr" presetSubtype="37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5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2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5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3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2" presetClass="entr" presetSubtype="2" fill="hold" grpId="0" nodeType="afterEffect" p14:presetBounceEnd="21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000">
                                          <p:cBhvr additive="base">
                                            <p:cTn id="45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000">
                                          <p:cBhvr additive="base">
                                            <p:cTn id="46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180"/>
                                </p:stCondLst>
                                <p:childTnLst>
                                  <p:par>
                                    <p:cTn id="48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5680"/>
                                </p:stCondLst>
                                <p:childTnLst>
                                  <p:par>
                                    <p:cTn id="52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4" grpId="0"/>
          <p:bldP spid="15" grpId="0" animBg="1"/>
          <p:bldP spid="16" grpId="0"/>
          <p:bldP spid="17" grpId="0" animBg="1"/>
          <p:bldP spid="18" grpId="0" animBg="1"/>
          <p:bldP spid="22" grpId="0"/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6" presetClass="entr" presetSubtype="37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5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2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5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3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180"/>
                                </p:stCondLst>
                                <p:childTnLst>
                                  <p:par>
                                    <p:cTn id="48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5680"/>
                                </p:stCondLst>
                                <p:childTnLst>
                                  <p:par>
                                    <p:cTn id="52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4" grpId="0"/>
          <p:bldP spid="15" grpId="0" animBg="1"/>
          <p:bldP spid="16" grpId="0"/>
          <p:bldP spid="17" grpId="0" animBg="1"/>
          <p:bldP spid="18" grpId="0" animBg="1"/>
          <p:bldP spid="22" grpId="0"/>
          <p:bldP spid="19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8A8E0"/>
              </a:solidFill>
            </a:endParaRPr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915635" cy="95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0" dirty="0">
                <a:solidFill>
                  <a:srgbClr val="8D86BA"/>
                </a:solidFill>
                <a:ea typeface="南宋书局体" panose="02000000000000000000" pitchFamily="2" charset="-122"/>
              </a:rPr>
              <a:t>03</a:t>
            </a:r>
            <a:endParaRPr lang="zh-CN" altLang="en-US" sz="5620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253768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文档操作</a:t>
            </a:r>
            <a:endParaRPr lang="zh-CN" altLang="en-US" sz="4500" b="1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99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899"/>
                            </p:stCondLst>
                            <p:childTnLst>
                              <p:par>
                                <p:cTn id="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4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81951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添加文档（数据）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6"/>
          <p:cNvSpPr/>
          <p:nvPr/>
        </p:nvSpPr>
        <p:spPr>
          <a:xfrm>
            <a:off x="1347185" y="1639200"/>
            <a:ext cx="10328729" cy="80673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Box 38"/>
          <p:cNvSpPr txBox="1"/>
          <p:nvPr/>
        </p:nvSpPr>
        <p:spPr>
          <a:xfrm>
            <a:off x="1916389" y="1904068"/>
            <a:ext cx="9492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db.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集合名称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.insert(document)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93"/>
          <p:cNvSpPr/>
          <p:nvPr/>
        </p:nvSpPr>
        <p:spPr>
          <a:xfrm>
            <a:off x="1234913" y="1537995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矩形 93"/>
          <p:cNvSpPr/>
          <p:nvPr/>
        </p:nvSpPr>
        <p:spPr>
          <a:xfrm rot="10800000">
            <a:off x="11326682" y="2088403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7" name="Group 19"/>
          <p:cNvGrpSpPr/>
          <p:nvPr/>
        </p:nvGrpSpPr>
        <p:grpSpPr>
          <a:xfrm>
            <a:off x="1344636" y="3274043"/>
            <a:ext cx="394935" cy="296392"/>
            <a:chOff x="789999" y="2242985"/>
            <a:chExt cx="504229" cy="378415"/>
          </a:xfrm>
        </p:grpSpPr>
        <p:sp>
          <p:nvSpPr>
            <p:cNvPr id="32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1923200" y="3309766"/>
            <a:ext cx="7438348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db.student.insert({name:'xiaoming', age:18})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Group 23"/>
          <p:cNvGrpSpPr/>
          <p:nvPr/>
        </p:nvGrpSpPr>
        <p:grpSpPr>
          <a:xfrm>
            <a:off x="1363486" y="4518542"/>
            <a:ext cx="394935" cy="296392"/>
            <a:chOff x="789999" y="2242985"/>
            <a:chExt cx="504229" cy="378415"/>
          </a:xfrm>
        </p:grpSpPr>
        <p:sp>
          <p:nvSpPr>
            <p:cNvPr id="36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7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EFB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27"/>
          <p:cNvGrpSpPr/>
          <p:nvPr/>
        </p:nvGrpSpPr>
        <p:grpSpPr>
          <a:xfrm>
            <a:off x="1363486" y="5205575"/>
            <a:ext cx="394935" cy="296392"/>
            <a:chOff x="789999" y="2242985"/>
            <a:chExt cx="504229" cy="378415"/>
          </a:xfrm>
        </p:grpSpPr>
        <p:sp>
          <p:nvSpPr>
            <p:cNvPr id="39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0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FF0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898795" y="4503619"/>
            <a:ext cx="75032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db.student.insert({'_id':1, name:'xiaoming', age:18})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1881352" y="5225242"/>
            <a:ext cx="5542690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添加多条文档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4612240" y="3725984"/>
            <a:ext cx="5134206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文档时，如果不指定_id参数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MongoDB会为文档分配一个</a:t>
            </a:r>
            <a:r>
              <a:rPr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唯一的</a:t>
            </a: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ObjectId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963657" y="5752977"/>
            <a:ext cx="5753586" cy="1477328"/>
          </a:xfrm>
          <a:prstGeom prst="rect">
            <a:avLst/>
          </a:prstGeom>
          <a:ln w="19050">
            <a:solidFill>
              <a:srgbClr val="65C4CA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db.student.insert([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    {name:xiaoming', sex:'</a:t>
            </a:r>
            <a:r>
              <a:rPr lang="zh-CN" altLang="en-US" dirty="0">
                <a:solidFill>
                  <a:srgbClr val="C00000"/>
                </a:solidFill>
              </a:rPr>
              <a:t>男</a:t>
            </a:r>
            <a:r>
              <a:rPr lang="en-US" altLang="zh-CN" dirty="0">
                <a:solidFill>
                  <a:srgbClr val="C00000"/>
                </a:solidFill>
              </a:rPr>
              <a:t>', age:16},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    {name:’xiaobai', sex:'</a:t>
            </a:r>
            <a:r>
              <a:rPr lang="zh-CN" altLang="en-US" dirty="0">
                <a:solidFill>
                  <a:srgbClr val="C00000"/>
                </a:solidFill>
              </a:rPr>
              <a:t>男</a:t>
            </a:r>
            <a:r>
              <a:rPr lang="en-US" altLang="zh-CN" dirty="0">
                <a:solidFill>
                  <a:srgbClr val="C00000"/>
                </a:solidFill>
              </a:rPr>
              <a:t>', age:18},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    {name:’moran‘, sex:’</a:t>
            </a:r>
            <a:r>
              <a:rPr lang="zh-CN" altLang="en-US" dirty="0">
                <a:solidFill>
                  <a:srgbClr val="C00000"/>
                </a:solidFill>
              </a:rPr>
              <a:t>女</a:t>
            </a:r>
            <a:r>
              <a:rPr lang="en-US" altLang="zh-CN" dirty="0">
                <a:solidFill>
                  <a:srgbClr val="C00000"/>
                </a:solidFill>
              </a:rPr>
              <a:t>', age:18},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])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708033" y="2779182"/>
            <a:ext cx="530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每一条数据，就是一个</a:t>
            </a:r>
            <a:r>
              <a:rPr lang="en-US" altLang="zh-CN" dirty="0">
                <a:solidFill>
                  <a:srgbClr val="FF0000"/>
                </a:solidFill>
              </a:rPr>
              <a:t>document</a:t>
            </a:r>
            <a:r>
              <a:rPr lang="zh-CN" altLang="en-US" dirty="0">
                <a:solidFill>
                  <a:srgbClr val="FF0000"/>
                </a:solidFill>
              </a:rPr>
              <a:t>，就是一条</a:t>
            </a:r>
            <a:r>
              <a:rPr lang="en-US" altLang="zh-CN" dirty="0">
                <a:solidFill>
                  <a:srgbClr val="FF0000"/>
                </a:solidFill>
              </a:rPr>
              <a:t>json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19"/>
                            </p:stCondLst>
                            <p:childTnLst>
                              <p:par>
                                <p:cTn id="1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19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19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 animBg="1"/>
      <p:bldP spid="25" grpId="0"/>
      <p:bldP spid="26" grpId="0" animBg="1"/>
      <p:bldP spid="30" grpId="0" animBg="1"/>
      <p:bldP spid="34" grpId="0"/>
      <p:bldP spid="41" grpId="0"/>
      <p:bldP spid="42" grpId="0"/>
      <p:bldP spid="44" grpId="0"/>
      <p:bldP spid="45" grpId="0" animBg="1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4107542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查询文档（数据）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6"/>
          <p:cNvSpPr/>
          <p:nvPr/>
        </p:nvSpPr>
        <p:spPr>
          <a:xfrm>
            <a:off x="1347185" y="1639200"/>
            <a:ext cx="10328729" cy="80673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Box 38"/>
          <p:cNvSpPr txBox="1"/>
          <p:nvPr/>
        </p:nvSpPr>
        <p:spPr>
          <a:xfrm>
            <a:off x="1898795" y="1916959"/>
            <a:ext cx="9492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db.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集合名称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.find([conditions])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93"/>
          <p:cNvSpPr/>
          <p:nvPr/>
        </p:nvSpPr>
        <p:spPr>
          <a:xfrm>
            <a:off x="1234913" y="1537995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矩形 93"/>
          <p:cNvSpPr/>
          <p:nvPr/>
        </p:nvSpPr>
        <p:spPr>
          <a:xfrm rot="10800000">
            <a:off x="11326682" y="2088403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7" name="Group 19"/>
          <p:cNvGrpSpPr/>
          <p:nvPr/>
        </p:nvGrpSpPr>
        <p:grpSpPr>
          <a:xfrm>
            <a:off x="1360823" y="3619046"/>
            <a:ext cx="394935" cy="296392"/>
            <a:chOff x="789999" y="2242985"/>
            <a:chExt cx="504229" cy="378415"/>
          </a:xfrm>
        </p:grpSpPr>
        <p:sp>
          <p:nvSpPr>
            <p:cNvPr id="32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1874525" y="3678409"/>
            <a:ext cx="7438348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查看集合中全部数据：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db.student.find()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Group 23"/>
          <p:cNvGrpSpPr/>
          <p:nvPr/>
        </p:nvGrpSpPr>
        <p:grpSpPr>
          <a:xfrm>
            <a:off x="1339216" y="4554406"/>
            <a:ext cx="394935" cy="296392"/>
            <a:chOff x="789999" y="2242985"/>
            <a:chExt cx="504229" cy="378415"/>
          </a:xfrm>
        </p:grpSpPr>
        <p:sp>
          <p:nvSpPr>
            <p:cNvPr id="36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7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EFB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27"/>
          <p:cNvGrpSpPr/>
          <p:nvPr/>
        </p:nvGrpSpPr>
        <p:grpSpPr>
          <a:xfrm>
            <a:off x="1356659" y="5537766"/>
            <a:ext cx="394935" cy="296392"/>
            <a:chOff x="789999" y="2242985"/>
            <a:chExt cx="504229" cy="378415"/>
          </a:xfrm>
        </p:grpSpPr>
        <p:sp>
          <p:nvSpPr>
            <p:cNvPr id="39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0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FF0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874525" y="4539483"/>
            <a:ext cx="75032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格式化显示：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db.student.find().pretty()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1874525" y="5557433"/>
            <a:ext cx="7503210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查看满足条件的数据：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db.student.find({name:'xiaoming'})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3189015" y="2746712"/>
            <a:ext cx="74383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的条件语句也十分的强大， 接下来的内容可能会引起不适，请做好心里准备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19"/>
                            </p:stCondLst>
                            <p:childTnLst>
                              <p:par>
                                <p:cTn id="1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19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19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 animBg="1"/>
      <p:bldP spid="25" grpId="0"/>
      <p:bldP spid="26" grpId="0" animBg="1"/>
      <p:bldP spid="30" grpId="0" animBg="1"/>
      <p:bldP spid="34" grpId="0"/>
      <p:bldP spid="41" grpId="0"/>
      <p:bldP spid="42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2963191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噩梦条件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2102151" y="3694134"/>
          <a:ext cx="8572030" cy="234149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286015"/>
                <a:gridCol w="4286015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900" dirty="0">
                          <a:solidFill>
                            <a:schemeClr val="tx1"/>
                          </a:solidFill>
                        </a:rPr>
                        <a:t>操作符</a:t>
                      </a:r>
                      <a:endParaRPr lang="zh-CN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96435" marR="96435" marT="48218" marB="48218">
                    <a:solidFill>
                      <a:srgbClr val="65C4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dirty="0"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CN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96435" marR="96435" marT="48218" marB="48218">
                    <a:solidFill>
                      <a:srgbClr val="65C4CA"/>
                    </a:solidFill>
                  </a:tcPr>
                </a:tc>
              </a:tr>
              <a:tr h="3910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9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$ne</a:t>
                      </a:r>
                      <a:endParaRPr lang="zh-CN" altLang="en-US" sz="1900" dirty="0"/>
                    </a:p>
                  </a:txBody>
                  <a:tcPr marL="96435" marR="96435" marT="48218" marB="48218">
                    <a:solidFill>
                      <a:srgbClr val="D3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9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不等于</a:t>
                      </a:r>
                      <a:endParaRPr lang="zh-CN" altLang="en-US" sz="1900" dirty="0"/>
                    </a:p>
                  </a:txBody>
                  <a:tcPr marL="96435" marR="96435" marT="48218" marB="48218">
                    <a:solidFill>
                      <a:srgbClr val="D3EAEC"/>
                    </a:solidFill>
                  </a:tcPr>
                </a:tc>
              </a:tr>
              <a:tr h="391099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$gt 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9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大于</a:t>
                      </a:r>
                      <a:endParaRPr lang="en-US" altLang="zh-CN" sz="19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6435" marR="96435" marT="48218" marB="48218"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$lt </a:t>
                      </a:r>
                      <a:endParaRPr lang="zh-CN" altLang="en-US" sz="1900" dirty="0"/>
                    </a:p>
                  </a:txBody>
                  <a:tcPr marL="96435" marR="96435" marT="48218" marB="48218">
                    <a:solidFill>
                      <a:srgbClr val="D3E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小于</a:t>
                      </a:r>
                      <a:endParaRPr lang="zh-CN" altLang="en-US" sz="1900" dirty="0"/>
                    </a:p>
                  </a:txBody>
                  <a:tcPr marL="96435" marR="96435" marT="48218" marB="48218">
                    <a:solidFill>
                      <a:srgbClr val="D3EAEC"/>
                    </a:solidFill>
                  </a:tcPr>
                </a:tc>
              </a:tr>
              <a:tr h="391099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$gte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9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大于等于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  <a:tr h="391099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$lte </a:t>
                      </a:r>
                      <a:endParaRPr lang="zh-CN" altLang="en-US" sz="1900" dirty="0"/>
                    </a:p>
                  </a:txBody>
                  <a:tcPr marL="96435" marR="96435" marT="48218" marB="48218">
                    <a:solidFill>
                      <a:srgbClr val="D3E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小于等于</a:t>
                      </a:r>
                      <a:endParaRPr lang="zh-CN" altLang="en-US" sz="1900" dirty="0"/>
                    </a:p>
                  </a:txBody>
                  <a:tcPr marL="96435" marR="96435" marT="48218" marB="48218">
                    <a:solidFill>
                      <a:srgbClr val="D3EAEC"/>
                    </a:solidFill>
                  </a:tcPr>
                </a:tc>
              </a:tr>
            </a:tbl>
          </a:graphicData>
        </a:graphic>
      </p:graphicFrame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2143360" y="1228911"/>
            <a:ext cx="2185931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    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2143360" y="1747023"/>
            <a:ext cx="2265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2097043" y="2430537"/>
            <a:ext cx="2808312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混用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2027819" y="3168471"/>
            <a:ext cx="9865096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db.table.find({$or:[{$and:[{sex:'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女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'}, {age:18}]},{$and:[{sex:'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'}, {age:{$gt:18}}]}]})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905355" y="1166131"/>
            <a:ext cx="5010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{$and:[{expression1}, {expression1}, ...]   }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905355" y="1747023"/>
            <a:ext cx="4834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{$or:[{expression1}, {expression1}, ...]   }</a:t>
            </a:r>
            <a:endParaRPr lang="zh-CN" altLang="en-US" dirty="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2047257" y="6402085"/>
            <a:ext cx="7982518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zh-CN" altLang="en-US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例子：</a:t>
            </a:r>
            <a:r>
              <a:rPr lang="en-US" altLang="zh-CN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db.user.find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({'age': {'$ne': 45</a:t>
            </a:r>
            <a:r>
              <a:rPr lang="en-US" altLang="zh-CN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}})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6" grpId="0"/>
      <p:bldP spid="47" grpId="0"/>
      <p:bldP spid="48" grpId="0"/>
      <p:bldP spid="49" grpId="0"/>
      <p:bldP spid="2" grpId="0"/>
      <p:bldP spid="3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417955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修改文档（数据）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6"/>
          <p:cNvSpPr/>
          <p:nvPr/>
        </p:nvSpPr>
        <p:spPr>
          <a:xfrm>
            <a:off x="1347185" y="1639200"/>
            <a:ext cx="10328729" cy="80673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Box 38"/>
          <p:cNvSpPr txBox="1"/>
          <p:nvPr/>
        </p:nvSpPr>
        <p:spPr>
          <a:xfrm>
            <a:off x="1882167" y="1898434"/>
            <a:ext cx="9492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db.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集合名称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.update(&lt;query&gt;, &lt;update&gt;, {multi:&lt;boolean&gt;})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93"/>
          <p:cNvSpPr/>
          <p:nvPr/>
        </p:nvSpPr>
        <p:spPr>
          <a:xfrm>
            <a:off x="1234913" y="1537995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矩形 93"/>
          <p:cNvSpPr/>
          <p:nvPr/>
        </p:nvSpPr>
        <p:spPr>
          <a:xfrm rot="10800000">
            <a:off x="11326682" y="2088403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7" name="Group 19"/>
          <p:cNvGrpSpPr/>
          <p:nvPr/>
        </p:nvGrpSpPr>
        <p:grpSpPr>
          <a:xfrm>
            <a:off x="1289174" y="3272996"/>
            <a:ext cx="394935" cy="296392"/>
            <a:chOff x="789999" y="2242985"/>
            <a:chExt cx="504229" cy="378415"/>
          </a:xfrm>
        </p:grpSpPr>
        <p:sp>
          <p:nvSpPr>
            <p:cNvPr id="32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1867134" y="3310472"/>
            <a:ext cx="7438348" cy="305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zh-CN" altLang="en-US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修改一条数据：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db.table.update({sex:'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男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'}, {age:20})</a:t>
            </a:r>
            <a:endParaRPr lang="zh-CN" altLang="en-US" dirty="0"/>
          </a:p>
        </p:txBody>
      </p:sp>
      <p:grpSp>
        <p:nvGrpSpPr>
          <p:cNvPr id="35" name="Group 23"/>
          <p:cNvGrpSpPr/>
          <p:nvPr/>
        </p:nvGrpSpPr>
        <p:grpSpPr>
          <a:xfrm>
            <a:off x="1291818" y="4258115"/>
            <a:ext cx="394935" cy="296392"/>
            <a:chOff x="789999" y="2242985"/>
            <a:chExt cx="504229" cy="378415"/>
          </a:xfrm>
        </p:grpSpPr>
        <p:sp>
          <p:nvSpPr>
            <p:cNvPr id="36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7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EFB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27"/>
          <p:cNvGrpSpPr/>
          <p:nvPr/>
        </p:nvGrpSpPr>
        <p:grpSpPr>
          <a:xfrm>
            <a:off x="1289174" y="5585233"/>
            <a:ext cx="394935" cy="296392"/>
            <a:chOff x="789999" y="2242985"/>
            <a:chExt cx="504229" cy="378415"/>
          </a:xfrm>
        </p:grpSpPr>
        <p:sp>
          <p:nvSpPr>
            <p:cNvPr id="39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0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FF0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867134" y="4258115"/>
            <a:ext cx="75032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指定属性修改：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 $set: {age:20}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1867134" y="5618292"/>
            <a:ext cx="5542690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更新集合中所有满足条件的文档：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 multi: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3463532" y="4840270"/>
            <a:ext cx="7910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db.table.update({name:'xiaoming'}, {$set: {age:666, sex: 'xx'}} )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535013" y="6176395"/>
            <a:ext cx="7839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db.table.update({sex:'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'}, {$set:{sex:'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女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'}}, { multi:true} )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19"/>
                            </p:stCondLst>
                            <p:childTnLst>
                              <p:par>
                                <p:cTn id="1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19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19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 animBg="1"/>
      <p:bldP spid="25" grpId="0"/>
      <p:bldP spid="26" grpId="0" animBg="1"/>
      <p:bldP spid="30" grpId="0" animBg="1"/>
      <p:bldP spid="34" grpId="0"/>
      <p:bldP spid="41" grpId="0"/>
      <p:bldP spid="42" grpId="0"/>
      <p:bldP spid="44" grpId="0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4107542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删除文档（数据）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6"/>
          <p:cNvSpPr/>
          <p:nvPr/>
        </p:nvSpPr>
        <p:spPr>
          <a:xfrm>
            <a:off x="1347185" y="1639200"/>
            <a:ext cx="10328729" cy="80673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Box 38"/>
          <p:cNvSpPr txBox="1"/>
          <p:nvPr/>
        </p:nvSpPr>
        <p:spPr>
          <a:xfrm>
            <a:off x="1940389" y="1893990"/>
            <a:ext cx="9492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db.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集合名称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.remove(&lt;query&gt;,  {justOne:&lt;boolean&gt;})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93"/>
          <p:cNvSpPr/>
          <p:nvPr/>
        </p:nvSpPr>
        <p:spPr>
          <a:xfrm>
            <a:off x="1234913" y="1537995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矩形 93"/>
          <p:cNvSpPr/>
          <p:nvPr/>
        </p:nvSpPr>
        <p:spPr>
          <a:xfrm rot="10800000">
            <a:off x="11326682" y="2088403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7" name="Group 19"/>
          <p:cNvGrpSpPr/>
          <p:nvPr/>
        </p:nvGrpSpPr>
        <p:grpSpPr>
          <a:xfrm>
            <a:off x="1289174" y="3272996"/>
            <a:ext cx="394935" cy="296392"/>
            <a:chOff x="789999" y="2242985"/>
            <a:chExt cx="504229" cy="378415"/>
          </a:xfrm>
        </p:grpSpPr>
        <p:sp>
          <p:nvSpPr>
            <p:cNvPr id="32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1867133" y="3310472"/>
            <a:ext cx="7466989" cy="305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删除集合中所有的文档：</a:t>
            </a:r>
            <a:endParaRPr lang="zh-CN" altLang="en-US" dirty="0"/>
          </a:p>
        </p:txBody>
      </p:sp>
      <p:grpSp>
        <p:nvGrpSpPr>
          <p:cNvPr id="35" name="Group 23"/>
          <p:cNvGrpSpPr/>
          <p:nvPr/>
        </p:nvGrpSpPr>
        <p:grpSpPr>
          <a:xfrm>
            <a:off x="1289174" y="4313586"/>
            <a:ext cx="394935" cy="296392"/>
            <a:chOff x="789999" y="2242985"/>
            <a:chExt cx="504229" cy="378415"/>
          </a:xfrm>
        </p:grpSpPr>
        <p:sp>
          <p:nvSpPr>
            <p:cNvPr id="36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7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EFB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27"/>
          <p:cNvGrpSpPr/>
          <p:nvPr/>
        </p:nvGrpSpPr>
        <p:grpSpPr>
          <a:xfrm>
            <a:off x="1289174" y="5585233"/>
            <a:ext cx="394935" cy="296392"/>
            <a:chOff x="789999" y="2242985"/>
            <a:chExt cx="504229" cy="378415"/>
          </a:xfrm>
        </p:grpSpPr>
        <p:sp>
          <p:nvSpPr>
            <p:cNvPr id="39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0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FF0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867133" y="4281078"/>
            <a:ext cx="75032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删除集合中满足条件的所有文档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1867133" y="5618292"/>
            <a:ext cx="6866497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只删除集合中满足条件的第一条文档：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 justOne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3463532" y="4840270"/>
            <a:ext cx="7910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db.table.remove({sex: '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'})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3583516" y="3721951"/>
            <a:ext cx="7910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db.table.remove({})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3535013" y="6176395"/>
            <a:ext cx="7839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db.table.remove({sex:'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'}, { justOne:true} )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19"/>
                            </p:stCondLst>
                            <p:childTnLst>
                              <p:par>
                                <p:cTn id="1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19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19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 animBg="1"/>
      <p:bldP spid="25" grpId="0"/>
      <p:bldP spid="26" grpId="0" animBg="1"/>
      <p:bldP spid="30" grpId="0" animBg="1"/>
      <p:bldP spid="34" grpId="0"/>
      <p:bldP spid="41" grpId="0"/>
      <p:bldP spid="42" grpId="0"/>
      <p:bldP spid="44" grpId="0"/>
      <p:bldP spid="45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5475694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MongoDB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基本使用总结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箭头 74"/>
          <p:cNvSpPr/>
          <p:nvPr/>
        </p:nvSpPr>
        <p:spPr>
          <a:xfrm>
            <a:off x="1519214" y="3395409"/>
            <a:ext cx="9916292" cy="241014"/>
          </a:xfrm>
          <a:prstGeom prst="notchedRightArrow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041420" y="3428130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672345" y="3428130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0287402" y="3428130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426366" y="3428130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619310" y="2121184"/>
            <a:ext cx="1014263" cy="1014264"/>
            <a:chOff x="4341368" y="2343128"/>
            <a:chExt cx="962021" cy="962021"/>
          </a:xfrm>
        </p:grpSpPr>
        <p:sp>
          <p:nvSpPr>
            <p:cNvPr id="19" name="泪滴形 18"/>
            <p:cNvSpPr/>
            <p:nvPr/>
          </p:nvSpPr>
          <p:spPr>
            <a:xfrm rot="8100000">
              <a:off x="4341368" y="2343128"/>
              <a:ext cx="962021" cy="962021"/>
            </a:xfrm>
            <a:prstGeom prst="teardrop">
              <a:avLst/>
            </a:prstGeom>
            <a:solidFill>
              <a:srgbClr val="8D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437417" y="2536390"/>
              <a:ext cx="820724" cy="703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1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库级操作</a:t>
              </a:r>
              <a:endParaRPr lang="zh-CN" altLang="en-US" sz="2110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863767" y="2121182"/>
            <a:ext cx="1276602" cy="1014263"/>
            <a:chOff x="1652495" y="2343128"/>
            <a:chExt cx="1210848" cy="962021"/>
          </a:xfrm>
        </p:grpSpPr>
        <p:sp>
          <p:nvSpPr>
            <p:cNvPr id="22" name="泪滴形 21"/>
            <p:cNvSpPr/>
            <p:nvPr/>
          </p:nvSpPr>
          <p:spPr>
            <a:xfrm rot="8100000">
              <a:off x="1784435" y="2343128"/>
              <a:ext cx="962021" cy="962021"/>
            </a:xfrm>
            <a:prstGeom prst="teardrop">
              <a:avLst/>
            </a:prstGeom>
            <a:solidFill>
              <a:srgbClr val="8BBD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52495" y="2490475"/>
              <a:ext cx="1210848" cy="795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11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MongoDB</a:t>
              </a:r>
              <a:endParaRPr lang="zh-CN" altLang="en-US" sz="2110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512792" y="2121184"/>
            <a:ext cx="1778440" cy="1014264"/>
            <a:chOff x="9118269" y="2343128"/>
            <a:chExt cx="1686837" cy="962021"/>
          </a:xfrm>
        </p:grpSpPr>
        <p:sp>
          <p:nvSpPr>
            <p:cNvPr id="33" name="泪滴形 32"/>
            <p:cNvSpPr/>
            <p:nvPr/>
          </p:nvSpPr>
          <p:spPr>
            <a:xfrm rot="8100000">
              <a:off x="9455232" y="2343128"/>
              <a:ext cx="962021" cy="962021"/>
            </a:xfrm>
            <a:prstGeom prst="teardrop">
              <a:avLst/>
            </a:prstGeom>
            <a:solidFill>
              <a:srgbClr val="8D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118269" y="2545591"/>
              <a:ext cx="1686837" cy="703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r>
                <a:rPr lang="zh-CN" altLang="en-US" sz="2110" dirty="0"/>
                <a:t>文档</a:t>
              </a:r>
              <a:endParaRPr lang="en-US" altLang="zh-CN" sz="2110" dirty="0"/>
            </a:p>
            <a:p>
              <a:r>
                <a:rPr lang="zh-CN" altLang="en-US" sz="2110" dirty="0"/>
                <a:t>操作</a:t>
              </a:r>
              <a:endParaRPr lang="zh-CN" altLang="en-US" sz="2110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186478" y="2121184"/>
            <a:ext cx="1144541" cy="1014265"/>
            <a:chOff x="6836516" y="2343128"/>
            <a:chExt cx="1085589" cy="962021"/>
          </a:xfrm>
        </p:grpSpPr>
        <p:sp>
          <p:nvSpPr>
            <p:cNvPr id="36" name="泪滴形 35"/>
            <p:cNvSpPr/>
            <p:nvPr/>
          </p:nvSpPr>
          <p:spPr>
            <a:xfrm rot="8100000">
              <a:off x="6898301" y="2343128"/>
              <a:ext cx="962021" cy="962021"/>
            </a:xfrm>
            <a:prstGeom prst="teardrop">
              <a:avLst/>
            </a:prstGeom>
            <a:solidFill>
              <a:srgbClr val="8BBD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836516" y="2533693"/>
              <a:ext cx="1085589" cy="703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r>
                <a:rPr lang="zh-CN" altLang="en-US" sz="2110" dirty="0"/>
                <a:t>集合</a:t>
              </a:r>
              <a:endParaRPr lang="en-US" altLang="zh-CN" sz="2110" dirty="0"/>
            </a:p>
            <a:p>
              <a:r>
                <a:rPr lang="zh-CN" altLang="en-US" sz="2110" dirty="0"/>
                <a:t>操作</a:t>
              </a:r>
              <a:endParaRPr lang="en-US" altLang="zh-CN" sz="2110" dirty="0"/>
            </a:p>
          </p:txBody>
        </p:sp>
      </p:grpSp>
      <p:sp>
        <p:nvSpPr>
          <p:cNvPr id="41" name="矩形 47"/>
          <p:cNvSpPr>
            <a:spLocks noChangeArrowheads="1"/>
          </p:cNvSpPr>
          <p:nvPr/>
        </p:nvSpPr>
        <p:spPr bwMode="auto">
          <a:xfrm>
            <a:off x="1461458" y="4359393"/>
            <a:ext cx="2231613" cy="65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文档数据库，</a:t>
            </a:r>
            <a:r>
              <a:rPr lang="en-US" altLang="zh-CN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NoSQL</a:t>
            </a: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中    最像</a:t>
            </a:r>
            <a:r>
              <a:rPr lang="en-US" altLang="zh-CN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SQL</a:t>
            </a: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的数据库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42" name="矩形 47"/>
          <p:cNvSpPr>
            <a:spLocks noChangeArrowheads="1"/>
          </p:cNvSpPr>
          <p:nvPr/>
        </p:nvSpPr>
        <p:spPr bwMode="auto">
          <a:xfrm>
            <a:off x="4080524" y="4359393"/>
            <a:ext cx="2041923" cy="3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相当于</a:t>
            </a:r>
            <a:r>
              <a:rPr lang="en-US" altLang="zh-CN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MySQL</a:t>
            </a: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中的库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44" name="矩形 47"/>
          <p:cNvSpPr>
            <a:spLocks noChangeArrowheads="1"/>
          </p:cNvSpPr>
          <p:nvPr/>
        </p:nvSpPr>
        <p:spPr bwMode="auto">
          <a:xfrm>
            <a:off x="6742617" y="4359393"/>
            <a:ext cx="2041923" cy="3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类似于</a:t>
            </a:r>
            <a:r>
              <a:rPr lang="en-US" altLang="zh-CN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MySQL</a:t>
            </a: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中的表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46" name="矩形 47"/>
          <p:cNvSpPr>
            <a:spLocks noChangeArrowheads="1"/>
          </p:cNvSpPr>
          <p:nvPr/>
        </p:nvSpPr>
        <p:spPr bwMode="auto">
          <a:xfrm>
            <a:off x="9266440" y="4359393"/>
            <a:ext cx="2041923" cy="95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文档即关系数据库的数据，文档结构类似于</a:t>
            </a:r>
            <a:r>
              <a:rPr lang="en-US" altLang="zh-CN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json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1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" fill="hold" nodeType="withEffect">
                                  <p:stCondLst>
                                    <p:cond delay="56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60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4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3" grpId="0" animBg="1"/>
      <p:bldP spid="14" grpId="0" animBg="1"/>
      <p:bldP spid="15" grpId="0" animBg="1"/>
      <p:bldP spid="16" grpId="0" animBg="1"/>
      <p:bldP spid="17" grpId="0" animBg="1"/>
      <p:bldP spid="41" grpId="0"/>
      <p:bldP spid="42" grpId="0"/>
      <p:bldP spid="44" grpId="0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8A8E0"/>
              </a:solidFill>
            </a:endParaRPr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915635" cy="95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0" dirty="0">
                <a:solidFill>
                  <a:srgbClr val="8D86BA"/>
                </a:solidFill>
                <a:ea typeface="南宋书局体" panose="02000000000000000000" pitchFamily="2" charset="-122"/>
              </a:rPr>
              <a:t>04</a:t>
            </a:r>
            <a:endParaRPr lang="zh-CN" altLang="en-US" sz="5620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571804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Python</a:t>
            </a:r>
            <a:r>
              <a:rPr lang="zh-CN" altLang="en-US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与</a:t>
            </a:r>
            <a:r>
              <a:rPr lang="en-US" altLang="zh-CN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MogoDB</a:t>
            </a:r>
            <a:r>
              <a:rPr lang="zh-CN" altLang="en-US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交互</a:t>
            </a:r>
            <a:endParaRPr lang="zh-CN" altLang="en-US" sz="4500" b="1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95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450"/>
                            </p:stCondLst>
                            <p:childTnLst>
                              <p:par>
                                <p:cTn id="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4" grpId="0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5475694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pymongo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H_Other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2518738" y="3117872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_2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2518738" y="4124639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Other_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2518738" y="5131404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4220" kern="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MH_Text_1"/>
          <p:cNvSpPr/>
          <p:nvPr>
            <p:custDataLst>
              <p:tags r:id="rId5"/>
            </p:custDataLst>
          </p:nvPr>
        </p:nvSpPr>
        <p:spPr>
          <a:xfrm>
            <a:off x="3477047" y="3339326"/>
            <a:ext cx="643560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建立连接：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client = pymongo.MongoClient()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MH_Text_2"/>
          <p:cNvSpPr/>
          <p:nvPr>
            <p:custDataLst>
              <p:tags r:id="rId6"/>
            </p:custDataLst>
          </p:nvPr>
        </p:nvSpPr>
        <p:spPr>
          <a:xfrm>
            <a:off x="3477048" y="4346090"/>
            <a:ext cx="3683527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指定数据库：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db = client[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数据库名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]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Text_3"/>
          <p:cNvSpPr/>
          <p:nvPr>
            <p:custDataLst>
              <p:tags r:id="rId7"/>
            </p:custDataLst>
          </p:nvPr>
        </p:nvSpPr>
        <p:spPr>
          <a:xfrm>
            <a:off x="3477048" y="5352856"/>
            <a:ext cx="643560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指定集合：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collection=db[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集合名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]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19962" y="1829336"/>
            <a:ext cx="5047942" cy="811419"/>
          </a:xfrm>
          <a:prstGeom prst="rect">
            <a:avLst/>
          </a:prstGeom>
          <a:noFill/>
        </p:spPr>
        <p:txBody>
          <a:bodyPr wrap="none" lIns="96435" tIns="48218" rIns="96435" bIns="48218">
            <a:spAutoFit/>
          </a:bodyPr>
          <a:lstStyle/>
          <a:p>
            <a:pPr algn="ctr"/>
            <a:r>
              <a:rPr lang="en-US" altLang="zh-CN" sz="464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pip install pymongo</a:t>
            </a:r>
            <a:endParaRPr lang="zh-CN" altLang="en-US" sz="464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 animBg="1"/>
      <p:bldP spid="25" grpId="0" animBg="1"/>
      <p:bldP spid="26" grpId="0" animBg="1"/>
      <p:bldP spid="31" grpId="0"/>
      <p:bldP spid="37" grpId="0"/>
      <p:bldP spid="38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963526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基本使用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H_Other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3238817" y="1954711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MH_Other_2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3238817" y="3044819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MH_Text_1"/>
          <p:cNvSpPr/>
          <p:nvPr>
            <p:custDataLst>
              <p:tags r:id="rId4"/>
            </p:custDataLst>
          </p:nvPr>
        </p:nvSpPr>
        <p:spPr>
          <a:xfrm>
            <a:off x="4197127" y="2176165"/>
            <a:ext cx="2232248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查找文档：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find()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Text_2"/>
          <p:cNvSpPr/>
          <p:nvPr>
            <p:custDataLst>
              <p:tags r:id="rId5"/>
            </p:custDataLst>
          </p:nvPr>
        </p:nvSpPr>
        <p:spPr>
          <a:xfrm>
            <a:off x="4197127" y="3266270"/>
            <a:ext cx="2352344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添加文档：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insert()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Other_3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3238817" y="4082350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4220" kern="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Text_3"/>
          <p:cNvSpPr/>
          <p:nvPr>
            <p:custDataLst>
              <p:tags r:id="rId7"/>
            </p:custDataLst>
          </p:nvPr>
        </p:nvSpPr>
        <p:spPr>
          <a:xfrm>
            <a:off x="4171562" y="4303801"/>
            <a:ext cx="352839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修改文档：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update()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Other_4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3238817" y="5119881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4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4220" kern="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Text_4"/>
          <p:cNvSpPr/>
          <p:nvPr>
            <p:custDataLst>
              <p:tags r:id="rId9"/>
            </p:custDataLst>
          </p:nvPr>
        </p:nvSpPr>
        <p:spPr>
          <a:xfrm>
            <a:off x="4171562" y="5341332"/>
            <a:ext cx="3152577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删除文档：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remove()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749985" y="3688411"/>
            <a:ext cx="10221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" name="圆角矩形 26"/>
          <p:cNvSpPr/>
          <p:nvPr/>
        </p:nvSpPr>
        <p:spPr>
          <a:xfrm>
            <a:off x="1280462" y="3515029"/>
            <a:ext cx="10328729" cy="80673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1" name="矩形 93"/>
          <p:cNvSpPr/>
          <p:nvPr/>
        </p:nvSpPr>
        <p:spPr>
          <a:xfrm>
            <a:off x="1168190" y="3413824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2" name="矩形 93"/>
          <p:cNvSpPr/>
          <p:nvPr/>
        </p:nvSpPr>
        <p:spPr>
          <a:xfrm rot="10800000">
            <a:off x="11259959" y="3964232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1604839" y="3447048"/>
            <a:ext cx="10221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TextBox 38"/>
          <p:cNvSpPr txBox="1"/>
          <p:nvPr/>
        </p:nvSpPr>
        <p:spPr>
          <a:xfrm>
            <a:off x="1969663" y="3734058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TextBox 38"/>
          <p:cNvSpPr txBox="1"/>
          <p:nvPr/>
        </p:nvSpPr>
        <p:spPr>
          <a:xfrm>
            <a:off x="2198263" y="3734058"/>
            <a:ext cx="1524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TextBox 38"/>
          <p:cNvSpPr txBox="1"/>
          <p:nvPr/>
        </p:nvSpPr>
        <p:spPr>
          <a:xfrm>
            <a:off x="2350665" y="3734058"/>
            <a:ext cx="132271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TextBox 38"/>
          <p:cNvSpPr txBox="1"/>
          <p:nvPr/>
        </p:nvSpPr>
        <p:spPr>
          <a:xfrm>
            <a:off x="2482870" y="3734058"/>
            <a:ext cx="9531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TextBox 38"/>
          <p:cNvSpPr txBox="1"/>
          <p:nvPr/>
        </p:nvSpPr>
        <p:spPr>
          <a:xfrm>
            <a:off x="2578122" y="3734058"/>
            <a:ext cx="147701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TextBox 38"/>
          <p:cNvSpPr txBox="1"/>
          <p:nvPr/>
        </p:nvSpPr>
        <p:spPr>
          <a:xfrm>
            <a:off x="2725758" y="3734058"/>
            <a:ext cx="15087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TextBox 38"/>
          <p:cNvSpPr txBox="1"/>
          <p:nvPr/>
        </p:nvSpPr>
        <p:spPr>
          <a:xfrm>
            <a:off x="2876572" y="3734058"/>
            <a:ext cx="147701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TextBox 38"/>
          <p:cNvSpPr txBox="1"/>
          <p:nvPr/>
        </p:nvSpPr>
        <p:spPr>
          <a:xfrm>
            <a:off x="3024210" y="3734058"/>
            <a:ext cx="141351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2" name="TextBox 38"/>
          <p:cNvSpPr txBox="1"/>
          <p:nvPr/>
        </p:nvSpPr>
        <p:spPr>
          <a:xfrm>
            <a:off x="3165495" y="3734058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3" name="TextBox 38"/>
          <p:cNvSpPr txBox="1"/>
          <p:nvPr/>
        </p:nvSpPr>
        <p:spPr>
          <a:xfrm>
            <a:off x="3394095" y="3734058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4" name="TextBox 38"/>
          <p:cNvSpPr txBox="1"/>
          <p:nvPr/>
        </p:nvSpPr>
        <p:spPr>
          <a:xfrm>
            <a:off x="3622695" y="3734058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TextBox 38"/>
          <p:cNvSpPr txBox="1"/>
          <p:nvPr/>
        </p:nvSpPr>
        <p:spPr>
          <a:xfrm>
            <a:off x="3851295" y="3734058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6" name="TextBox 38"/>
          <p:cNvSpPr txBox="1"/>
          <p:nvPr/>
        </p:nvSpPr>
        <p:spPr>
          <a:xfrm>
            <a:off x="4079895" y="3734058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7" name="TextBox 38"/>
          <p:cNvSpPr txBox="1"/>
          <p:nvPr/>
        </p:nvSpPr>
        <p:spPr>
          <a:xfrm>
            <a:off x="4308495" y="3734058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8" name="TextBox 38"/>
          <p:cNvSpPr txBox="1"/>
          <p:nvPr/>
        </p:nvSpPr>
        <p:spPr>
          <a:xfrm>
            <a:off x="4537095" y="3734058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TextBox 38"/>
          <p:cNvSpPr txBox="1"/>
          <p:nvPr/>
        </p:nvSpPr>
        <p:spPr>
          <a:xfrm>
            <a:off x="4765695" y="3734058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荐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TextBox 38"/>
          <p:cNvSpPr txBox="1"/>
          <p:nvPr/>
        </p:nvSpPr>
        <p:spPr>
          <a:xfrm>
            <a:off x="4994295" y="3734058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1" name="TextBox 38"/>
          <p:cNvSpPr txBox="1"/>
          <p:nvPr/>
        </p:nvSpPr>
        <p:spPr>
          <a:xfrm>
            <a:off x="5222895" y="3734058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2" name="TextBox 38"/>
          <p:cNvSpPr txBox="1"/>
          <p:nvPr/>
        </p:nvSpPr>
        <p:spPr>
          <a:xfrm>
            <a:off x="5451495" y="3734058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3" name="TextBox 38"/>
          <p:cNvSpPr txBox="1"/>
          <p:nvPr/>
        </p:nvSpPr>
        <p:spPr>
          <a:xfrm>
            <a:off x="5680095" y="3734058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些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4" name="TextBox 38"/>
          <p:cNvSpPr txBox="1"/>
          <p:nvPr/>
        </p:nvSpPr>
        <p:spPr>
          <a:xfrm>
            <a:off x="5908695" y="3734058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" name="TextBox 38"/>
          <p:cNvSpPr txBox="1"/>
          <p:nvPr/>
        </p:nvSpPr>
        <p:spPr>
          <a:xfrm>
            <a:off x="6137295" y="3734058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6" name="TextBox 38"/>
          <p:cNvSpPr txBox="1"/>
          <p:nvPr/>
        </p:nvSpPr>
        <p:spPr>
          <a:xfrm>
            <a:off x="6365895" y="3734058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7" name="TextBox 38"/>
          <p:cNvSpPr txBox="1"/>
          <p:nvPr/>
        </p:nvSpPr>
        <p:spPr>
          <a:xfrm>
            <a:off x="6594495" y="3734058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8" name="TextBox 38"/>
          <p:cNvSpPr txBox="1"/>
          <p:nvPr/>
        </p:nvSpPr>
        <p:spPr>
          <a:xfrm>
            <a:off x="6823095" y="3734058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9" name="TextBox 38"/>
          <p:cNvSpPr txBox="1"/>
          <p:nvPr/>
        </p:nvSpPr>
        <p:spPr>
          <a:xfrm>
            <a:off x="7051695" y="3734058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0" name="TextBox 38"/>
          <p:cNvSpPr txBox="1"/>
          <p:nvPr/>
        </p:nvSpPr>
        <p:spPr>
          <a:xfrm>
            <a:off x="7280295" y="3734058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续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1" name="TextBox 38"/>
          <p:cNvSpPr txBox="1"/>
          <p:nvPr/>
        </p:nvSpPr>
        <p:spPr>
          <a:xfrm>
            <a:off x="7508895" y="3734058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TextBox 38"/>
          <p:cNvSpPr txBox="1"/>
          <p:nvPr/>
        </p:nvSpPr>
        <p:spPr>
          <a:xfrm>
            <a:off x="7737495" y="3734058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3" name="TextBox 38"/>
          <p:cNvSpPr txBox="1"/>
          <p:nvPr/>
        </p:nvSpPr>
        <p:spPr>
          <a:xfrm>
            <a:off x="7966095" y="3734058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TextBox 38"/>
          <p:cNvSpPr txBox="1"/>
          <p:nvPr/>
        </p:nvSpPr>
        <p:spPr>
          <a:xfrm>
            <a:off x="8194695" y="3734058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" name="TextBox 38"/>
          <p:cNvSpPr txBox="1"/>
          <p:nvPr/>
        </p:nvSpPr>
        <p:spPr>
          <a:xfrm>
            <a:off x="8423295" y="3734058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" name="TextBox 38"/>
          <p:cNvSpPr txBox="1"/>
          <p:nvPr/>
        </p:nvSpPr>
        <p:spPr>
          <a:xfrm>
            <a:off x="8651895" y="3734058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7" name="TextBox 38"/>
          <p:cNvSpPr txBox="1"/>
          <p:nvPr/>
        </p:nvSpPr>
        <p:spPr>
          <a:xfrm>
            <a:off x="8880495" y="3734058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8" name="TextBox 38"/>
          <p:cNvSpPr txBox="1"/>
          <p:nvPr/>
        </p:nvSpPr>
        <p:spPr>
          <a:xfrm>
            <a:off x="9109095" y="3734058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么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9" name="TextBox 38"/>
          <p:cNvSpPr txBox="1"/>
          <p:nvPr/>
        </p:nvSpPr>
        <p:spPr>
          <a:xfrm>
            <a:off x="9337695" y="3734058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0" name="TextBox 38"/>
          <p:cNvSpPr txBox="1"/>
          <p:nvPr/>
        </p:nvSpPr>
        <p:spPr>
          <a:xfrm>
            <a:off x="9566295" y="3734058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1" name="TextBox 38"/>
          <p:cNvSpPr txBox="1"/>
          <p:nvPr/>
        </p:nvSpPr>
        <p:spPr>
          <a:xfrm>
            <a:off x="9794895" y="3734058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500"/>
                            </p:stCondLst>
                            <p:childTnLst>
                              <p:par>
                                <p:cTn id="108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6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040"/>
                            </p:stCondLst>
                            <p:childTnLst>
                              <p:par>
                                <p:cTn id="112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6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580"/>
                            </p:stCondLst>
                            <p:childTnLst>
                              <p:par>
                                <p:cTn id="116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6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120"/>
                            </p:stCondLst>
                            <p:childTnLst>
                              <p:par>
                                <p:cTn id="120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6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660"/>
                            </p:stCondLst>
                            <p:childTnLst>
                              <p:par>
                                <p:cTn id="124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6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200"/>
                            </p:stCondLst>
                            <p:childTnLst>
                              <p:par>
                                <p:cTn id="128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6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740"/>
                            </p:stCondLst>
                            <p:childTnLst>
                              <p:par>
                                <p:cTn id="132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6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280"/>
                            </p:stCondLst>
                            <p:childTnLst>
                              <p:par>
                                <p:cTn id="136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6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6820"/>
                            </p:stCondLst>
                            <p:childTnLst>
                              <p:par>
                                <p:cTn id="140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6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7360"/>
                            </p:stCondLst>
                            <p:childTnLst>
                              <p:par>
                                <p:cTn id="144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6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7900"/>
                            </p:stCondLst>
                            <p:childTnLst>
                              <p:par>
                                <p:cTn id="148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6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8440"/>
                            </p:stCondLst>
                            <p:childTnLst>
                              <p:par>
                                <p:cTn id="152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4" dur="6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8980"/>
                            </p:stCondLst>
                            <p:childTnLst>
                              <p:par>
                                <p:cTn id="156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6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520"/>
                            </p:stCondLst>
                            <p:childTnLst>
                              <p:par>
                                <p:cTn id="160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6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60"/>
                            </p:stCondLst>
                            <p:childTnLst>
                              <p:par>
                                <p:cTn id="164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6" dur="6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600"/>
                            </p:stCondLst>
                            <p:childTnLst>
                              <p:par>
                                <p:cTn id="168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6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1140"/>
                            </p:stCondLst>
                            <p:childTnLst>
                              <p:par>
                                <p:cTn id="172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6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1680"/>
                            </p:stCondLst>
                            <p:childTnLst>
                              <p:par>
                                <p:cTn id="176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8" dur="6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2220"/>
                            </p:stCondLst>
                            <p:childTnLst>
                              <p:par>
                                <p:cTn id="180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6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2760"/>
                            </p:stCondLst>
                            <p:childTnLst>
                              <p:par>
                                <p:cTn id="184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6" dur="6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3300"/>
                            </p:stCondLst>
                            <p:childTnLst>
                              <p:par>
                                <p:cTn id="188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0" dur="6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3840"/>
                            </p:stCondLst>
                            <p:childTnLst>
                              <p:par>
                                <p:cTn id="192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6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4380"/>
                            </p:stCondLst>
                            <p:childTnLst>
                              <p:par>
                                <p:cTn id="196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8" dur="6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4920"/>
                            </p:stCondLst>
                            <p:childTnLst>
                              <p:par>
                                <p:cTn id="200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2" dur="6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5460"/>
                            </p:stCondLst>
                            <p:childTnLst>
                              <p:par>
                                <p:cTn id="204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6" dur="6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6000"/>
                            </p:stCondLst>
                            <p:childTnLst>
                              <p:par>
                                <p:cTn id="208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0" dur="6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6540"/>
                            </p:stCondLst>
                            <p:childTnLst>
                              <p:par>
                                <p:cTn id="212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4" dur="6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7080"/>
                            </p:stCondLst>
                            <p:childTnLst>
                              <p:par>
                                <p:cTn id="216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8" dur="6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7620"/>
                            </p:stCondLst>
                            <p:childTnLst>
                              <p:par>
                                <p:cTn id="220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2" dur="6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8160"/>
                            </p:stCondLst>
                            <p:childTnLst>
                              <p:par>
                                <p:cTn id="224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6" dur="6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8700"/>
                            </p:stCondLst>
                            <p:childTnLst>
                              <p:par>
                                <p:cTn id="228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0" dur="6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9240"/>
                            </p:stCondLst>
                            <p:childTnLst>
                              <p:par>
                                <p:cTn id="232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4" dur="6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9780"/>
                            </p:stCondLst>
                            <p:childTnLst>
                              <p:par>
                                <p:cTn id="236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8" dur="6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0320"/>
                            </p:stCondLst>
                            <p:childTnLst>
                              <p:par>
                                <p:cTn id="240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2" dur="6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0860"/>
                            </p:stCondLst>
                            <p:childTnLst>
                              <p:par>
                                <p:cTn id="244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6" dur="6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21400"/>
                            </p:stCondLst>
                            <p:childTnLst>
                              <p:par>
                                <p:cTn id="248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0" dur="6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21940"/>
                            </p:stCondLst>
                            <p:childTnLst>
                              <p:par>
                                <p:cTn id="252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4" dur="6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2480"/>
                            </p:stCondLst>
                            <p:childTnLst>
                              <p:par>
                                <p:cTn id="256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8" dur="6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0" grpId="1" animBg="1"/>
      <p:bldP spid="10" grpId="2" animBg="1"/>
      <p:bldP spid="11" grpId="1" animBg="1"/>
      <p:bldP spid="11" grpId="2" animBg="1"/>
      <p:bldP spid="12" grpId="0"/>
      <p:bldP spid="12" grpId="1"/>
      <p:bldP spid="13" grpId="0"/>
      <p:bldP spid="13" grpId="1"/>
      <p:bldP spid="14" grpId="1" animBg="1"/>
      <p:bldP spid="14" grpId="2" animBg="1"/>
      <p:bldP spid="15" grpId="0"/>
      <p:bldP spid="15" grpId="1"/>
      <p:bldP spid="16" grpId="1" animBg="1"/>
      <p:bldP spid="16" grpId="2" animBg="1"/>
      <p:bldP spid="17" grpId="0"/>
      <p:bldP spid="17" grpId="1"/>
      <p:bldP spid="200" grpId="0" animBg="1"/>
      <p:bldP spid="201" grpId="0" animBg="1"/>
      <p:bldP spid="202" grpId="0" animBg="1"/>
      <p:bldP spid="203" grpId="0"/>
      <p:bldP spid="204" grpId="0"/>
      <p:bldP spid="205" grpId="0"/>
      <p:bldP spid="206" grpId="0"/>
      <p:bldP spid="207" grpId="0"/>
      <p:bldP spid="208" grpId="0"/>
      <p:bldP spid="209" grpId="0"/>
      <p:bldP spid="210" grpId="0"/>
      <p:bldP spid="211" grpId="0"/>
      <p:bldP spid="212" grpId="0"/>
      <p:bldP spid="213" grpId="0"/>
      <p:bldP spid="214" grpId="0"/>
      <p:bldP spid="215" grpId="0"/>
      <p:bldP spid="216" grpId="0"/>
      <p:bldP spid="217" grpId="0"/>
      <p:bldP spid="218" grpId="0"/>
      <p:bldP spid="219" grpId="0"/>
      <p:bldP spid="220" grpId="0"/>
      <p:bldP spid="221" grpId="0"/>
      <p:bldP spid="222" grpId="0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35" grpId="0"/>
      <p:bldP spid="236" grpId="0"/>
      <p:bldP spid="237" grpId="0"/>
      <p:bldP spid="238" grpId="0"/>
      <p:bldP spid="239" grpId="0"/>
      <p:bldP spid="240" grpId="0"/>
      <p:bldP spid="2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8A8E0"/>
              </a:solidFill>
            </a:endParaRPr>
          </a:p>
        </p:txBody>
      </p:sp>
      <p:sp>
        <p:nvSpPr>
          <p:cNvPr id="19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8A8E0"/>
              </a:solidFill>
            </a:endParaRPr>
          </a:p>
        </p:txBody>
      </p:sp>
      <p:sp>
        <p:nvSpPr>
          <p:cNvPr id="20" name="TextBox 93"/>
          <p:cNvSpPr txBox="1"/>
          <p:nvPr/>
        </p:nvSpPr>
        <p:spPr>
          <a:xfrm>
            <a:off x="2919282" y="3177069"/>
            <a:ext cx="1194558" cy="69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940" dirty="0">
                <a:solidFill>
                  <a:srgbClr val="8D86BA"/>
                </a:solidFill>
                <a:ea typeface="南宋书局体" panose="02000000000000000000" pitchFamily="2" charset="-122"/>
              </a:rPr>
              <a:t>目录</a:t>
            </a:r>
            <a:endParaRPr lang="zh-CN" altLang="en-US" sz="3940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sp>
        <p:nvSpPr>
          <p:cNvPr id="21" name="TextBox 5"/>
          <p:cNvSpPr txBox="1"/>
          <p:nvPr/>
        </p:nvSpPr>
        <p:spPr>
          <a:xfrm>
            <a:off x="7057245" y="2313789"/>
            <a:ext cx="195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209D9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认识</a:t>
            </a:r>
            <a:r>
              <a:rPr lang="en-US" altLang="zh-CN" sz="2000" dirty="0">
                <a:solidFill>
                  <a:srgbClr val="209D9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MongoDB</a:t>
            </a:r>
            <a:endParaRPr lang="zh-CN" altLang="en-US" sz="2000" dirty="0">
              <a:solidFill>
                <a:srgbClr val="209D90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2" name="TextBox 39"/>
          <p:cNvSpPr txBox="1"/>
          <p:nvPr/>
        </p:nvSpPr>
        <p:spPr>
          <a:xfrm>
            <a:off x="7057245" y="327352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库，集合操作</a:t>
            </a:r>
            <a:endParaRPr lang="en-US" altLang="zh-CN" sz="2000" dirty="0">
              <a:solidFill>
                <a:srgbClr val="FF0000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3" name="TextBox 43"/>
          <p:cNvSpPr txBox="1"/>
          <p:nvPr/>
        </p:nvSpPr>
        <p:spPr>
          <a:xfrm>
            <a:off x="7057245" y="4221019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209D9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文档</a:t>
            </a:r>
            <a:r>
              <a:rPr lang="en-US" altLang="zh-CN" sz="2000" dirty="0">
                <a:solidFill>
                  <a:srgbClr val="209D9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(</a:t>
            </a:r>
            <a:r>
              <a:rPr lang="zh-CN" altLang="en-US" sz="2000" dirty="0">
                <a:solidFill>
                  <a:srgbClr val="209D9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数据</a:t>
            </a:r>
            <a:r>
              <a:rPr lang="en-US" altLang="zh-CN" sz="2000" dirty="0">
                <a:solidFill>
                  <a:srgbClr val="209D9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)</a:t>
            </a:r>
            <a:r>
              <a:rPr lang="zh-CN" altLang="en-US" sz="2000" dirty="0">
                <a:solidFill>
                  <a:srgbClr val="209D9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的操作</a:t>
            </a:r>
            <a:endParaRPr lang="zh-CN" altLang="en-US" sz="2000" dirty="0">
              <a:solidFill>
                <a:srgbClr val="209D90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4" name="TextBox 47"/>
          <p:cNvSpPr txBox="1"/>
          <p:nvPr/>
        </p:nvSpPr>
        <p:spPr>
          <a:xfrm>
            <a:off x="7057245" y="5146158"/>
            <a:ext cx="2785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E0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Python</a:t>
            </a:r>
            <a:r>
              <a:rPr lang="zh-CN" altLang="en-US" sz="2000" dirty="0">
                <a:solidFill>
                  <a:srgbClr val="FF0E0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操作</a:t>
            </a:r>
            <a:r>
              <a:rPr lang="en-US" altLang="zh-CN" sz="2000" dirty="0">
                <a:solidFill>
                  <a:srgbClr val="FF0E0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mongodb</a:t>
            </a:r>
            <a:endParaRPr lang="zh-CN" altLang="en-US" sz="2000" dirty="0">
              <a:solidFill>
                <a:srgbClr val="FF0E0E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7158487" y="3049559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158487" y="3987530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158487" y="4971992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158487" y="5860166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  <p:sp>
        <p:nvSpPr>
          <p:cNvPr id="64" name="MH_Number_1"/>
          <p:cNvSpPr/>
          <p:nvPr>
            <p:custDataLst>
              <p:tags r:id="rId5"/>
            </p:custDataLst>
          </p:nvPr>
        </p:nvSpPr>
        <p:spPr>
          <a:xfrm>
            <a:off x="6392169" y="2300166"/>
            <a:ext cx="379647" cy="37964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955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955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5" name="MH_Number_2"/>
          <p:cNvSpPr/>
          <p:nvPr>
            <p:custDataLst>
              <p:tags r:id="rId6"/>
            </p:custDataLst>
          </p:nvPr>
        </p:nvSpPr>
        <p:spPr>
          <a:xfrm>
            <a:off x="6375057" y="3236796"/>
            <a:ext cx="379647" cy="37964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955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955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6" name="MH_Number_3"/>
          <p:cNvSpPr/>
          <p:nvPr>
            <p:custDataLst>
              <p:tags r:id="rId7"/>
            </p:custDataLst>
          </p:nvPr>
        </p:nvSpPr>
        <p:spPr>
          <a:xfrm>
            <a:off x="6375056" y="4221019"/>
            <a:ext cx="379647" cy="37964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955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955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7" name="MH_Number_4"/>
          <p:cNvSpPr/>
          <p:nvPr>
            <p:custDataLst>
              <p:tags r:id="rId8"/>
            </p:custDataLst>
          </p:nvPr>
        </p:nvSpPr>
        <p:spPr>
          <a:xfrm>
            <a:off x="6392169" y="5166621"/>
            <a:ext cx="379647" cy="37964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955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955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06 -0.4741 C -0.47185 -0.46576 -0.46889 -0.45962 -0.46568 -0.45193 C -0.46099 -0.4414 -0.45939 -0.43328 -0.45309 -0.42603 C -0.45185 -0.41923 -0.44445 -0.40628 -0.44062 -0.40365 C -0.43457 -0.39289 -0.42605 -0.37972 -0.41766 -0.37599 C -0.41148 -0.36765 -0.40445 -0.36392 -0.39692 -0.36107 C -0.37914 -0.34548 -0.3526 -0.34175 -0.33309 -0.34065 C -0.27556 -0.3389 -0.21741 -0.33824 -0.15939 -0.33714 C -0.14482 -0.33341 -0.12988 -0.33056 -0.11568 -0.32419 C -0.11111 -0.31892 -0.10519 -0.31607 -0.1 -0.313 C -0.09482 -0.30378 -0.08963 -0.29456 -0.08432 -0.28512 C -0.08087 -0.27898 -0.07963 -0.27107 -0.07605 -0.26493 C -0.07593 -0.26229 -0.07593 -0.25966 -0.07494 -0.25747 C -0.07408 -0.2533 -0.07087 -0.24627 -0.07087 -0.24605 C -0.06976 -0.23881 -0.07 -0.23837 -0.06766 -0.23157 C -0.06667 -0.22783 -0.06358 -0.22037 -0.06358 -0.22015 C -0.0621 -0.21071 -0.05939 -0.20084 -0.0563 -0.1925 C -0.05432 -0.18767 -0.05013 -0.17779 -0.05013 -0.17757 C -0.0463 -0.15891 -0.03939 -0.14135 -0.03544 -0.12226 C -0.03161 -0.10426 -0.02852 -0.08495 -0.02494 -0.06673 C -0.02408 -0.06234 -0.0221 -0.05948 -0.02087 -0.05553 C -0.0179 -0.045 -0.01408 -0.03578 -0.01037 -0.0259 C -0.00741 -0.01734 -0.00506 -0.009 2.96296E-6 2.68657E-6 " pathEditMode="relative" rAng="0" ptsTypes="AAAAAAAAAAAAAAAAAAAAAAA">
                                      <p:cBhvr>
                                        <p:cTn id="11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53" y="2370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19" grpId="2" animBg="1"/>
      <p:bldP spid="20" grpId="0"/>
      <p:bldP spid="21" grpId="0"/>
      <p:bldP spid="22" grpId="0"/>
      <p:bldP spid="23" grpId="0"/>
      <p:bldP spid="24" grpId="0"/>
      <p:bldP spid="64" grpId="0" animBg="1"/>
      <p:bldP spid="65" grpId="0" animBg="1"/>
      <p:bldP spid="66" grpId="0" animBg="1"/>
      <p:bldP spid="6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963526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注意要点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H_Other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543751" y="2921340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_2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43751" y="3928107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Other_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43751" y="4934872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4220" kern="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MH_Other_4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43751" y="5941638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4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4220" kern="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MH_Text_1"/>
          <p:cNvSpPr/>
          <p:nvPr>
            <p:custDataLst>
              <p:tags r:id="rId6"/>
            </p:custDataLst>
          </p:nvPr>
        </p:nvSpPr>
        <p:spPr>
          <a:xfrm>
            <a:off x="2502060" y="3142794"/>
            <a:ext cx="5483727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查找一条文档：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find_one()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MH_Text_2"/>
          <p:cNvSpPr/>
          <p:nvPr>
            <p:custDataLst>
              <p:tags r:id="rId7"/>
            </p:custDataLst>
          </p:nvPr>
        </p:nvSpPr>
        <p:spPr>
          <a:xfrm>
            <a:off x="2502062" y="4149558"/>
            <a:ext cx="5483726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添加一条文档：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insert_one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Text_3"/>
          <p:cNvSpPr/>
          <p:nvPr>
            <p:custDataLst>
              <p:tags r:id="rId8"/>
            </p:custDataLst>
          </p:nvPr>
        </p:nvSpPr>
        <p:spPr>
          <a:xfrm>
            <a:off x="2502061" y="5156324"/>
            <a:ext cx="5483726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删除一条文档：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delete_one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MH_Text_4"/>
          <p:cNvSpPr/>
          <p:nvPr>
            <p:custDataLst>
              <p:tags r:id="rId9"/>
            </p:custDataLst>
          </p:nvPr>
        </p:nvSpPr>
        <p:spPr>
          <a:xfrm>
            <a:off x="2502060" y="6163090"/>
            <a:ext cx="5483726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修改一条文档：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update_one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21063" y="1709996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官方推荐我们使用如下的方法</a:t>
            </a:r>
            <a:endParaRPr lang="zh-CN" altLang="en-US" sz="3600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13380" y="3575518"/>
            <a:ext cx="367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查找所有：</a:t>
            </a:r>
            <a:r>
              <a:rPr lang="en-US" altLang="zh-CN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find()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313379" y="4648010"/>
            <a:ext cx="367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添加多条：</a:t>
            </a:r>
            <a:r>
              <a:rPr lang="en-US" altLang="zh-CN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insert_many()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13378" y="5681381"/>
            <a:ext cx="367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删除多条：</a:t>
            </a:r>
            <a:r>
              <a:rPr lang="en-US" altLang="zh-CN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delete_many()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29302" y="6780480"/>
            <a:ext cx="367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修改多条：</a:t>
            </a:r>
            <a:r>
              <a:rPr lang="en-US" altLang="zh-CN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update_many()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8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1" animBg="1"/>
      <p:bldP spid="25" grpId="1" animBg="1"/>
      <p:bldP spid="26" grpId="1" animBg="1"/>
      <p:bldP spid="30" grpId="1" animBg="1"/>
      <p:bldP spid="31" grpId="0"/>
      <p:bldP spid="37" grpId="0"/>
      <p:bldP spid="38" grpId="0"/>
      <p:bldP spid="39" grpId="0"/>
      <p:bldP spid="13" grpId="0"/>
      <p:bldP spid="14" grpId="0"/>
      <p:bldP spid="15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4107542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总结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4837210" y="2700567"/>
            <a:ext cx="3207255" cy="3207260"/>
            <a:chOff x="3243850" y="1410512"/>
            <a:chExt cx="2553425" cy="2553428"/>
          </a:xfrm>
        </p:grpSpPr>
        <p:sp>
          <p:nvSpPr>
            <p:cNvPr id="14" name="箭头1"/>
            <p:cNvSpPr>
              <a:spLocks noChangeAspect="1"/>
            </p:cNvSpPr>
            <p:nvPr/>
          </p:nvSpPr>
          <p:spPr bwMode="auto">
            <a:xfrm>
              <a:off x="4541394" y="1410512"/>
              <a:ext cx="1255881" cy="1446347"/>
            </a:xfrm>
            <a:custGeom>
              <a:avLst/>
              <a:gdLst>
                <a:gd name="T0" fmla="*/ 35 w 1260"/>
                <a:gd name="T1" fmla="*/ 1 h 1451"/>
                <a:gd name="T2" fmla="*/ 100 w 1260"/>
                <a:gd name="T3" fmla="*/ 6 h 1451"/>
                <a:gd name="T4" fmla="*/ 162 w 1260"/>
                <a:gd name="T5" fmla="*/ 13 h 1451"/>
                <a:gd name="T6" fmla="*/ 225 w 1260"/>
                <a:gd name="T7" fmla="*/ 23 h 1451"/>
                <a:gd name="T8" fmla="*/ 285 w 1260"/>
                <a:gd name="T9" fmla="*/ 37 h 1451"/>
                <a:gd name="T10" fmla="*/ 345 w 1260"/>
                <a:gd name="T11" fmla="*/ 53 h 1451"/>
                <a:gd name="T12" fmla="*/ 404 w 1260"/>
                <a:gd name="T13" fmla="*/ 72 h 1451"/>
                <a:gd name="T14" fmla="*/ 461 w 1260"/>
                <a:gd name="T15" fmla="*/ 94 h 1451"/>
                <a:gd name="T16" fmla="*/ 517 w 1260"/>
                <a:gd name="T17" fmla="*/ 119 h 1451"/>
                <a:gd name="T18" fmla="*/ 572 w 1260"/>
                <a:gd name="T19" fmla="*/ 145 h 1451"/>
                <a:gd name="T20" fmla="*/ 625 w 1260"/>
                <a:gd name="T21" fmla="*/ 175 h 1451"/>
                <a:gd name="T22" fmla="*/ 676 w 1260"/>
                <a:gd name="T23" fmla="*/ 206 h 1451"/>
                <a:gd name="T24" fmla="*/ 726 w 1260"/>
                <a:gd name="T25" fmla="*/ 240 h 1451"/>
                <a:gd name="T26" fmla="*/ 774 w 1260"/>
                <a:gd name="T27" fmla="*/ 277 h 1451"/>
                <a:gd name="T28" fmla="*/ 820 w 1260"/>
                <a:gd name="T29" fmla="*/ 316 h 1451"/>
                <a:gd name="T30" fmla="*/ 866 w 1260"/>
                <a:gd name="T31" fmla="*/ 356 h 1451"/>
                <a:gd name="T32" fmla="*/ 908 w 1260"/>
                <a:gd name="T33" fmla="*/ 398 h 1451"/>
                <a:gd name="T34" fmla="*/ 948 w 1260"/>
                <a:gd name="T35" fmla="*/ 444 h 1451"/>
                <a:gd name="T36" fmla="*/ 986 w 1260"/>
                <a:gd name="T37" fmla="*/ 490 h 1451"/>
                <a:gd name="T38" fmla="*/ 1023 w 1260"/>
                <a:gd name="T39" fmla="*/ 538 h 1451"/>
                <a:gd name="T40" fmla="*/ 1057 w 1260"/>
                <a:gd name="T41" fmla="*/ 589 h 1451"/>
                <a:gd name="T42" fmla="*/ 1088 w 1260"/>
                <a:gd name="T43" fmla="*/ 640 h 1451"/>
                <a:gd name="T44" fmla="*/ 1117 w 1260"/>
                <a:gd name="T45" fmla="*/ 693 h 1451"/>
                <a:gd name="T46" fmla="*/ 1144 w 1260"/>
                <a:gd name="T47" fmla="*/ 748 h 1451"/>
                <a:gd name="T48" fmla="*/ 1168 w 1260"/>
                <a:gd name="T49" fmla="*/ 804 h 1451"/>
                <a:gd name="T50" fmla="*/ 1190 w 1260"/>
                <a:gd name="T51" fmla="*/ 861 h 1451"/>
                <a:gd name="T52" fmla="*/ 1209 w 1260"/>
                <a:gd name="T53" fmla="*/ 921 h 1451"/>
                <a:gd name="T54" fmla="*/ 1224 w 1260"/>
                <a:gd name="T55" fmla="*/ 980 h 1451"/>
                <a:gd name="T56" fmla="*/ 1237 w 1260"/>
                <a:gd name="T57" fmla="*/ 1042 h 1451"/>
                <a:gd name="T58" fmla="*/ 1248 w 1260"/>
                <a:gd name="T59" fmla="*/ 1104 h 1451"/>
                <a:gd name="T60" fmla="*/ 1255 w 1260"/>
                <a:gd name="T61" fmla="*/ 1166 h 1451"/>
                <a:gd name="T62" fmla="*/ 1259 w 1260"/>
                <a:gd name="T63" fmla="*/ 1231 h 1451"/>
                <a:gd name="T64" fmla="*/ 921 w 1260"/>
                <a:gd name="T65" fmla="*/ 1451 h 1451"/>
                <a:gd name="T66" fmla="*/ 622 w 1260"/>
                <a:gd name="T67" fmla="*/ 1231 h 1451"/>
                <a:gd name="T68" fmla="*/ 616 w 1260"/>
                <a:gd name="T69" fmla="*/ 1184 h 1451"/>
                <a:gd name="T70" fmla="*/ 608 w 1260"/>
                <a:gd name="T71" fmla="*/ 1139 h 1451"/>
                <a:gd name="T72" fmla="*/ 597 w 1260"/>
                <a:gd name="T73" fmla="*/ 1096 h 1451"/>
                <a:gd name="T74" fmla="*/ 588 w 1260"/>
                <a:gd name="T75" fmla="*/ 1067 h 1451"/>
                <a:gd name="T76" fmla="*/ 572 w 1260"/>
                <a:gd name="T77" fmla="*/ 1025 h 1451"/>
                <a:gd name="T78" fmla="*/ 559 w 1260"/>
                <a:gd name="T79" fmla="*/ 998 h 1451"/>
                <a:gd name="T80" fmla="*/ 539 w 1260"/>
                <a:gd name="T81" fmla="*/ 959 h 1451"/>
                <a:gd name="T82" fmla="*/ 523 w 1260"/>
                <a:gd name="T83" fmla="*/ 934 h 1451"/>
                <a:gd name="T84" fmla="*/ 498 w 1260"/>
                <a:gd name="T85" fmla="*/ 898 h 1451"/>
                <a:gd name="T86" fmla="*/ 480 w 1260"/>
                <a:gd name="T87" fmla="*/ 874 h 1451"/>
                <a:gd name="T88" fmla="*/ 461 w 1260"/>
                <a:gd name="T89" fmla="*/ 852 h 1451"/>
                <a:gd name="T90" fmla="*/ 431 w 1260"/>
                <a:gd name="T91" fmla="*/ 821 h 1451"/>
                <a:gd name="T92" fmla="*/ 399 w 1260"/>
                <a:gd name="T93" fmla="*/ 791 h 1451"/>
                <a:gd name="T94" fmla="*/ 375 w 1260"/>
                <a:gd name="T95" fmla="*/ 773 h 1451"/>
                <a:gd name="T96" fmla="*/ 352 w 1260"/>
                <a:gd name="T97" fmla="*/ 755 h 1451"/>
                <a:gd name="T98" fmla="*/ 328 w 1260"/>
                <a:gd name="T99" fmla="*/ 739 h 1451"/>
                <a:gd name="T100" fmla="*/ 290 w 1260"/>
                <a:gd name="T101" fmla="*/ 716 h 1451"/>
                <a:gd name="T102" fmla="*/ 264 w 1260"/>
                <a:gd name="T103" fmla="*/ 702 h 1451"/>
                <a:gd name="T104" fmla="*/ 223 w 1260"/>
                <a:gd name="T105" fmla="*/ 684 h 1451"/>
                <a:gd name="T106" fmla="*/ 181 w 1260"/>
                <a:gd name="T107" fmla="*/ 669 h 1451"/>
                <a:gd name="T108" fmla="*/ 137 w 1260"/>
                <a:gd name="T109" fmla="*/ 656 h 1451"/>
                <a:gd name="T110" fmla="*/ 108 w 1260"/>
                <a:gd name="T111" fmla="*/ 649 h 1451"/>
                <a:gd name="T112" fmla="*/ 63 w 1260"/>
                <a:gd name="T113" fmla="*/ 642 h 1451"/>
                <a:gd name="T114" fmla="*/ 31 w 1260"/>
                <a:gd name="T115" fmla="*/ 639 h 1451"/>
                <a:gd name="T116" fmla="*/ 0 w 1260"/>
                <a:gd name="T117" fmla="*/ 637 h 1451"/>
                <a:gd name="T118" fmla="*/ 3 w 1260"/>
                <a:gd name="T119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60" h="1451">
                  <a:moveTo>
                    <a:pt x="3" y="0"/>
                  </a:moveTo>
                  <a:lnTo>
                    <a:pt x="35" y="1"/>
                  </a:lnTo>
                  <a:lnTo>
                    <a:pt x="68" y="3"/>
                  </a:lnTo>
                  <a:lnTo>
                    <a:pt x="100" y="6"/>
                  </a:lnTo>
                  <a:lnTo>
                    <a:pt x="131" y="9"/>
                  </a:lnTo>
                  <a:lnTo>
                    <a:pt x="162" y="13"/>
                  </a:lnTo>
                  <a:lnTo>
                    <a:pt x="193" y="18"/>
                  </a:lnTo>
                  <a:lnTo>
                    <a:pt x="225" y="23"/>
                  </a:lnTo>
                  <a:lnTo>
                    <a:pt x="255" y="30"/>
                  </a:lnTo>
                  <a:lnTo>
                    <a:pt x="285" y="37"/>
                  </a:lnTo>
                  <a:lnTo>
                    <a:pt x="315" y="44"/>
                  </a:lnTo>
                  <a:lnTo>
                    <a:pt x="345" y="53"/>
                  </a:lnTo>
                  <a:lnTo>
                    <a:pt x="374" y="62"/>
                  </a:lnTo>
                  <a:lnTo>
                    <a:pt x="404" y="72"/>
                  </a:lnTo>
                  <a:lnTo>
                    <a:pt x="433" y="83"/>
                  </a:lnTo>
                  <a:lnTo>
                    <a:pt x="461" y="94"/>
                  </a:lnTo>
                  <a:lnTo>
                    <a:pt x="489" y="106"/>
                  </a:lnTo>
                  <a:lnTo>
                    <a:pt x="517" y="119"/>
                  </a:lnTo>
                  <a:lnTo>
                    <a:pt x="545" y="132"/>
                  </a:lnTo>
                  <a:lnTo>
                    <a:pt x="572" y="145"/>
                  </a:lnTo>
                  <a:lnTo>
                    <a:pt x="599" y="160"/>
                  </a:lnTo>
                  <a:lnTo>
                    <a:pt x="625" y="175"/>
                  </a:lnTo>
                  <a:lnTo>
                    <a:pt x="651" y="190"/>
                  </a:lnTo>
                  <a:lnTo>
                    <a:pt x="676" y="206"/>
                  </a:lnTo>
                  <a:lnTo>
                    <a:pt x="702" y="223"/>
                  </a:lnTo>
                  <a:lnTo>
                    <a:pt x="726" y="240"/>
                  </a:lnTo>
                  <a:lnTo>
                    <a:pt x="751" y="259"/>
                  </a:lnTo>
                  <a:lnTo>
                    <a:pt x="774" y="277"/>
                  </a:lnTo>
                  <a:lnTo>
                    <a:pt x="798" y="296"/>
                  </a:lnTo>
                  <a:lnTo>
                    <a:pt x="820" y="316"/>
                  </a:lnTo>
                  <a:lnTo>
                    <a:pt x="843" y="336"/>
                  </a:lnTo>
                  <a:lnTo>
                    <a:pt x="866" y="356"/>
                  </a:lnTo>
                  <a:lnTo>
                    <a:pt x="887" y="377"/>
                  </a:lnTo>
                  <a:lnTo>
                    <a:pt x="908" y="398"/>
                  </a:lnTo>
                  <a:lnTo>
                    <a:pt x="928" y="421"/>
                  </a:lnTo>
                  <a:lnTo>
                    <a:pt x="948" y="444"/>
                  </a:lnTo>
                  <a:lnTo>
                    <a:pt x="967" y="467"/>
                  </a:lnTo>
                  <a:lnTo>
                    <a:pt x="986" y="490"/>
                  </a:lnTo>
                  <a:lnTo>
                    <a:pt x="1004" y="514"/>
                  </a:lnTo>
                  <a:lnTo>
                    <a:pt x="1023" y="538"/>
                  </a:lnTo>
                  <a:lnTo>
                    <a:pt x="1040" y="564"/>
                  </a:lnTo>
                  <a:lnTo>
                    <a:pt x="1057" y="589"/>
                  </a:lnTo>
                  <a:lnTo>
                    <a:pt x="1073" y="614"/>
                  </a:lnTo>
                  <a:lnTo>
                    <a:pt x="1088" y="640"/>
                  </a:lnTo>
                  <a:lnTo>
                    <a:pt x="1103" y="666"/>
                  </a:lnTo>
                  <a:lnTo>
                    <a:pt x="1117" y="693"/>
                  </a:lnTo>
                  <a:lnTo>
                    <a:pt x="1131" y="720"/>
                  </a:lnTo>
                  <a:lnTo>
                    <a:pt x="1144" y="748"/>
                  </a:lnTo>
                  <a:lnTo>
                    <a:pt x="1156" y="776"/>
                  </a:lnTo>
                  <a:lnTo>
                    <a:pt x="1168" y="804"/>
                  </a:lnTo>
                  <a:lnTo>
                    <a:pt x="1180" y="833"/>
                  </a:lnTo>
                  <a:lnTo>
                    <a:pt x="1190" y="861"/>
                  </a:lnTo>
                  <a:lnTo>
                    <a:pt x="1200" y="891"/>
                  </a:lnTo>
                  <a:lnTo>
                    <a:pt x="1209" y="921"/>
                  </a:lnTo>
                  <a:lnTo>
                    <a:pt x="1217" y="950"/>
                  </a:lnTo>
                  <a:lnTo>
                    <a:pt x="1224" y="980"/>
                  </a:lnTo>
                  <a:lnTo>
                    <a:pt x="1231" y="1010"/>
                  </a:lnTo>
                  <a:lnTo>
                    <a:pt x="1237" y="1042"/>
                  </a:lnTo>
                  <a:lnTo>
                    <a:pt x="1243" y="1073"/>
                  </a:lnTo>
                  <a:lnTo>
                    <a:pt x="1248" y="1104"/>
                  </a:lnTo>
                  <a:lnTo>
                    <a:pt x="1252" y="1135"/>
                  </a:lnTo>
                  <a:lnTo>
                    <a:pt x="1255" y="1166"/>
                  </a:lnTo>
                  <a:lnTo>
                    <a:pt x="1257" y="1198"/>
                  </a:lnTo>
                  <a:lnTo>
                    <a:pt x="1259" y="1231"/>
                  </a:lnTo>
                  <a:lnTo>
                    <a:pt x="1260" y="1263"/>
                  </a:lnTo>
                  <a:lnTo>
                    <a:pt x="921" y="1451"/>
                  </a:lnTo>
                  <a:lnTo>
                    <a:pt x="622" y="1246"/>
                  </a:lnTo>
                  <a:lnTo>
                    <a:pt x="622" y="1231"/>
                  </a:lnTo>
                  <a:lnTo>
                    <a:pt x="620" y="1215"/>
                  </a:lnTo>
                  <a:lnTo>
                    <a:pt x="616" y="1184"/>
                  </a:lnTo>
                  <a:lnTo>
                    <a:pt x="611" y="1154"/>
                  </a:lnTo>
                  <a:lnTo>
                    <a:pt x="608" y="1139"/>
                  </a:lnTo>
                  <a:lnTo>
                    <a:pt x="605" y="1125"/>
                  </a:lnTo>
                  <a:lnTo>
                    <a:pt x="597" y="1096"/>
                  </a:lnTo>
                  <a:lnTo>
                    <a:pt x="593" y="1082"/>
                  </a:lnTo>
                  <a:lnTo>
                    <a:pt x="588" y="1067"/>
                  </a:lnTo>
                  <a:lnTo>
                    <a:pt x="577" y="1039"/>
                  </a:lnTo>
                  <a:lnTo>
                    <a:pt x="572" y="1025"/>
                  </a:lnTo>
                  <a:lnTo>
                    <a:pt x="566" y="1012"/>
                  </a:lnTo>
                  <a:lnTo>
                    <a:pt x="559" y="998"/>
                  </a:lnTo>
                  <a:lnTo>
                    <a:pt x="553" y="985"/>
                  </a:lnTo>
                  <a:lnTo>
                    <a:pt x="539" y="959"/>
                  </a:lnTo>
                  <a:lnTo>
                    <a:pt x="530" y="947"/>
                  </a:lnTo>
                  <a:lnTo>
                    <a:pt x="523" y="934"/>
                  </a:lnTo>
                  <a:lnTo>
                    <a:pt x="506" y="910"/>
                  </a:lnTo>
                  <a:lnTo>
                    <a:pt x="498" y="898"/>
                  </a:lnTo>
                  <a:lnTo>
                    <a:pt x="489" y="887"/>
                  </a:lnTo>
                  <a:lnTo>
                    <a:pt x="480" y="874"/>
                  </a:lnTo>
                  <a:lnTo>
                    <a:pt x="471" y="863"/>
                  </a:lnTo>
                  <a:lnTo>
                    <a:pt x="461" y="852"/>
                  </a:lnTo>
                  <a:lnTo>
                    <a:pt x="451" y="841"/>
                  </a:lnTo>
                  <a:lnTo>
                    <a:pt x="431" y="821"/>
                  </a:lnTo>
                  <a:lnTo>
                    <a:pt x="410" y="801"/>
                  </a:lnTo>
                  <a:lnTo>
                    <a:pt x="399" y="791"/>
                  </a:lnTo>
                  <a:lnTo>
                    <a:pt x="388" y="782"/>
                  </a:lnTo>
                  <a:lnTo>
                    <a:pt x="375" y="773"/>
                  </a:lnTo>
                  <a:lnTo>
                    <a:pt x="364" y="764"/>
                  </a:lnTo>
                  <a:lnTo>
                    <a:pt x="352" y="755"/>
                  </a:lnTo>
                  <a:lnTo>
                    <a:pt x="340" y="747"/>
                  </a:lnTo>
                  <a:lnTo>
                    <a:pt x="328" y="739"/>
                  </a:lnTo>
                  <a:lnTo>
                    <a:pt x="315" y="731"/>
                  </a:lnTo>
                  <a:lnTo>
                    <a:pt x="290" y="716"/>
                  </a:lnTo>
                  <a:lnTo>
                    <a:pt x="277" y="709"/>
                  </a:lnTo>
                  <a:lnTo>
                    <a:pt x="264" y="702"/>
                  </a:lnTo>
                  <a:lnTo>
                    <a:pt x="237" y="690"/>
                  </a:lnTo>
                  <a:lnTo>
                    <a:pt x="223" y="684"/>
                  </a:lnTo>
                  <a:lnTo>
                    <a:pt x="209" y="678"/>
                  </a:lnTo>
                  <a:lnTo>
                    <a:pt x="181" y="669"/>
                  </a:lnTo>
                  <a:lnTo>
                    <a:pt x="152" y="660"/>
                  </a:lnTo>
                  <a:lnTo>
                    <a:pt x="137" y="656"/>
                  </a:lnTo>
                  <a:lnTo>
                    <a:pt x="123" y="653"/>
                  </a:lnTo>
                  <a:lnTo>
                    <a:pt x="108" y="649"/>
                  </a:lnTo>
                  <a:lnTo>
                    <a:pt x="93" y="647"/>
                  </a:lnTo>
                  <a:lnTo>
                    <a:pt x="63" y="642"/>
                  </a:lnTo>
                  <a:lnTo>
                    <a:pt x="47" y="640"/>
                  </a:lnTo>
                  <a:lnTo>
                    <a:pt x="31" y="639"/>
                  </a:lnTo>
                  <a:lnTo>
                    <a:pt x="16" y="638"/>
                  </a:lnTo>
                  <a:lnTo>
                    <a:pt x="0" y="637"/>
                  </a:lnTo>
                  <a:lnTo>
                    <a:pt x="197" y="34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D86BA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48197" rIns="0" bIns="48197" anchor="ctr"/>
            <a:lstStyle/>
            <a:p>
              <a:pPr algn="ctr" defTabSz="1285240">
                <a:lnSpc>
                  <a:spcPct val="120000"/>
                </a:lnSpc>
                <a:spcBef>
                  <a:spcPts val="475"/>
                </a:spcBef>
                <a:spcAft>
                  <a:spcPts val="475"/>
                </a:spcAft>
                <a:defRPr/>
              </a:pPr>
              <a:endParaRPr lang="en-US" sz="2250" kern="0" dirty="0">
                <a:solidFill>
                  <a:srgbClr val="080808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" name="箭头4"/>
            <p:cNvSpPr>
              <a:spLocks noChangeAspect="1"/>
            </p:cNvSpPr>
            <p:nvPr/>
          </p:nvSpPr>
          <p:spPr bwMode="auto">
            <a:xfrm>
              <a:off x="3243850" y="1412001"/>
              <a:ext cx="1425514" cy="1319866"/>
            </a:xfrm>
            <a:custGeom>
              <a:avLst/>
              <a:gdLst>
                <a:gd name="T0" fmla="*/ 637 w 1431"/>
                <a:gd name="T1" fmla="*/ 1302 h 1325"/>
                <a:gd name="T2" fmla="*/ 637 w 1431"/>
                <a:gd name="T3" fmla="*/ 1248 h 1325"/>
                <a:gd name="T4" fmla="*/ 640 w 1431"/>
                <a:gd name="T5" fmla="*/ 1217 h 1325"/>
                <a:gd name="T6" fmla="*/ 646 w 1431"/>
                <a:gd name="T7" fmla="*/ 1170 h 1325"/>
                <a:gd name="T8" fmla="*/ 655 w 1431"/>
                <a:gd name="T9" fmla="*/ 1125 h 1325"/>
                <a:gd name="T10" fmla="*/ 663 w 1431"/>
                <a:gd name="T11" fmla="*/ 1095 h 1325"/>
                <a:gd name="T12" fmla="*/ 678 w 1431"/>
                <a:gd name="T13" fmla="*/ 1052 h 1325"/>
                <a:gd name="T14" fmla="*/ 689 w 1431"/>
                <a:gd name="T15" fmla="*/ 1024 h 1325"/>
                <a:gd name="T16" fmla="*/ 708 w 1431"/>
                <a:gd name="T17" fmla="*/ 983 h 1325"/>
                <a:gd name="T18" fmla="*/ 724 w 1431"/>
                <a:gd name="T19" fmla="*/ 957 h 1325"/>
                <a:gd name="T20" fmla="*/ 739 w 1431"/>
                <a:gd name="T21" fmla="*/ 932 h 1325"/>
                <a:gd name="T22" fmla="*/ 756 w 1431"/>
                <a:gd name="T23" fmla="*/ 907 h 1325"/>
                <a:gd name="T24" fmla="*/ 773 w 1431"/>
                <a:gd name="T25" fmla="*/ 884 h 1325"/>
                <a:gd name="T26" fmla="*/ 792 w 1431"/>
                <a:gd name="T27" fmla="*/ 860 h 1325"/>
                <a:gd name="T28" fmla="*/ 822 w 1431"/>
                <a:gd name="T29" fmla="*/ 827 h 1325"/>
                <a:gd name="T30" fmla="*/ 843 w 1431"/>
                <a:gd name="T31" fmla="*/ 807 h 1325"/>
                <a:gd name="T32" fmla="*/ 877 w 1431"/>
                <a:gd name="T33" fmla="*/ 778 h 1325"/>
                <a:gd name="T34" fmla="*/ 901 w 1431"/>
                <a:gd name="T35" fmla="*/ 760 h 1325"/>
                <a:gd name="T36" fmla="*/ 938 w 1431"/>
                <a:gd name="T37" fmla="*/ 735 h 1325"/>
                <a:gd name="T38" fmla="*/ 976 w 1431"/>
                <a:gd name="T39" fmla="*/ 711 h 1325"/>
                <a:gd name="T40" fmla="*/ 1003 w 1431"/>
                <a:gd name="T41" fmla="*/ 698 h 1325"/>
                <a:gd name="T42" fmla="*/ 1030 w 1431"/>
                <a:gd name="T43" fmla="*/ 686 h 1325"/>
                <a:gd name="T44" fmla="*/ 1059 w 1431"/>
                <a:gd name="T45" fmla="*/ 675 h 1325"/>
                <a:gd name="T46" fmla="*/ 1117 w 1431"/>
                <a:gd name="T47" fmla="*/ 657 h 1325"/>
                <a:gd name="T48" fmla="*/ 1147 w 1431"/>
                <a:gd name="T49" fmla="*/ 649 h 1325"/>
                <a:gd name="T50" fmla="*/ 1192 w 1431"/>
                <a:gd name="T51" fmla="*/ 642 h 1325"/>
                <a:gd name="T52" fmla="*/ 1224 w 1431"/>
                <a:gd name="T53" fmla="*/ 638 h 1325"/>
                <a:gd name="T54" fmla="*/ 1431 w 1431"/>
                <a:gd name="T55" fmla="*/ 334 h 1325"/>
                <a:gd name="T56" fmla="*/ 1207 w 1431"/>
                <a:gd name="T57" fmla="*/ 1 h 1325"/>
                <a:gd name="T58" fmla="*/ 1142 w 1431"/>
                <a:gd name="T59" fmla="*/ 6 h 1325"/>
                <a:gd name="T60" fmla="*/ 1080 w 1431"/>
                <a:gd name="T61" fmla="*/ 15 h 1325"/>
                <a:gd name="T62" fmla="*/ 1018 w 1431"/>
                <a:gd name="T63" fmla="*/ 26 h 1325"/>
                <a:gd name="T64" fmla="*/ 957 w 1431"/>
                <a:gd name="T65" fmla="*/ 40 h 1325"/>
                <a:gd name="T66" fmla="*/ 898 w 1431"/>
                <a:gd name="T67" fmla="*/ 57 h 1325"/>
                <a:gd name="T68" fmla="*/ 839 w 1431"/>
                <a:gd name="T69" fmla="*/ 76 h 1325"/>
                <a:gd name="T70" fmla="*/ 783 w 1431"/>
                <a:gd name="T71" fmla="*/ 100 h 1325"/>
                <a:gd name="T72" fmla="*/ 728 w 1431"/>
                <a:gd name="T73" fmla="*/ 125 h 1325"/>
                <a:gd name="T74" fmla="*/ 673 w 1431"/>
                <a:gd name="T75" fmla="*/ 152 h 1325"/>
                <a:gd name="T76" fmla="*/ 620 w 1431"/>
                <a:gd name="T77" fmla="*/ 182 h 1325"/>
                <a:gd name="T78" fmla="*/ 570 w 1431"/>
                <a:gd name="T79" fmla="*/ 214 h 1325"/>
                <a:gd name="T80" fmla="*/ 520 w 1431"/>
                <a:gd name="T81" fmla="*/ 250 h 1325"/>
                <a:gd name="T82" fmla="*/ 472 w 1431"/>
                <a:gd name="T83" fmla="*/ 287 h 1325"/>
                <a:gd name="T84" fmla="*/ 427 w 1431"/>
                <a:gd name="T85" fmla="*/ 325 h 1325"/>
                <a:gd name="T86" fmla="*/ 382 w 1431"/>
                <a:gd name="T87" fmla="*/ 366 h 1325"/>
                <a:gd name="T88" fmla="*/ 341 w 1431"/>
                <a:gd name="T89" fmla="*/ 410 h 1325"/>
                <a:gd name="T90" fmla="*/ 301 w 1431"/>
                <a:gd name="T91" fmla="*/ 455 h 1325"/>
                <a:gd name="T92" fmla="*/ 263 w 1431"/>
                <a:gd name="T93" fmla="*/ 502 h 1325"/>
                <a:gd name="T94" fmla="*/ 227 w 1431"/>
                <a:gd name="T95" fmla="*/ 550 h 1325"/>
                <a:gd name="T96" fmla="*/ 194 w 1431"/>
                <a:gd name="T97" fmla="*/ 602 h 1325"/>
                <a:gd name="T98" fmla="*/ 163 w 1431"/>
                <a:gd name="T99" fmla="*/ 653 h 1325"/>
                <a:gd name="T100" fmla="*/ 135 w 1431"/>
                <a:gd name="T101" fmla="*/ 707 h 1325"/>
                <a:gd name="T102" fmla="*/ 109 w 1431"/>
                <a:gd name="T103" fmla="*/ 762 h 1325"/>
                <a:gd name="T104" fmla="*/ 86 w 1431"/>
                <a:gd name="T105" fmla="*/ 819 h 1325"/>
                <a:gd name="T106" fmla="*/ 64 w 1431"/>
                <a:gd name="T107" fmla="*/ 876 h 1325"/>
                <a:gd name="T108" fmla="*/ 47 w 1431"/>
                <a:gd name="T109" fmla="*/ 936 h 1325"/>
                <a:gd name="T110" fmla="*/ 31 w 1431"/>
                <a:gd name="T111" fmla="*/ 996 h 1325"/>
                <a:gd name="T112" fmla="*/ 19 w 1431"/>
                <a:gd name="T113" fmla="*/ 1058 h 1325"/>
                <a:gd name="T114" fmla="*/ 10 w 1431"/>
                <a:gd name="T115" fmla="*/ 1120 h 1325"/>
                <a:gd name="T116" fmla="*/ 4 w 1431"/>
                <a:gd name="T117" fmla="*/ 1183 h 1325"/>
                <a:gd name="T118" fmla="*/ 1 w 1431"/>
                <a:gd name="T119" fmla="*/ 1247 h 1325"/>
                <a:gd name="T120" fmla="*/ 1 w 1431"/>
                <a:gd name="T121" fmla="*/ 1302 h 1325"/>
                <a:gd name="T122" fmla="*/ 335 w 1431"/>
                <a:gd name="T123" fmla="*/ 1129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31" h="1325">
                  <a:moveTo>
                    <a:pt x="638" y="1324"/>
                  </a:moveTo>
                  <a:lnTo>
                    <a:pt x="637" y="1302"/>
                  </a:lnTo>
                  <a:lnTo>
                    <a:pt x="637" y="1280"/>
                  </a:lnTo>
                  <a:lnTo>
                    <a:pt x="637" y="1248"/>
                  </a:lnTo>
                  <a:lnTo>
                    <a:pt x="638" y="1232"/>
                  </a:lnTo>
                  <a:lnTo>
                    <a:pt x="640" y="1217"/>
                  </a:lnTo>
                  <a:lnTo>
                    <a:pt x="644" y="1185"/>
                  </a:lnTo>
                  <a:lnTo>
                    <a:pt x="646" y="1170"/>
                  </a:lnTo>
                  <a:lnTo>
                    <a:pt x="649" y="1154"/>
                  </a:lnTo>
                  <a:lnTo>
                    <a:pt x="655" y="1125"/>
                  </a:lnTo>
                  <a:lnTo>
                    <a:pt x="659" y="1110"/>
                  </a:lnTo>
                  <a:lnTo>
                    <a:pt x="663" y="1095"/>
                  </a:lnTo>
                  <a:lnTo>
                    <a:pt x="673" y="1067"/>
                  </a:lnTo>
                  <a:lnTo>
                    <a:pt x="678" y="1052"/>
                  </a:lnTo>
                  <a:lnTo>
                    <a:pt x="683" y="1038"/>
                  </a:lnTo>
                  <a:lnTo>
                    <a:pt x="689" y="1024"/>
                  </a:lnTo>
                  <a:lnTo>
                    <a:pt x="695" y="1010"/>
                  </a:lnTo>
                  <a:lnTo>
                    <a:pt x="708" y="983"/>
                  </a:lnTo>
                  <a:lnTo>
                    <a:pt x="715" y="970"/>
                  </a:lnTo>
                  <a:lnTo>
                    <a:pt x="724" y="957"/>
                  </a:lnTo>
                  <a:lnTo>
                    <a:pt x="731" y="944"/>
                  </a:lnTo>
                  <a:lnTo>
                    <a:pt x="739" y="932"/>
                  </a:lnTo>
                  <a:lnTo>
                    <a:pt x="747" y="920"/>
                  </a:lnTo>
                  <a:lnTo>
                    <a:pt x="756" y="907"/>
                  </a:lnTo>
                  <a:lnTo>
                    <a:pt x="764" y="895"/>
                  </a:lnTo>
                  <a:lnTo>
                    <a:pt x="773" y="884"/>
                  </a:lnTo>
                  <a:lnTo>
                    <a:pt x="783" y="871"/>
                  </a:lnTo>
                  <a:lnTo>
                    <a:pt x="792" y="860"/>
                  </a:lnTo>
                  <a:lnTo>
                    <a:pt x="812" y="838"/>
                  </a:lnTo>
                  <a:lnTo>
                    <a:pt x="822" y="827"/>
                  </a:lnTo>
                  <a:lnTo>
                    <a:pt x="832" y="817"/>
                  </a:lnTo>
                  <a:lnTo>
                    <a:pt x="843" y="807"/>
                  </a:lnTo>
                  <a:lnTo>
                    <a:pt x="854" y="797"/>
                  </a:lnTo>
                  <a:lnTo>
                    <a:pt x="877" y="778"/>
                  </a:lnTo>
                  <a:lnTo>
                    <a:pt x="889" y="769"/>
                  </a:lnTo>
                  <a:lnTo>
                    <a:pt x="901" y="760"/>
                  </a:lnTo>
                  <a:lnTo>
                    <a:pt x="925" y="743"/>
                  </a:lnTo>
                  <a:lnTo>
                    <a:pt x="938" y="735"/>
                  </a:lnTo>
                  <a:lnTo>
                    <a:pt x="951" y="727"/>
                  </a:lnTo>
                  <a:lnTo>
                    <a:pt x="976" y="711"/>
                  </a:lnTo>
                  <a:lnTo>
                    <a:pt x="990" y="705"/>
                  </a:lnTo>
                  <a:lnTo>
                    <a:pt x="1003" y="698"/>
                  </a:lnTo>
                  <a:lnTo>
                    <a:pt x="1017" y="692"/>
                  </a:lnTo>
                  <a:lnTo>
                    <a:pt x="1030" y="686"/>
                  </a:lnTo>
                  <a:lnTo>
                    <a:pt x="1045" y="680"/>
                  </a:lnTo>
                  <a:lnTo>
                    <a:pt x="1059" y="675"/>
                  </a:lnTo>
                  <a:lnTo>
                    <a:pt x="1088" y="665"/>
                  </a:lnTo>
                  <a:lnTo>
                    <a:pt x="1117" y="657"/>
                  </a:lnTo>
                  <a:lnTo>
                    <a:pt x="1132" y="653"/>
                  </a:lnTo>
                  <a:lnTo>
                    <a:pt x="1147" y="649"/>
                  </a:lnTo>
                  <a:lnTo>
                    <a:pt x="1177" y="644"/>
                  </a:lnTo>
                  <a:lnTo>
                    <a:pt x="1192" y="642"/>
                  </a:lnTo>
                  <a:lnTo>
                    <a:pt x="1209" y="640"/>
                  </a:lnTo>
                  <a:lnTo>
                    <a:pt x="1224" y="638"/>
                  </a:lnTo>
                  <a:lnTo>
                    <a:pt x="1240" y="637"/>
                  </a:lnTo>
                  <a:lnTo>
                    <a:pt x="1431" y="334"/>
                  </a:lnTo>
                  <a:lnTo>
                    <a:pt x="1239" y="0"/>
                  </a:lnTo>
                  <a:lnTo>
                    <a:pt x="1207" y="1"/>
                  </a:lnTo>
                  <a:lnTo>
                    <a:pt x="1174" y="3"/>
                  </a:lnTo>
                  <a:lnTo>
                    <a:pt x="1142" y="6"/>
                  </a:lnTo>
                  <a:lnTo>
                    <a:pt x="1111" y="10"/>
                  </a:lnTo>
                  <a:lnTo>
                    <a:pt x="1080" y="15"/>
                  </a:lnTo>
                  <a:lnTo>
                    <a:pt x="1049" y="20"/>
                  </a:lnTo>
                  <a:lnTo>
                    <a:pt x="1018" y="26"/>
                  </a:lnTo>
                  <a:lnTo>
                    <a:pt x="987" y="32"/>
                  </a:lnTo>
                  <a:lnTo>
                    <a:pt x="957" y="40"/>
                  </a:lnTo>
                  <a:lnTo>
                    <a:pt x="928" y="48"/>
                  </a:lnTo>
                  <a:lnTo>
                    <a:pt x="898" y="57"/>
                  </a:lnTo>
                  <a:lnTo>
                    <a:pt x="868" y="66"/>
                  </a:lnTo>
                  <a:lnTo>
                    <a:pt x="839" y="76"/>
                  </a:lnTo>
                  <a:lnTo>
                    <a:pt x="811" y="88"/>
                  </a:lnTo>
                  <a:lnTo>
                    <a:pt x="783" y="100"/>
                  </a:lnTo>
                  <a:lnTo>
                    <a:pt x="755" y="112"/>
                  </a:lnTo>
                  <a:lnTo>
                    <a:pt x="728" y="125"/>
                  </a:lnTo>
                  <a:lnTo>
                    <a:pt x="699" y="138"/>
                  </a:lnTo>
                  <a:lnTo>
                    <a:pt x="673" y="152"/>
                  </a:lnTo>
                  <a:lnTo>
                    <a:pt x="646" y="167"/>
                  </a:lnTo>
                  <a:lnTo>
                    <a:pt x="620" y="182"/>
                  </a:lnTo>
                  <a:lnTo>
                    <a:pt x="595" y="198"/>
                  </a:lnTo>
                  <a:lnTo>
                    <a:pt x="570" y="214"/>
                  </a:lnTo>
                  <a:lnTo>
                    <a:pt x="544" y="231"/>
                  </a:lnTo>
                  <a:lnTo>
                    <a:pt x="520" y="250"/>
                  </a:lnTo>
                  <a:lnTo>
                    <a:pt x="496" y="268"/>
                  </a:lnTo>
                  <a:lnTo>
                    <a:pt x="472" y="287"/>
                  </a:lnTo>
                  <a:lnTo>
                    <a:pt x="449" y="306"/>
                  </a:lnTo>
                  <a:lnTo>
                    <a:pt x="427" y="325"/>
                  </a:lnTo>
                  <a:lnTo>
                    <a:pt x="405" y="346"/>
                  </a:lnTo>
                  <a:lnTo>
                    <a:pt x="382" y="366"/>
                  </a:lnTo>
                  <a:lnTo>
                    <a:pt x="361" y="388"/>
                  </a:lnTo>
                  <a:lnTo>
                    <a:pt x="341" y="410"/>
                  </a:lnTo>
                  <a:lnTo>
                    <a:pt x="320" y="433"/>
                  </a:lnTo>
                  <a:lnTo>
                    <a:pt x="301" y="455"/>
                  </a:lnTo>
                  <a:lnTo>
                    <a:pt x="282" y="478"/>
                  </a:lnTo>
                  <a:lnTo>
                    <a:pt x="263" y="502"/>
                  </a:lnTo>
                  <a:lnTo>
                    <a:pt x="245" y="526"/>
                  </a:lnTo>
                  <a:lnTo>
                    <a:pt x="227" y="550"/>
                  </a:lnTo>
                  <a:lnTo>
                    <a:pt x="210" y="576"/>
                  </a:lnTo>
                  <a:lnTo>
                    <a:pt x="194" y="602"/>
                  </a:lnTo>
                  <a:lnTo>
                    <a:pt x="178" y="627"/>
                  </a:lnTo>
                  <a:lnTo>
                    <a:pt x="163" y="653"/>
                  </a:lnTo>
                  <a:lnTo>
                    <a:pt x="149" y="680"/>
                  </a:lnTo>
                  <a:lnTo>
                    <a:pt x="135" y="707"/>
                  </a:lnTo>
                  <a:lnTo>
                    <a:pt x="122" y="735"/>
                  </a:lnTo>
                  <a:lnTo>
                    <a:pt x="109" y="762"/>
                  </a:lnTo>
                  <a:lnTo>
                    <a:pt x="97" y="790"/>
                  </a:lnTo>
                  <a:lnTo>
                    <a:pt x="86" y="819"/>
                  </a:lnTo>
                  <a:lnTo>
                    <a:pt x="74" y="847"/>
                  </a:lnTo>
                  <a:lnTo>
                    <a:pt x="64" y="876"/>
                  </a:lnTo>
                  <a:lnTo>
                    <a:pt x="55" y="906"/>
                  </a:lnTo>
                  <a:lnTo>
                    <a:pt x="47" y="936"/>
                  </a:lnTo>
                  <a:lnTo>
                    <a:pt x="39" y="966"/>
                  </a:lnTo>
                  <a:lnTo>
                    <a:pt x="31" y="996"/>
                  </a:lnTo>
                  <a:lnTo>
                    <a:pt x="25" y="1026"/>
                  </a:lnTo>
                  <a:lnTo>
                    <a:pt x="19" y="1058"/>
                  </a:lnTo>
                  <a:lnTo>
                    <a:pt x="14" y="1089"/>
                  </a:lnTo>
                  <a:lnTo>
                    <a:pt x="10" y="1120"/>
                  </a:lnTo>
                  <a:lnTo>
                    <a:pt x="6" y="1151"/>
                  </a:lnTo>
                  <a:lnTo>
                    <a:pt x="4" y="1183"/>
                  </a:lnTo>
                  <a:lnTo>
                    <a:pt x="2" y="1215"/>
                  </a:lnTo>
                  <a:lnTo>
                    <a:pt x="1" y="1247"/>
                  </a:lnTo>
                  <a:lnTo>
                    <a:pt x="0" y="1280"/>
                  </a:lnTo>
                  <a:lnTo>
                    <a:pt x="1" y="1302"/>
                  </a:lnTo>
                  <a:lnTo>
                    <a:pt x="2" y="1325"/>
                  </a:lnTo>
                  <a:lnTo>
                    <a:pt x="335" y="1129"/>
                  </a:lnTo>
                  <a:lnTo>
                    <a:pt x="638" y="1324"/>
                  </a:lnTo>
                  <a:close/>
                </a:path>
              </a:pathLst>
            </a:custGeom>
            <a:solidFill>
              <a:srgbClr val="8BBDE2"/>
            </a:solidFill>
            <a:ln w="3175" cap="flat" cmpd="sng" algn="ctr">
              <a:noFill/>
              <a:prstDash val="solid"/>
            </a:ln>
            <a:effectLst/>
          </p:spPr>
          <p:txBody>
            <a:bodyPr lIns="96393" tIns="48197" rIns="96393" bIns="48197" anchor="ctr"/>
            <a:lstStyle/>
            <a:p>
              <a:pPr defTabSz="1285240">
                <a:lnSpc>
                  <a:spcPct val="120000"/>
                </a:lnSpc>
                <a:defRPr/>
              </a:pPr>
              <a:endParaRPr lang="en-US" sz="985" kern="0" dirty="0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箭头3"/>
            <p:cNvSpPr>
              <a:spLocks noChangeAspect="1"/>
            </p:cNvSpPr>
            <p:nvPr/>
          </p:nvSpPr>
          <p:spPr bwMode="auto">
            <a:xfrm>
              <a:off x="3248314" y="2603898"/>
              <a:ext cx="1291593" cy="1360042"/>
            </a:xfrm>
            <a:custGeom>
              <a:avLst/>
              <a:gdLst>
                <a:gd name="T0" fmla="*/ 1096 w 1295"/>
                <a:gd name="T1" fmla="*/ 1023 h 1364"/>
                <a:gd name="T2" fmla="*/ 1276 w 1295"/>
                <a:gd name="T3" fmla="*/ 728 h 1364"/>
                <a:gd name="T4" fmla="*/ 1232 w 1295"/>
                <a:gd name="T5" fmla="*/ 726 h 1364"/>
                <a:gd name="T6" fmla="*/ 1187 w 1295"/>
                <a:gd name="T7" fmla="*/ 722 h 1364"/>
                <a:gd name="T8" fmla="*/ 1131 w 1295"/>
                <a:gd name="T9" fmla="*/ 711 h 1364"/>
                <a:gd name="T10" fmla="*/ 1103 w 1295"/>
                <a:gd name="T11" fmla="*/ 704 h 1364"/>
                <a:gd name="T12" fmla="*/ 1050 w 1295"/>
                <a:gd name="T13" fmla="*/ 687 h 1364"/>
                <a:gd name="T14" fmla="*/ 1023 w 1295"/>
                <a:gd name="T15" fmla="*/ 677 h 1364"/>
                <a:gd name="T16" fmla="*/ 973 w 1295"/>
                <a:gd name="T17" fmla="*/ 653 h 1364"/>
                <a:gd name="T18" fmla="*/ 949 w 1295"/>
                <a:gd name="T19" fmla="*/ 638 h 1364"/>
                <a:gd name="T20" fmla="*/ 902 w 1295"/>
                <a:gd name="T21" fmla="*/ 608 h 1364"/>
                <a:gd name="T22" fmla="*/ 880 w 1295"/>
                <a:gd name="T23" fmla="*/ 591 h 1364"/>
                <a:gd name="T24" fmla="*/ 837 w 1295"/>
                <a:gd name="T25" fmla="*/ 556 h 1364"/>
                <a:gd name="T26" fmla="*/ 799 w 1295"/>
                <a:gd name="T27" fmla="*/ 517 h 1364"/>
                <a:gd name="T28" fmla="*/ 781 w 1295"/>
                <a:gd name="T29" fmla="*/ 496 h 1364"/>
                <a:gd name="T30" fmla="*/ 747 w 1295"/>
                <a:gd name="T31" fmla="*/ 451 h 1364"/>
                <a:gd name="T32" fmla="*/ 725 w 1295"/>
                <a:gd name="T33" fmla="*/ 417 h 1364"/>
                <a:gd name="T34" fmla="*/ 703 w 1295"/>
                <a:gd name="T35" fmla="*/ 380 h 1364"/>
                <a:gd name="T36" fmla="*/ 680 w 1295"/>
                <a:gd name="T37" fmla="*/ 330 h 1364"/>
                <a:gd name="T38" fmla="*/ 670 w 1295"/>
                <a:gd name="T39" fmla="*/ 303 h 1364"/>
                <a:gd name="T40" fmla="*/ 657 w 1295"/>
                <a:gd name="T41" fmla="*/ 263 h 1364"/>
                <a:gd name="T42" fmla="*/ 646 w 1295"/>
                <a:gd name="T43" fmla="*/ 221 h 1364"/>
                <a:gd name="T44" fmla="*/ 322 w 1295"/>
                <a:gd name="T45" fmla="*/ 0 h 1364"/>
                <a:gd name="T46" fmla="*/ 2 w 1295"/>
                <a:gd name="T47" fmla="*/ 222 h 1364"/>
                <a:gd name="T48" fmla="*/ 10 w 1295"/>
                <a:gd name="T49" fmla="*/ 282 h 1364"/>
                <a:gd name="T50" fmla="*/ 21 w 1295"/>
                <a:gd name="T51" fmla="*/ 343 h 1364"/>
                <a:gd name="T52" fmla="*/ 35 w 1295"/>
                <a:gd name="T53" fmla="*/ 401 h 1364"/>
                <a:gd name="T54" fmla="*/ 51 w 1295"/>
                <a:gd name="T55" fmla="*/ 458 h 1364"/>
                <a:gd name="T56" fmla="*/ 69 w 1295"/>
                <a:gd name="T57" fmla="*/ 516 h 1364"/>
                <a:gd name="T58" fmla="*/ 91 w 1295"/>
                <a:gd name="T59" fmla="*/ 571 h 1364"/>
                <a:gd name="T60" fmla="*/ 115 w 1295"/>
                <a:gd name="T61" fmla="*/ 624 h 1364"/>
                <a:gd name="T62" fmla="*/ 141 w 1295"/>
                <a:gd name="T63" fmla="*/ 678 h 1364"/>
                <a:gd name="T64" fmla="*/ 169 w 1295"/>
                <a:gd name="T65" fmla="*/ 729 h 1364"/>
                <a:gd name="T66" fmla="*/ 200 w 1295"/>
                <a:gd name="T67" fmla="*/ 779 h 1364"/>
                <a:gd name="T68" fmla="*/ 233 w 1295"/>
                <a:gd name="T69" fmla="*/ 828 h 1364"/>
                <a:gd name="T70" fmla="*/ 268 w 1295"/>
                <a:gd name="T71" fmla="*/ 874 h 1364"/>
                <a:gd name="T72" fmla="*/ 305 w 1295"/>
                <a:gd name="T73" fmla="*/ 919 h 1364"/>
                <a:gd name="T74" fmla="*/ 344 w 1295"/>
                <a:gd name="T75" fmla="*/ 962 h 1364"/>
                <a:gd name="T76" fmla="*/ 385 w 1295"/>
                <a:gd name="T77" fmla="*/ 1004 h 1364"/>
                <a:gd name="T78" fmla="*/ 428 w 1295"/>
                <a:gd name="T79" fmla="*/ 1043 h 1364"/>
                <a:gd name="T80" fmla="*/ 473 w 1295"/>
                <a:gd name="T81" fmla="*/ 1081 h 1364"/>
                <a:gd name="T82" fmla="*/ 519 w 1295"/>
                <a:gd name="T83" fmla="*/ 1116 h 1364"/>
                <a:gd name="T84" fmla="*/ 567 w 1295"/>
                <a:gd name="T85" fmla="*/ 1151 h 1364"/>
                <a:gd name="T86" fmla="*/ 616 w 1295"/>
                <a:gd name="T87" fmla="*/ 1182 h 1364"/>
                <a:gd name="T88" fmla="*/ 667 w 1295"/>
                <a:gd name="T89" fmla="*/ 1211 h 1364"/>
                <a:gd name="T90" fmla="*/ 720 w 1295"/>
                <a:gd name="T91" fmla="*/ 1237 h 1364"/>
                <a:gd name="T92" fmla="*/ 774 w 1295"/>
                <a:gd name="T93" fmla="*/ 1262 h 1364"/>
                <a:gd name="T94" fmla="*/ 828 w 1295"/>
                <a:gd name="T95" fmla="*/ 1283 h 1364"/>
                <a:gd name="T96" fmla="*/ 885 w 1295"/>
                <a:gd name="T97" fmla="*/ 1304 h 1364"/>
                <a:gd name="T98" fmla="*/ 942 w 1295"/>
                <a:gd name="T99" fmla="*/ 1321 h 1364"/>
                <a:gd name="T100" fmla="*/ 1001 w 1295"/>
                <a:gd name="T101" fmla="*/ 1335 h 1364"/>
                <a:gd name="T102" fmla="*/ 1061 w 1295"/>
                <a:gd name="T103" fmla="*/ 1346 h 1364"/>
                <a:gd name="T104" fmla="*/ 1121 w 1295"/>
                <a:gd name="T105" fmla="*/ 1355 h 1364"/>
                <a:gd name="T106" fmla="*/ 1182 w 1295"/>
                <a:gd name="T107" fmla="*/ 1361 h 1364"/>
                <a:gd name="T108" fmla="*/ 1245 w 1295"/>
                <a:gd name="T109" fmla="*/ 1364 h 1364"/>
                <a:gd name="T110" fmla="*/ 1281 w 1295"/>
                <a:gd name="T111" fmla="*/ 1364 h 1364"/>
                <a:gd name="T112" fmla="*/ 1290 w 1295"/>
                <a:gd name="T113" fmla="*/ 1362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95" h="1364">
                  <a:moveTo>
                    <a:pt x="1295" y="1362"/>
                  </a:moveTo>
                  <a:lnTo>
                    <a:pt x="1096" y="1023"/>
                  </a:lnTo>
                  <a:lnTo>
                    <a:pt x="1295" y="727"/>
                  </a:lnTo>
                  <a:lnTo>
                    <a:pt x="1276" y="728"/>
                  </a:lnTo>
                  <a:lnTo>
                    <a:pt x="1246" y="727"/>
                  </a:lnTo>
                  <a:lnTo>
                    <a:pt x="1232" y="726"/>
                  </a:lnTo>
                  <a:lnTo>
                    <a:pt x="1217" y="725"/>
                  </a:lnTo>
                  <a:lnTo>
                    <a:pt x="1187" y="722"/>
                  </a:lnTo>
                  <a:lnTo>
                    <a:pt x="1159" y="717"/>
                  </a:lnTo>
                  <a:lnTo>
                    <a:pt x="1131" y="711"/>
                  </a:lnTo>
                  <a:lnTo>
                    <a:pt x="1117" y="708"/>
                  </a:lnTo>
                  <a:lnTo>
                    <a:pt x="1103" y="704"/>
                  </a:lnTo>
                  <a:lnTo>
                    <a:pt x="1076" y="696"/>
                  </a:lnTo>
                  <a:lnTo>
                    <a:pt x="1050" y="687"/>
                  </a:lnTo>
                  <a:lnTo>
                    <a:pt x="1037" y="682"/>
                  </a:lnTo>
                  <a:lnTo>
                    <a:pt x="1023" y="677"/>
                  </a:lnTo>
                  <a:lnTo>
                    <a:pt x="998" y="665"/>
                  </a:lnTo>
                  <a:lnTo>
                    <a:pt x="973" y="653"/>
                  </a:lnTo>
                  <a:lnTo>
                    <a:pt x="961" y="646"/>
                  </a:lnTo>
                  <a:lnTo>
                    <a:pt x="949" y="638"/>
                  </a:lnTo>
                  <a:lnTo>
                    <a:pt x="925" y="623"/>
                  </a:lnTo>
                  <a:lnTo>
                    <a:pt x="902" y="608"/>
                  </a:lnTo>
                  <a:lnTo>
                    <a:pt x="891" y="600"/>
                  </a:lnTo>
                  <a:lnTo>
                    <a:pt x="880" y="591"/>
                  </a:lnTo>
                  <a:lnTo>
                    <a:pt x="858" y="574"/>
                  </a:lnTo>
                  <a:lnTo>
                    <a:pt x="837" y="556"/>
                  </a:lnTo>
                  <a:lnTo>
                    <a:pt x="818" y="537"/>
                  </a:lnTo>
                  <a:lnTo>
                    <a:pt x="799" y="517"/>
                  </a:lnTo>
                  <a:lnTo>
                    <a:pt x="790" y="506"/>
                  </a:lnTo>
                  <a:lnTo>
                    <a:pt x="781" y="496"/>
                  </a:lnTo>
                  <a:lnTo>
                    <a:pt x="764" y="473"/>
                  </a:lnTo>
                  <a:lnTo>
                    <a:pt x="747" y="451"/>
                  </a:lnTo>
                  <a:lnTo>
                    <a:pt x="732" y="428"/>
                  </a:lnTo>
                  <a:lnTo>
                    <a:pt x="725" y="417"/>
                  </a:lnTo>
                  <a:lnTo>
                    <a:pt x="718" y="405"/>
                  </a:lnTo>
                  <a:lnTo>
                    <a:pt x="703" y="380"/>
                  </a:lnTo>
                  <a:lnTo>
                    <a:pt x="691" y="355"/>
                  </a:lnTo>
                  <a:lnTo>
                    <a:pt x="680" y="330"/>
                  </a:lnTo>
                  <a:lnTo>
                    <a:pt x="675" y="316"/>
                  </a:lnTo>
                  <a:lnTo>
                    <a:pt x="670" y="303"/>
                  </a:lnTo>
                  <a:lnTo>
                    <a:pt x="661" y="276"/>
                  </a:lnTo>
                  <a:lnTo>
                    <a:pt x="657" y="263"/>
                  </a:lnTo>
                  <a:lnTo>
                    <a:pt x="653" y="249"/>
                  </a:lnTo>
                  <a:lnTo>
                    <a:pt x="646" y="221"/>
                  </a:lnTo>
                  <a:lnTo>
                    <a:pt x="641" y="193"/>
                  </a:lnTo>
                  <a:lnTo>
                    <a:pt x="322" y="0"/>
                  </a:lnTo>
                  <a:lnTo>
                    <a:pt x="0" y="191"/>
                  </a:lnTo>
                  <a:lnTo>
                    <a:pt x="2" y="222"/>
                  </a:lnTo>
                  <a:lnTo>
                    <a:pt x="6" y="252"/>
                  </a:lnTo>
                  <a:lnTo>
                    <a:pt x="10" y="282"/>
                  </a:lnTo>
                  <a:lnTo>
                    <a:pt x="15" y="312"/>
                  </a:lnTo>
                  <a:lnTo>
                    <a:pt x="21" y="343"/>
                  </a:lnTo>
                  <a:lnTo>
                    <a:pt x="27" y="372"/>
                  </a:lnTo>
                  <a:lnTo>
                    <a:pt x="35" y="401"/>
                  </a:lnTo>
                  <a:lnTo>
                    <a:pt x="42" y="430"/>
                  </a:lnTo>
                  <a:lnTo>
                    <a:pt x="51" y="458"/>
                  </a:lnTo>
                  <a:lnTo>
                    <a:pt x="60" y="488"/>
                  </a:lnTo>
                  <a:lnTo>
                    <a:pt x="69" y="516"/>
                  </a:lnTo>
                  <a:lnTo>
                    <a:pt x="81" y="543"/>
                  </a:lnTo>
                  <a:lnTo>
                    <a:pt x="91" y="571"/>
                  </a:lnTo>
                  <a:lnTo>
                    <a:pt x="103" y="598"/>
                  </a:lnTo>
                  <a:lnTo>
                    <a:pt x="115" y="624"/>
                  </a:lnTo>
                  <a:lnTo>
                    <a:pt x="128" y="652"/>
                  </a:lnTo>
                  <a:lnTo>
                    <a:pt x="141" y="678"/>
                  </a:lnTo>
                  <a:lnTo>
                    <a:pt x="155" y="704"/>
                  </a:lnTo>
                  <a:lnTo>
                    <a:pt x="169" y="729"/>
                  </a:lnTo>
                  <a:lnTo>
                    <a:pt x="184" y="754"/>
                  </a:lnTo>
                  <a:lnTo>
                    <a:pt x="200" y="779"/>
                  </a:lnTo>
                  <a:lnTo>
                    <a:pt x="216" y="803"/>
                  </a:lnTo>
                  <a:lnTo>
                    <a:pt x="233" y="828"/>
                  </a:lnTo>
                  <a:lnTo>
                    <a:pt x="251" y="851"/>
                  </a:lnTo>
                  <a:lnTo>
                    <a:pt x="268" y="874"/>
                  </a:lnTo>
                  <a:lnTo>
                    <a:pt x="287" y="897"/>
                  </a:lnTo>
                  <a:lnTo>
                    <a:pt x="305" y="919"/>
                  </a:lnTo>
                  <a:lnTo>
                    <a:pt x="324" y="941"/>
                  </a:lnTo>
                  <a:lnTo>
                    <a:pt x="344" y="962"/>
                  </a:lnTo>
                  <a:lnTo>
                    <a:pt x="364" y="984"/>
                  </a:lnTo>
                  <a:lnTo>
                    <a:pt x="385" y="1004"/>
                  </a:lnTo>
                  <a:lnTo>
                    <a:pt x="407" y="1024"/>
                  </a:lnTo>
                  <a:lnTo>
                    <a:pt x="428" y="1043"/>
                  </a:lnTo>
                  <a:lnTo>
                    <a:pt x="450" y="1062"/>
                  </a:lnTo>
                  <a:lnTo>
                    <a:pt x="473" y="1081"/>
                  </a:lnTo>
                  <a:lnTo>
                    <a:pt x="495" y="1099"/>
                  </a:lnTo>
                  <a:lnTo>
                    <a:pt x="519" y="1116"/>
                  </a:lnTo>
                  <a:lnTo>
                    <a:pt x="542" y="1134"/>
                  </a:lnTo>
                  <a:lnTo>
                    <a:pt x="567" y="1151"/>
                  </a:lnTo>
                  <a:lnTo>
                    <a:pt x="592" y="1166"/>
                  </a:lnTo>
                  <a:lnTo>
                    <a:pt x="616" y="1182"/>
                  </a:lnTo>
                  <a:lnTo>
                    <a:pt x="642" y="1196"/>
                  </a:lnTo>
                  <a:lnTo>
                    <a:pt x="667" y="1211"/>
                  </a:lnTo>
                  <a:lnTo>
                    <a:pt x="693" y="1224"/>
                  </a:lnTo>
                  <a:lnTo>
                    <a:pt x="720" y="1237"/>
                  </a:lnTo>
                  <a:lnTo>
                    <a:pt x="747" y="1250"/>
                  </a:lnTo>
                  <a:lnTo>
                    <a:pt x="774" y="1262"/>
                  </a:lnTo>
                  <a:lnTo>
                    <a:pt x="801" y="1273"/>
                  </a:lnTo>
                  <a:lnTo>
                    <a:pt x="828" y="1283"/>
                  </a:lnTo>
                  <a:lnTo>
                    <a:pt x="856" y="1294"/>
                  </a:lnTo>
                  <a:lnTo>
                    <a:pt x="885" y="1304"/>
                  </a:lnTo>
                  <a:lnTo>
                    <a:pt x="914" y="1312"/>
                  </a:lnTo>
                  <a:lnTo>
                    <a:pt x="942" y="1321"/>
                  </a:lnTo>
                  <a:lnTo>
                    <a:pt x="971" y="1328"/>
                  </a:lnTo>
                  <a:lnTo>
                    <a:pt x="1001" y="1335"/>
                  </a:lnTo>
                  <a:lnTo>
                    <a:pt x="1030" y="1341"/>
                  </a:lnTo>
                  <a:lnTo>
                    <a:pt x="1061" y="1346"/>
                  </a:lnTo>
                  <a:lnTo>
                    <a:pt x="1091" y="1351"/>
                  </a:lnTo>
                  <a:lnTo>
                    <a:pt x="1121" y="1355"/>
                  </a:lnTo>
                  <a:lnTo>
                    <a:pt x="1151" y="1358"/>
                  </a:lnTo>
                  <a:lnTo>
                    <a:pt x="1182" y="1361"/>
                  </a:lnTo>
                  <a:lnTo>
                    <a:pt x="1214" y="1363"/>
                  </a:lnTo>
                  <a:lnTo>
                    <a:pt x="1245" y="1364"/>
                  </a:lnTo>
                  <a:lnTo>
                    <a:pt x="1276" y="1364"/>
                  </a:lnTo>
                  <a:lnTo>
                    <a:pt x="1281" y="1364"/>
                  </a:lnTo>
                  <a:lnTo>
                    <a:pt x="1285" y="1363"/>
                  </a:lnTo>
                  <a:lnTo>
                    <a:pt x="1290" y="1362"/>
                  </a:lnTo>
                  <a:lnTo>
                    <a:pt x="1295" y="1362"/>
                  </a:lnTo>
                  <a:close/>
                </a:path>
              </a:pathLst>
            </a:custGeom>
            <a:solidFill>
              <a:srgbClr val="8D86BA"/>
            </a:solidFill>
            <a:ln w="3175" cap="flat" cmpd="sng" algn="ctr">
              <a:noFill/>
              <a:prstDash val="solid"/>
            </a:ln>
            <a:effectLst/>
          </p:spPr>
          <p:txBody>
            <a:bodyPr lIns="96393" tIns="48197" rIns="96393" bIns="48197" anchor="ctr"/>
            <a:lstStyle/>
            <a:p>
              <a:pPr defTabSz="1285240">
                <a:lnSpc>
                  <a:spcPct val="120000"/>
                </a:lnSpc>
                <a:defRPr/>
              </a:pPr>
              <a:endParaRPr lang="en-US" sz="985" kern="0" dirty="0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0" name="箭头2"/>
            <p:cNvSpPr>
              <a:spLocks noChangeAspect="1"/>
            </p:cNvSpPr>
            <p:nvPr/>
          </p:nvSpPr>
          <p:spPr bwMode="auto">
            <a:xfrm>
              <a:off x="4414914" y="2731867"/>
              <a:ext cx="1380874" cy="1229097"/>
            </a:xfrm>
            <a:custGeom>
              <a:avLst/>
              <a:gdLst>
                <a:gd name="T0" fmla="*/ 0 w 1385"/>
                <a:gd name="T1" fmla="*/ 903 h 1233"/>
                <a:gd name="T2" fmla="*/ 221 w 1385"/>
                <a:gd name="T3" fmla="*/ 588 h 1233"/>
                <a:gd name="T4" fmla="*/ 262 w 1385"/>
                <a:gd name="T5" fmla="*/ 579 h 1233"/>
                <a:gd name="T6" fmla="*/ 302 w 1385"/>
                <a:gd name="T7" fmla="*/ 567 h 1233"/>
                <a:gd name="T8" fmla="*/ 354 w 1385"/>
                <a:gd name="T9" fmla="*/ 548 h 1233"/>
                <a:gd name="T10" fmla="*/ 391 w 1385"/>
                <a:gd name="T11" fmla="*/ 531 h 1233"/>
                <a:gd name="T12" fmla="*/ 427 w 1385"/>
                <a:gd name="T13" fmla="*/ 511 h 1233"/>
                <a:gd name="T14" fmla="*/ 472 w 1385"/>
                <a:gd name="T15" fmla="*/ 482 h 1233"/>
                <a:gd name="T16" fmla="*/ 506 w 1385"/>
                <a:gd name="T17" fmla="*/ 458 h 1233"/>
                <a:gd name="T18" fmla="*/ 526 w 1385"/>
                <a:gd name="T19" fmla="*/ 441 h 1233"/>
                <a:gd name="T20" fmla="*/ 546 w 1385"/>
                <a:gd name="T21" fmla="*/ 423 h 1233"/>
                <a:gd name="T22" fmla="*/ 565 w 1385"/>
                <a:gd name="T23" fmla="*/ 405 h 1233"/>
                <a:gd name="T24" fmla="*/ 584 w 1385"/>
                <a:gd name="T25" fmla="*/ 385 h 1233"/>
                <a:gd name="T26" fmla="*/ 610 w 1385"/>
                <a:gd name="T27" fmla="*/ 353 h 1233"/>
                <a:gd name="T28" fmla="*/ 642 w 1385"/>
                <a:gd name="T29" fmla="*/ 310 h 1233"/>
                <a:gd name="T30" fmla="*/ 671 w 1385"/>
                <a:gd name="T31" fmla="*/ 264 h 1233"/>
                <a:gd name="T32" fmla="*/ 689 w 1385"/>
                <a:gd name="T33" fmla="*/ 228 h 1233"/>
                <a:gd name="T34" fmla="*/ 705 w 1385"/>
                <a:gd name="T35" fmla="*/ 189 h 1233"/>
                <a:gd name="T36" fmla="*/ 723 w 1385"/>
                <a:gd name="T37" fmla="*/ 138 h 1233"/>
                <a:gd name="T38" fmla="*/ 737 w 1385"/>
                <a:gd name="T39" fmla="*/ 84 h 1233"/>
                <a:gd name="T40" fmla="*/ 746 w 1385"/>
                <a:gd name="T41" fmla="*/ 28 h 1233"/>
                <a:gd name="T42" fmla="*/ 748 w 1385"/>
                <a:gd name="T43" fmla="*/ 0 h 1233"/>
                <a:gd name="T44" fmla="*/ 1385 w 1385"/>
                <a:gd name="T45" fmla="*/ 4 h 1233"/>
                <a:gd name="T46" fmla="*/ 1382 w 1385"/>
                <a:gd name="T47" fmla="*/ 66 h 1233"/>
                <a:gd name="T48" fmla="*/ 1375 w 1385"/>
                <a:gd name="T49" fmla="*/ 126 h 1233"/>
                <a:gd name="T50" fmla="*/ 1366 w 1385"/>
                <a:gd name="T51" fmla="*/ 185 h 1233"/>
                <a:gd name="T52" fmla="*/ 1354 w 1385"/>
                <a:gd name="T53" fmla="*/ 245 h 1233"/>
                <a:gd name="T54" fmla="*/ 1339 w 1385"/>
                <a:gd name="T55" fmla="*/ 302 h 1233"/>
                <a:gd name="T56" fmla="*/ 1322 w 1385"/>
                <a:gd name="T57" fmla="*/ 359 h 1233"/>
                <a:gd name="T58" fmla="*/ 1301 w 1385"/>
                <a:gd name="T59" fmla="*/ 414 h 1233"/>
                <a:gd name="T60" fmla="*/ 1279 w 1385"/>
                <a:gd name="T61" fmla="*/ 468 h 1233"/>
                <a:gd name="T62" fmla="*/ 1255 w 1385"/>
                <a:gd name="T63" fmla="*/ 522 h 1233"/>
                <a:gd name="T64" fmla="*/ 1228 w 1385"/>
                <a:gd name="T65" fmla="*/ 573 h 1233"/>
                <a:gd name="T66" fmla="*/ 1200 w 1385"/>
                <a:gd name="T67" fmla="*/ 623 h 1233"/>
                <a:gd name="T68" fmla="*/ 1169 w 1385"/>
                <a:gd name="T69" fmla="*/ 671 h 1233"/>
                <a:gd name="T70" fmla="*/ 1135 w 1385"/>
                <a:gd name="T71" fmla="*/ 719 h 1233"/>
                <a:gd name="T72" fmla="*/ 1099 w 1385"/>
                <a:gd name="T73" fmla="*/ 764 h 1233"/>
                <a:gd name="T74" fmla="*/ 1062 w 1385"/>
                <a:gd name="T75" fmla="*/ 808 h 1233"/>
                <a:gd name="T76" fmla="*/ 1023 w 1385"/>
                <a:gd name="T77" fmla="*/ 851 h 1233"/>
                <a:gd name="T78" fmla="*/ 982 w 1385"/>
                <a:gd name="T79" fmla="*/ 891 h 1233"/>
                <a:gd name="T80" fmla="*/ 939 w 1385"/>
                <a:gd name="T81" fmla="*/ 929 h 1233"/>
                <a:gd name="T82" fmla="*/ 895 w 1385"/>
                <a:gd name="T83" fmla="*/ 965 h 1233"/>
                <a:gd name="T84" fmla="*/ 849 w 1385"/>
                <a:gd name="T85" fmla="*/ 1000 h 1233"/>
                <a:gd name="T86" fmla="*/ 801 w 1385"/>
                <a:gd name="T87" fmla="*/ 1032 h 1233"/>
                <a:gd name="T88" fmla="*/ 752 w 1385"/>
                <a:gd name="T89" fmla="*/ 1063 h 1233"/>
                <a:gd name="T90" fmla="*/ 701 w 1385"/>
                <a:gd name="T91" fmla="*/ 1090 h 1233"/>
                <a:gd name="T92" fmla="*/ 649 w 1385"/>
                <a:gd name="T93" fmla="*/ 1116 h 1233"/>
                <a:gd name="T94" fmla="*/ 595 w 1385"/>
                <a:gd name="T95" fmla="*/ 1139 h 1233"/>
                <a:gd name="T96" fmla="*/ 541 w 1385"/>
                <a:gd name="T97" fmla="*/ 1161 h 1233"/>
                <a:gd name="T98" fmla="*/ 485 w 1385"/>
                <a:gd name="T99" fmla="*/ 1180 h 1233"/>
                <a:gd name="T100" fmla="*/ 428 w 1385"/>
                <a:gd name="T101" fmla="*/ 1196 h 1233"/>
                <a:gd name="T102" fmla="*/ 370 w 1385"/>
                <a:gd name="T103" fmla="*/ 1209 h 1233"/>
                <a:gd name="T104" fmla="*/ 311 w 1385"/>
                <a:gd name="T105" fmla="*/ 1220 h 1233"/>
                <a:gd name="T106" fmla="*/ 251 w 1385"/>
                <a:gd name="T107" fmla="*/ 1228 h 1233"/>
                <a:gd name="T108" fmla="*/ 191 w 1385"/>
                <a:gd name="T109" fmla="*/ 123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5" h="1233">
                  <a:moveTo>
                    <a:pt x="191" y="1233"/>
                  </a:moveTo>
                  <a:lnTo>
                    <a:pt x="0" y="903"/>
                  </a:lnTo>
                  <a:lnTo>
                    <a:pt x="194" y="592"/>
                  </a:lnTo>
                  <a:lnTo>
                    <a:pt x="221" y="588"/>
                  </a:lnTo>
                  <a:lnTo>
                    <a:pt x="248" y="582"/>
                  </a:lnTo>
                  <a:lnTo>
                    <a:pt x="262" y="579"/>
                  </a:lnTo>
                  <a:lnTo>
                    <a:pt x="275" y="575"/>
                  </a:lnTo>
                  <a:lnTo>
                    <a:pt x="302" y="567"/>
                  </a:lnTo>
                  <a:lnTo>
                    <a:pt x="327" y="558"/>
                  </a:lnTo>
                  <a:lnTo>
                    <a:pt x="354" y="548"/>
                  </a:lnTo>
                  <a:lnTo>
                    <a:pt x="379" y="537"/>
                  </a:lnTo>
                  <a:lnTo>
                    <a:pt x="391" y="531"/>
                  </a:lnTo>
                  <a:lnTo>
                    <a:pt x="403" y="525"/>
                  </a:lnTo>
                  <a:lnTo>
                    <a:pt x="427" y="511"/>
                  </a:lnTo>
                  <a:lnTo>
                    <a:pt x="450" y="497"/>
                  </a:lnTo>
                  <a:lnTo>
                    <a:pt x="472" y="482"/>
                  </a:lnTo>
                  <a:lnTo>
                    <a:pt x="494" y="467"/>
                  </a:lnTo>
                  <a:lnTo>
                    <a:pt x="506" y="458"/>
                  </a:lnTo>
                  <a:lnTo>
                    <a:pt x="516" y="450"/>
                  </a:lnTo>
                  <a:lnTo>
                    <a:pt x="526" y="441"/>
                  </a:lnTo>
                  <a:lnTo>
                    <a:pt x="536" y="432"/>
                  </a:lnTo>
                  <a:lnTo>
                    <a:pt x="546" y="423"/>
                  </a:lnTo>
                  <a:lnTo>
                    <a:pt x="556" y="414"/>
                  </a:lnTo>
                  <a:lnTo>
                    <a:pt x="565" y="405"/>
                  </a:lnTo>
                  <a:lnTo>
                    <a:pt x="575" y="395"/>
                  </a:lnTo>
                  <a:lnTo>
                    <a:pt x="584" y="385"/>
                  </a:lnTo>
                  <a:lnTo>
                    <a:pt x="593" y="375"/>
                  </a:lnTo>
                  <a:lnTo>
                    <a:pt x="610" y="353"/>
                  </a:lnTo>
                  <a:lnTo>
                    <a:pt x="626" y="332"/>
                  </a:lnTo>
                  <a:lnTo>
                    <a:pt x="642" y="310"/>
                  </a:lnTo>
                  <a:lnTo>
                    <a:pt x="656" y="287"/>
                  </a:lnTo>
                  <a:lnTo>
                    <a:pt x="671" y="264"/>
                  </a:lnTo>
                  <a:lnTo>
                    <a:pt x="683" y="240"/>
                  </a:lnTo>
                  <a:lnTo>
                    <a:pt x="689" y="228"/>
                  </a:lnTo>
                  <a:lnTo>
                    <a:pt x="695" y="215"/>
                  </a:lnTo>
                  <a:lnTo>
                    <a:pt x="705" y="189"/>
                  </a:lnTo>
                  <a:lnTo>
                    <a:pt x="715" y="164"/>
                  </a:lnTo>
                  <a:lnTo>
                    <a:pt x="723" y="138"/>
                  </a:lnTo>
                  <a:lnTo>
                    <a:pt x="731" y="111"/>
                  </a:lnTo>
                  <a:lnTo>
                    <a:pt x="737" y="84"/>
                  </a:lnTo>
                  <a:lnTo>
                    <a:pt x="742" y="57"/>
                  </a:lnTo>
                  <a:lnTo>
                    <a:pt x="746" y="28"/>
                  </a:lnTo>
                  <a:lnTo>
                    <a:pt x="747" y="14"/>
                  </a:lnTo>
                  <a:lnTo>
                    <a:pt x="748" y="0"/>
                  </a:lnTo>
                  <a:lnTo>
                    <a:pt x="1032" y="202"/>
                  </a:lnTo>
                  <a:lnTo>
                    <a:pt x="1385" y="4"/>
                  </a:lnTo>
                  <a:lnTo>
                    <a:pt x="1384" y="36"/>
                  </a:lnTo>
                  <a:lnTo>
                    <a:pt x="1382" y="66"/>
                  </a:lnTo>
                  <a:lnTo>
                    <a:pt x="1379" y="96"/>
                  </a:lnTo>
                  <a:lnTo>
                    <a:pt x="1375" y="126"/>
                  </a:lnTo>
                  <a:lnTo>
                    <a:pt x="1371" y="156"/>
                  </a:lnTo>
                  <a:lnTo>
                    <a:pt x="1366" y="185"/>
                  </a:lnTo>
                  <a:lnTo>
                    <a:pt x="1360" y="216"/>
                  </a:lnTo>
                  <a:lnTo>
                    <a:pt x="1354" y="245"/>
                  </a:lnTo>
                  <a:lnTo>
                    <a:pt x="1347" y="273"/>
                  </a:lnTo>
                  <a:lnTo>
                    <a:pt x="1339" y="302"/>
                  </a:lnTo>
                  <a:lnTo>
                    <a:pt x="1331" y="330"/>
                  </a:lnTo>
                  <a:lnTo>
                    <a:pt x="1322" y="359"/>
                  </a:lnTo>
                  <a:lnTo>
                    <a:pt x="1313" y="387"/>
                  </a:lnTo>
                  <a:lnTo>
                    <a:pt x="1301" y="414"/>
                  </a:lnTo>
                  <a:lnTo>
                    <a:pt x="1291" y="441"/>
                  </a:lnTo>
                  <a:lnTo>
                    <a:pt x="1279" y="468"/>
                  </a:lnTo>
                  <a:lnTo>
                    <a:pt x="1268" y="494"/>
                  </a:lnTo>
                  <a:lnTo>
                    <a:pt x="1255" y="522"/>
                  </a:lnTo>
                  <a:lnTo>
                    <a:pt x="1242" y="547"/>
                  </a:lnTo>
                  <a:lnTo>
                    <a:pt x="1228" y="573"/>
                  </a:lnTo>
                  <a:lnTo>
                    <a:pt x="1214" y="598"/>
                  </a:lnTo>
                  <a:lnTo>
                    <a:pt x="1200" y="623"/>
                  </a:lnTo>
                  <a:lnTo>
                    <a:pt x="1184" y="647"/>
                  </a:lnTo>
                  <a:lnTo>
                    <a:pt x="1169" y="671"/>
                  </a:lnTo>
                  <a:lnTo>
                    <a:pt x="1152" y="696"/>
                  </a:lnTo>
                  <a:lnTo>
                    <a:pt x="1135" y="719"/>
                  </a:lnTo>
                  <a:lnTo>
                    <a:pt x="1117" y="742"/>
                  </a:lnTo>
                  <a:lnTo>
                    <a:pt x="1099" y="764"/>
                  </a:lnTo>
                  <a:lnTo>
                    <a:pt x="1081" y="786"/>
                  </a:lnTo>
                  <a:lnTo>
                    <a:pt x="1062" y="808"/>
                  </a:lnTo>
                  <a:lnTo>
                    <a:pt x="1043" y="829"/>
                  </a:lnTo>
                  <a:lnTo>
                    <a:pt x="1023" y="851"/>
                  </a:lnTo>
                  <a:lnTo>
                    <a:pt x="1003" y="871"/>
                  </a:lnTo>
                  <a:lnTo>
                    <a:pt x="982" y="891"/>
                  </a:lnTo>
                  <a:lnTo>
                    <a:pt x="961" y="910"/>
                  </a:lnTo>
                  <a:lnTo>
                    <a:pt x="939" y="929"/>
                  </a:lnTo>
                  <a:lnTo>
                    <a:pt x="917" y="947"/>
                  </a:lnTo>
                  <a:lnTo>
                    <a:pt x="895" y="965"/>
                  </a:lnTo>
                  <a:lnTo>
                    <a:pt x="872" y="982"/>
                  </a:lnTo>
                  <a:lnTo>
                    <a:pt x="849" y="1000"/>
                  </a:lnTo>
                  <a:lnTo>
                    <a:pt x="826" y="1017"/>
                  </a:lnTo>
                  <a:lnTo>
                    <a:pt x="801" y="1032"/>
                  </a:lnTo>
                  <a:lnTo>
                    <a:pt x="776" y="1048"/>
                  </a:lnTo>
                  <a:lnTo>
                    <a:pt x="752" y="1063"/>
                  </a:lnTo>
                  <a:lnTo>
                    <a:pt x="727" y="1077"/>
                  </a:lnTo>
                  <a:lnTo>
                    <a:pt x="701" y="1090"/>
                  </a:lnTo>
                  <a:lnTo>
                    <a:pt x="676" y="1104"/>
                  </a:lnTo>
                  <a:lnTo>
                    <a:pt x="649" y="1116"/>
                  </a:lnTo>
                  <a:lnTo>
                    <a:pt x="622" y="1128"/>
                  </a:lnTo>
                  <a:lnTo>
                    <a:pt x="595" y="1139"/>
                  </a:lnTo>
                  <a:lnTo>
                    <a:pt x="568" y="1150"/>
                  </a:lnTo>
                  <a:lnTo>
                    <a:pt x="541" y="1161"/>
                  </a:lnTo>
                  <a:lnTo>
                    <a:pt x="514" y="1171"/>
                  </a:lnTo>
                  <a:lnTo>
                    <a:pt x="485" y="1180"/>
                  </a:lnTo>
                  <a:lnTo>
                    <a:pt x="456" y="1188"/>
                  </a:lnTo>
                  <a:lnTo>
                    <a:pt x="428" y="1196"/>
                  </a:lnTo>
                  <a:lnTo>
                    <a:pt x="399" y="1203"/>
                  </a:lnTo>
                  <a:lnTo>
                    <a:pt x="370" y="1209"/>
                  </a:lnTo>
                  <a:lnTo>
                    <a:pt x="340" y="1215"/>
                  </a:lnTo>
                  <a:lnTo>
                    <a:pt x="311" y="1220"/>
                  </a:lnTo>
                  <a:lnTo>
                    <a:pt x="281" y="1224"/>
                  </a:lnTo>
                  <a:lnTo>
                    <a:pt x="251" y="1228"/>
                  </a:lnTo>
                  <a:lnTo>
                    <a:pt x="221" y="1231"/>
                  </a:lnTo>
                  <a:lnTo>
                    <a:pt x="191" y="1233"/>
                  </a:lnTo>
                  <a:close/>
                </a:path>
              </a:pathLst>
            </a:custGeom>
            <a:solidFill>
              <a:srgbClr val="8BBDE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5425" rIns="0" bIns="35425" anchor="ctr"/>
            <a:lstStyle/>
            <a:p>
              <a:pPr marL="144145" indent="-144145" defTabSz="1285240">
                <a:lnSpc>
                  <a:spcPct val="120000"/>
                </a:lnSpc>
                <a:spcBef>
                  <a:spcPts val="475"/>
                </a:spcBef>
                <a:spcAft>
                  <a:spcPts val="475"/>
                </a:spcAft>
                <a:buFont typeface="Arial" panose="020B0604020202020204" pitchFamily="34" charset="0"/>
                <a:buChar char="•"/>
                <a:defRPr/>
              </a:pPr>
              <a:endParaRPr lang="en-US" sz="1125" kern="0" dirty="0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1" name="中心文本"/>
            <p:cNvSpPr txBox="1">
              <a:spLocks noChangeArrowheads="1"/>
            </p:cNvSpPr>
            <p:nvPr/>
          </p:nvSpPr>
          <p:spPr bwMode="auto">
            <a:xfrm>
              <a:off x="3913455" y="2478575"/>
              <a:ext cx="1214216" cy="368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294" tIns="36149" rIns="72294" bIns="36149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1285240">
                <a:spcBef>
                  <a:spcPct val="0"/>
                </a:spcBef>
                <a:buNone/>
                <a:defRPr/>
              </a:pPr>
              <a:r>
                <a:rPr lang="zh-CN" altLang="en-US" sz="2530" kern="0" dirty="0">
                  <a:solidFill>
                    <a:srgbClr val="076655"/>
                  </a:solidFill>
                  <a:latin typeface="微软雅黑" panose="020B0503020204020204" pitchFamily="34" charset="-122"/>
                </a:rPr>
                <a:t>总结</a:t>
              </a:r>
              <a:endParaRPr lang="zh-CN" altLang="en-US" sz="2530" kern="0" dirty="0">
                <a:solidFill>
                  <a:srgbClr val="076655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2" name="Freeform 54"/>
            <p:cNvSpPr>
              <a:spLocks noEditPoints="1"/>
            </p:cNvSpPr>
            <p:nvPr/>
          </p:nvSpPr>
          <p:spPr bwMode="auto">
            <a:xfrm>
              <a:off x="5007967" y="3245835"/>
              <a:ext cx="194768" cy="360184"/>
            </a:xfrm>
            <a:custGeom>
              <a:avLst/>
              <a:gdLst>
                <a:gd name="T0" fmla="*/ 23 w 144"/>
                <a:gd name="T1" fmla="*/ 0 h 270"/>
                <a:gd name="T2" fmla="*/ 19 w 144"/>
                <a:gd name="T3" fmla="*/ 0 h 270"/>
                <a:gd name="T4" fmla="*/ 11 w 144"/>
                <a:gd name="T5" fmla="*/ 3 h 270"/>
                <a:gd name="T6" fmla="*/ 4 w 144"/>
                <a:gd name="T7" fmla="*/ 9 h 270"/>
                <a:gd name="T8" fmla="*/ 1 w 144"/>
                <a:gd name="T9" fmla="*/ 18 h 270"/>
                <a:gd name="T10" fmla="*/ 0 w 144"/>
                <a:gd name="T11" fmla="*/ 248 h 270"/>
                <a:gd name="T12" fmla="*/ 1 w 144"/>
                <a:gd name="T13" fmla="*/ 252 h 270"/>
                <a:gd name="T14" fmla="*/ 4 w 144"/>
                <a:gd name="T15" fmla="*/ 260 h 270"/>
                <a:gd name="T16" fmla="*/ 11 w 144"/>
                <a:gd name="T17" fmla="*/ 266 h 270"/>
                <a:gd name="T18" fmla="*/ 19 w 144"/>
                <a:gd name="T19" fmla="*/ 270 h 270"/>
                <a:gd name="T20" fmla="*/ 122 w 144"/>
                <a:gd name="T21" fmla="*/ 270 h 270"/>
                <a:gd name="T22" fmla="*/ 127 w 144"/>
                <a:gd name="T23" fmla="*/ 270 h 270"/>
                <a:gd name="T24" fmla="*/ 135 w 144"/>
                <a:gd name="T25" fmla="*/ 266 h 270"/>
                <a:gd name="T26" fmla="*/ 140 w 144"/>
                <a:gd name="T27" fmla="*/ 260 h 270"/>
                <a:gd name="T28" fmla="*/ 144 w 144"/>
                <a:gd name="T29" fmla="*/ 252 h 270"/>
                <a:gd name="T30" fmla="*/ 144 w 144"/>
                <a:gd name="T31" fmla="*/ 22 h 270"/>
                <a:gd name="T32" fmla="*/ 144 w 144"/>
                <a:gd name="T33" fmla="*/ 18 h 270"/>
                <a:gd name="T34" fmla="*/ 140 w 144"/>
                <a:gd name="T35" fmla="*/ 9 h 270"/>
                <a:gd name="T36" fmla="*/ 135 w 144"/>
                <a:gd name="T37" fmla="*/ 3 h 270"/>
                <a:gd name="T38" fmla="*/ 127 w 144"/>
                <a:gd name="T39" fmla="*/ 0 h 270"/>
                <a:gd name="T40" fmla="*/ 122 w 144"/>
                <a:gd name="T41" fmla="*/ 0 h 270"/>
                <a:gd name="T42" fmla="*/ 86 w 144"/>
                <a:gd name="T43" fmla="*/ 18 h 270"/>
                <a:gd name="T44" fmla="*/ 90 w 144"/>
                <a:gd name="T45" fmla="*/ 19 h 270"/>
                <a:gd name="T46" fmla="*/ 90 w 144"/>
                <a:gd name="T47" fmla="*/ 22 h 270"/>
                <a:gd name="T48" fmla="*/ 86 w 144"/>
                <a:gd name="T49" fmla="*/ 26 h 270"/>
                <a:gd name="T50" fmla="*/ 58 w 144"/>
                <a:gd name="T51" fmla="*/ 26 h 270"/>
                <a:gd name="T52" fmla="*/ 54 w 144"/>
                <a:gd name="T53" fmla="*/ 22 h 270"/>
                <a:gd name="T54" fmla="*/ 56 w 144"/>
                <a:gd name="T55" fmla="*/ 19 h 270"/>
                <a:gd name="T56" fmla="*/ 58 w 144"/>
                <a:gd name="T57" fmla="*/ 18 h 270"/>
                <a:gd name="T58" fmla="*/ 72 w 144"/>
                <a:gd name="T59" fmla="*/ 262 h 270"/>
                <a:gd name="T60" fmla="*/ 62 w 144"/>
                <a:gd name="T61" fmla="*/ 258 h 270"/>
                <a:gd name="T62" fmla="*/ 58 w 144"/>
                <a:gd name="T63" fmla="*/ 248 h 270"/>
                <a:gd name="T64" fmla="*/ 60 w 144"/>
                <a:gd name="T65" fmla="*/ 243 h 270"/>
                <a:gd name="T66" fmla="*/ 66 w 144"/>
                <a:gd name="T67" fmla="*/ 234 h 270"/>
                <a:gd name="T68" fmla="*/ 72 w 144"/>
                <a:gd name="T69" fmla="*/ 234 h 270"/>
                <a:gd name="T70" fmla="*/ 81 w 144"/>
                <a:gd name="T71" fmla="*/ 239 h 270"/>
                <a:gd name="T72" fmla="*/ 86 w 144"/>
                <a:gd name="T73" fmla="*/ 248 h 270"/>
                <a:gd name="T74" fmla="*/ 84 w 144"/>
                <a:gd name="T75" fmla="*/ 252 h 270"/>
                <a:gd name="T76" fmla="*/ 77 w 144"/>
                <a:gd name="T77" fmla="*/ 260 h 270"/>
                <a:gd name="T78" fmla="*/ 72 w 144"/>
                <a:gd name="T79" fmla="*/ 262 h 270"/>
                <a:gd name="T80" fmla="*/ 9 w 144"/>
                <a:gd name="T81" fmla="*/ 225 h 270"/>
                <a:gd name="T82" fmla="*/ 136 w 144"/>
                <a:gd name="T83" fmla="*/ 4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270">
                  <a:moveTo>
                    <a:pt x="122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11" y="3"/>
                  </a:lnTo>
                  <a:lnTo>
                    <a:pt x="6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48"/>
                  </a:lnTo>
                  <a:lnTo>
                    <a:pt x="0" y="248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4" y="260"/>
                  </a:lnTo>
                  <a:lnTo>
                    <a:pt x="6" y="263"/>
                  </a:lnTo>
                  <a:lnTo>
                    <a:pt x="11" y="266"/>
                  </a:lnTo>
                  <a:lnTo>
                    <a:pt x="13" y="269"/>
                  </a:lnTo>
                  <a:lnTo>
                    <a:pt x="19" y="270"/>
                  </a:lnTo>
                  <a:lnTo>
                    <a:pt x="23" y="270"/>
                  </a:lnTo>
                  <a:lnTo>
                    <a:pt x="122" y="270"/>
                  </a:lnTo>
                  <a:lnTo>
                    <a:pt x="122" y="270"/>
                  </a:lnTo>
                  <a:lnTo>
                    <a:pt x="127" y="270"/>
                  </a:lnTo>
                  <a:lnTo>
                    <a:pt x="131" y="269"/>
                  </a:lnTo>
                  <a:lnTo>
                    <a:pt x="135" y="266"/>
                  </a:lnTo>
                  <a:lnTo>
                    <a:pt x="137" y="263"/>
                  </a:lnTo>
                  <a:lnTo>
                    <a:pt x="140" y="260"/>
                  </a:lnTo>
                  <a:lnTo>
                    <a:pt x="143" y="256"/>
                  </a:lnTo>
                  <a:lnTo>
                    <a:pt x="144" y="252"/>
                  </a:lnTo>
                  <a:lnTo>
                    <a:pt x="144" y="248"/>
                  </a:lnTo>
                  <a:lnTo>
                    <a:pt x="144" y="22"/>
                  </a:lnTo>
                  <a:lnTo>
                    <a:pt x="144" y="22"/>
                  </a:lnTo>
                  <a:lnTo>
                    <a:pt x="144" y="18"/>
                  </a:lnTo>
                  <a:lnTo>
                    <a:pt x="143" y="13"/>
                  </a:lnTo>
                  <a:lnTo>
                    <a:pt x="140" y="9"/>
                  </a:lnTo>
                  <a:lnTo>
                    <a:pt x="137" y="5"/>
                  </a:lnTo>
                  <a:lnTo>
                    <a:pt x="135" y="3"/>
                  </a:lnTo>
                  <a:lnTo>
                    <a:pt x="131" y="1"/>
                  </a:lnTo>
                  <a:lnTo>
                    <a:pt x="127" y="0"/>
                  </a:lnTo>
                  <a:lnTo>
                    <a:pt x="122" y="0"/>
                  </a:lnTo>
                  <a:lnTo>
                    <a:pt x="122" y="0"/>
                  </a:lnTo>
                  <a:close/>
                  <a:moveTo>
                    <a:pt x="58" y="18"/>
                  </a:moveTo>
                  <a:lnTo>
                    <a:pt x="86" y="18"/>
                  </a:lnTo>
                  <a:lnTo>
                    <a:pt x="86" y="18"/>
                  </a:lnTo>
                  <a:lnTo>
                    <a:pt x="90" y="19"/>
                  </a:lnTo>
                  <a:lnTo>
                    <a:pt x="90" y="22"/>
                  </a:lnTo>
                  <a:lnTo>
                    <a:pt x="90" y="22"/>
                  </a:lnTo>
                  <a:lnTo>
                    <a:pt x="90" y="24"/>
                  </a:lnTo>
                  <a:lnTo>
                    <a:pt x="86" y="26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56" y="24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6" y="19"/>
                  </a:lnTo>
                  <a:lnTo>
                    <a:pt x="58" y="18"/>
                  </a:lnTo>
                  <a:lnTo>
                    <a:pt x="58" y="18"/>
                  </a:lnTo>
                  <a:close/>
                  <a:moveTo>
                    <a:pt x="72" y="262"/>
                  </a:moveTo>
                  <a:lnTo>
                    <a:pt x="72" y="262"/>
                  </a:lnTo>
                  <a:lnTo>
                    <a:pt x="66" y="260"/>
                  </a:lnTo>
                  <a:lnTo>
                    <a:pt x="62" y="258"/>
                  </a:lnTo>
                  <a:lnTo>
                    <a:pt x="60" y="252"/>
                  </a:lnTo>
                  <a:lnTo>
                    <a:pt x="58" y="248"/>
                  </a:lnTo>
                  <a:lnTo>
                    <a:pt x="58" y="248"/>
                  </a:lnTo>
                  <a:lnTo>
                    <a:pt x="60" y="243"/>
                  </a:lnTo>
                  <a:lnTo>
                    <a:pt x="62" y="239"/>
                  </a:lnTo>
                  <a:lnTo>
                    <a:pt x="66" y="234"/>
                  </a:lnTo>
                  <a:lnTo>
                    <a:pt x="72" y="234"/>
                  </a:lnTo>
                  <a:lnTo>
                    <a:pt x="72" y="234"/>
                  </a:lnTo>
                  <a:lnTo>
                    <a:pt x="77" y="234"/>
                  </a:lnTo>
                  <a:lnTo>
                    <a:pt x="81" y="239"/>
                  </a:lnTo>
                  <a:lnTo>
                    <a:pt x="84" y="243"/>
                  </a:lnTo>
                  <a:lnTo>
                    <a:pt x="86" y="248"/>
                  </a:lnTo>
                  <a:lnTo>
                    <a:pt x="86" y="248"/>
                  </a:lnTo>
                  <a:lnTo>
                    <a:pt x="84" y="252"/>
                  </a:lnTo>
                  <a:lnTo>
                    <a:pt x="81" y="258"/>
                  </a:lnTo>
                  <a:lnTo>
                    <a:pt x="77" y="260"/>
                  </a:lnTo>
                  <a:lnTo>
                    <a:pt x="72" y="262"/>
                  </a:lnTo>
                  <a:lnTo>
                    <a:pt x="72" y="262"/>
                  </a:lnTo>
                  <a:close/>
                  <a:moveTo>
                    <a:pt x="136" y="225"/>
                  </a:moveTo>
                  <a:lnTo>
                    <a:pt x="9" y="225"/>
                  </a:lnTo>
                  <a:lnTo>
                    <a:pt x="9" y="45"/>
                  </a:lnTo>
                  <a:lnTo>
                    <a:pt x="136" y="45"/>
                  </a:lnTo>
                  <a:lnTo>
                    <a:pt x="136" y="2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6393" tIns="48197" rIns="96393" bIns="48197" numCol="1" anchor="t" anchorCtr="0" compatLnSpc="1"/>
            <a:lstStyle/>
            <a:p>
              <a:pPr defTabSz="1285240">
                <a:defRPr/>
              </a:pPr>
              <a:endParaRPr lang="zh-CN" altLang="en-US" sz="3375" kern="0">
                <a:solidFill>
                  <a:srgbClr val="080808"/>
                </a:solidFill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5105351" y="1925813"/>
              <a:ext cx="362855" cy="293487"/>
              <a:chOff x="5337176" y="1504950"/>
              <a:chExt cx="215900" cy="174626"/>
            </a:xfrm>
            <a:solidFill>
              <a:srgbClr val="FFFFFF"/>
            </a:solidFill>
          </p:grpSpPr>
          <p:sp>
            <p:nvSpPr>
              <p:cNvPr id="44" name="Freeform 90"/>
              <p:cNvSpPr>
                <a:spLocks noEditPoints="1"/>
              </p:cNvSpPr>
              <p:nvPr/>
            </p:nvSpPr>
            <p:spPr bwMode="auto">
              <a:xfrm>
                <a:off x="5337176" y="1617663"/>
                <a:ext cx="215900" cy="61913"/>
              </a:xfrm>
              <a:custGeom>
                <a:avLst/>
                <a:gdLst>
                  <a:gd name="T0" fmla="*/ 272 w 273"/>
                  <a:gd name="T1" fmla="*/ 66 h 79"/>
                  <a:gd name="T2" fmla="*/ 272 w 273"/>
                  <a:gd name="T3" fmla="*/ 66 h 79"/>
                  <a:gd name="T4" fmla="*/ 266 w 273"/>
                  <a:gd name="T5" fmla="*/ 55 h 79"/>
                  <a:gd name="T6" fmla="*/ 255 w 273"/>
                  <a:gd name="T7" fmla="*/ 36 h 79"/>
                  <a:gd name="T8" fmla="*/ 233 w 273"/>
                  <a:gd name="T9" fmla="*/ 2 h 79"/>
                  <a:gd name="T10" fmla="*/ 233 w 273"/>
                  <a:gd name="T11" fmla="*/ 2 h 79"/>
                  <a:gd name="T12" fmla="*/ 232 w 273"/>
                  <a:gd name="T13" fmla="*/ 0 h 79"/>
                  <a:gd name="T14" fmla="*/ 231 w 273"/>
                  <a:gd name="T15" fmla="*/ 0 h 79"/>
                  <a:gd name="T16" fmla="*/ 44 w 273"/>
                  <a:gd name="T17" fmla="*/ 0 h 79"/>
                  <a:gd name="T18" fmla="*/ 44 w 273"/>
                  <a:gd name="T19" fmla="*/ 0 h 79"/>
                  <a:gd name="T20" fmla="*/ 41 w 273"/>
                  <a:gd name="T21" fmla="*/ 0 h 79"/>
                  <a:gd name="T22" fmla="*/ 39 w 273"/>
                  <a:gd name="T23" fmla="*/ 2 h 79"/>
                  <a:gd name="T24" fmla="*/ 39 w 273"/>
                  <a:gd name="T25" fmla="*/ 2 h 79"/>
                  <a:gd name="T26" fmla="*/ 18 w 273"/>
                  <a:gd name="T27" fmla="*/ 36 h 79"/>
                  <a:gd name="T28" fmla="*/ 7 w 273"/>
                  <a:gd name="T29" fmla="*/ 55 h 79"/>
                  <a:gd name="T30" fmla="*/ 1 w 273"/>
                  <a:gd name="T31" fmla="*/ 66 h 79"/>
                  <a:gd name="T32" fmla="*/ 1 w 273"/>
                  <a:gd name="T33" fmla="*/ 66 h 79"/>
                  <a:gd name="T34" fmla="*/ 0 w 273"/>
                  <a:gd name="T35" fmla="*/ 71 h 79"/>
                  <a:gd name="T36" fmla="*/ 1 w 273"/>
                  <a:gd name="T37" fmla="*/ 74 h 79"/>
                  <a:gd name="T38" fmla="*/ 1 w 273"/>
                  <a:gd name="T39" fmla="*/ 74 h 79"/>
                  <a:gd name="T40" fmla="*/ 4 w 273"/>
                  <a:gd name="T41" fmla="*/ 77 h 79"/>
                  <a:gd name="T42" fmla="*/ 8 w 273"/>
                  <a:gd name="T43" fmla="*/ 78 h 79"/>
                  <a:gd name="T44" fmla="*/ 19 w 273"/>
                  <a:gd name="T45" fmla="*/ 79 h 79"/>
                  <a:gd name="T46" fmla="*/ 255 w 273"/>
                  <a:gd name="T47" fmla="*/ 79 h 79"/>
                  <a:gd name="T48" fmla="*/ 255 w 273"/>
                  <a:gd name="T49" fmla="*/ 79 h 79"/>
                  <a:gd name="T50" fmla="*/ 266 w 273"/>
                  <a:gd name="T51" fmla="*/ 78 h 79"/>
                  <a:gd name="T52" fmla="*/ 269 w 273"/>
                  <a:gd name="T53" fmla="*/ 77 h 79"/>
                  <a:gd name="T54" fmla="*/ 272 w 273"/>
                  <a:gd name="T55" fmla="*/ 74 h 79"/>
                  <a:gd name="T56" fmla="*/ 272 w 273"/>
                  <a:gd name="T57" fmla="*/ 74 h 79"/>
                  <a:gd name="T58" fmla="*/ 273 w 273"/>
                  <a:gd name="T59" fmla="*/ 71 h 79"/>
                  <a:gd name="T60" fmla="*/ 272 w 273"/>
                  <a:gd name="T61" fmla="*/ 66 h 79"/>
                  <a:gd name="T62" fmla="*/ 272 w 273"/>
                  <a:gd name="T63" fmla="*/ 66 h 79"/>
                  <a:gd name="T64" fmla="*/ 266 w 273"/>
                  <a:gd name="T65" fmla="*/ 70 h 79"/>
                  <a:gd name="T66" fmla="*/ 266 w 273"/>
                  <a:gd name="T67" fmla="*/ 70 h 79"/>
                  <a:gd name="T68" fmla="*/ 263 w 273"/>
                  <a:gd name="T69" fmla="*/ 71 h 79"/>
                  <a:gd name="T70" fmla="*/ 255 w 273"/>
                  <a:gd name="T71" fmla="*/ 71 h 79"/>
                  <a:gd name="T72" fmla="*/ 19 w 273"/>
                  <a:gd name="T73" fmla="*/ 71 h 79"/>
                  <a:gd name="T74" fmla="*/ 19 w 273"/>
                  <a:gd name="T75" fmla="*/ 71 h 79"/>
                  <a:gd name="T76" fmla="*/ 9 w 273"/>
                  <a:gd name="T77" fmla="*/ 71 h 79"/>
                  <a:gd name="T78" fmla="*/ 8 w 273"/>
                  <a:gd name="T79" fmla="*/ 70 h 79"/>
                  <a:gd name="T80" fmla="*/ 8 w 273"/>
                  <a:gd name="T81" fmla="*/ 70 h 79"/>
                  <a:gd name="T82" fmla="*/ 8 w 273"/>
                  <a:gd name="T83" fmla="*/ 68 h 79"/>
                  <a:gd name="T84" fmla="*/ 8 w 273"/>
                  <a:gd name="T85" fmla="*/ 68 h 79"/>
                  <a:gd name="T86" fmla="*/ 8 w 273"/>
                  <a:gd name="T87" fmla="*/ 68 h 79"/>
                  <a:gd name="T88" fmla="*/ 8 w 273"/>
                  <a:gd name="T89" fmla="*/ 68 h 79"/>
                  <a:gd name="T90" fmla="*/ 15 w 273"/>
                  <a:gd name="T91" fmla="*/ 53 h 79"/>
                  <a:gd name="T92" fmla="*/ 31 w 273"/>
                  <a:gd name="T93" fmla="*/ 29 h 79"/>
                  <a:gd name="T94" fmla="*/ 241 w 273"/>
                  <a:gd name="T95" fmla="*/ 29 h 79"/>
                  <a:gd name="T96" fmla="*/ 241 w 273"/>
                  <a:gd name="T97" fmla="*/ 29 h 79"/>
                  <a:gd name="T98" fmla="*/ 258 w 273"/>
                  <a:gd name="T99" fmla="*/ 53 h 79"/>
                  <a:gd name="T100" fmla="*/ 265 w 273"/>
                  <a:gd name="T101" fmla="*/ 68 h 79"/>
                  <a:gd name="T102" fmla="*/ 265 w 273"/>
                  <a:gd name="T103" fmla="*/ 68 h 79"/>
                  <a:gd name="T104" fmla="*/ 265 w 273"/>
                  <a:gd name="T105" fmla="*/ 68 h 79"/>
                  <a:gd name="T106" fmla="*/ 265 w 273"/>
                  <a:gd name="T107" fmla="*/ 68 h 79"/>
                  <a:gd name="T108" fmla="*/ 266 w 273"/>
                  <a:gd name="T109" fmla="*/ 70 h 79"/>
                  <a:gd name="T110" fmla="*/ 266 w 273"/>
                  <a:gd name="T111" fmla="*/ 7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73" h="79">
                    <a:moveTo>
                      <a:pt x="272" y="66"/>
                    </a:moveTo>
                    <a:lnTo>
                      <a:pt x="272" y="66"/>
                    </a:lnTo>
                    <a:lnTo>
                      <a:pt x="266" y="55"/>
                    </a:lnTo>
                    <a:lnTo>
                      <a:pt x="255" y="36"/>
                    </a:lnTo>
                    <a:lnTo>
                      <a:pt x="233" y="2"/>
                    </a:lnTo>
                    <a:lnTo>
                      <a:pt x="233" y="2"/>
                    </a:lnTo>
                    <a:lnTo>
                      <a:pt x="232" y="0"/>
                    </a:lnTo>
                    <a:lnTo>
                      <a:pt x="231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1" y="0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18" y="36"/>
                    </a:lnTo>
                    <a:lnTo>
                      <a:pt x="7" y="55"/>
                    </a:lnTo>
                    <a:lnTo>
                      <a:pt x="1" y="66"/>
                    </a:lnTo>
                    <a:lnTo>
                      <a:pt x="1" y="66"/>
                    </a:lnTo>
                    <a:lnTo>
                      <a:pt x="0" y="71"/>
                    </a:lnTo>
                    <a:lnTo>
                      <a:pt x="1" y="74"/>
                    </a:lnTo>
                    <a:lnTo>
                      <a:pt x="1" y="74"/>
                    </a:lnTo>
                    <a:lnTo>
                      <a:pt x="4" y="77"/>
                    </a:lnTo>
                    <a:lnTo>
                      <a:pt x="8" y="78"/>
                    </a:lnTo>
                    <a:lnTo>
                      <a:pt x="19" y="79"/>
                    </a:lnTo>
                    <a:lnTo>
                      <a:pt x="255" y="79"/>
                    </a:lnTo>
                    <a:lnTo>
                      <a:pt x="255" y="79"/>
                    </a:lnTo>
                    <a:lnTo>
                      <a:pt x="266" y="78"/>
                    </a:lnTo>
                    <a:lnTo>
                      <a:pt x="269" y="77"/>
                    </a:lnTo>
                    <a:lnTo>
                      <a:pt x="272" y="74"/>
                    </a:lnTo>
                    <a:lnTo>
                      <a:pt x="272" y="74"/>
                    </a:lnTo>
                    <a:lnTo>
                      <a:pt x="273" y="71"/>
                    </a:lnTo>
                    <a:lnTo>
                      <a:pt x="272" y="66"/>
                    </a:lnTo>
                    <a:lnTo>
                      <a:pt x="272" y="66"/>
                    </a:lnTo>
                    <a:close/>
                    <a:moveTo>
                      <a:pt x="266" y="70"/>
                    </a:moveTo>
                    <a:lnTo>
                      <a:pt x="266" y="70"/>
                    </a:lnTo>
                    <a:lnTo>
                      <a:pt x="263" y="71"/>
                    </a:lnTo>
                    <a:lnTo>
                      <a:pt x="255" y="71"/>
                    </a:lnTo>
                    <a:lnTo>
                      <a:pt x="19" y="71"/>
                    </a:lnTo>
                    <a:lnTo>
                      <a:pt x="19" y="71"/>
                    </a:lnTo>
                    <a:lnTo>
                      <a:pt x="9" y="71"/>
                    </a:lnTo>
                    <a:lnTo>
                      <a:pt x="8" y="70"/>
                    </a:lnTo>
                    <a:lnTo>
                      <a:pt x="8" y="70"/>
                    </a:lnTo>
                    <a:lnTo>
                      <a:pt x="8" y="68"/>
                    </a:lnTo>
                    <a:lnTo>
                      <a:pt x="8" y="68"/>
                    </a:lnTo>
                    <a:lnTo>
                      <a:pt x="8" y="68"/>
                    </a:lnTo>
                    <a:lnTo>
                      <a:pt x="8" y="68"/>
                    </a:lnTo>
                    <a:lnTo>
                      <a:pt x="15" y="53"/>
                    </a:lnTo>
                    <a:lnTo>
                      <a:pt x="31" y="29"/>
                    </a:lnTo>
                    <a:lnTo>
                      <a:pt x="241" y="29"/>
                    </a:lnTo>
                    <a:lnTo>
                      <a:pt x="241" y="29"/>
                    </a:lnTo>
                    <a:lnTo>
                      <a:pt x="258" y="53"/>
                    </a:lnTo>
                    <a:lnTo>
                      <a:pt x="265" y="68"/>
                    </a:lnTo>
                    <a:lnTo>
                      <a:pt x="265" y="68"/>
                    </a:lnTo>
                    <a:lnTo>
                      <a:pt x="265" y="68"/>
                    </a:lnTo>
                    <a:lnTo>
                      <a:pt x="265" y="68"/>
                    </a:lnTo>
                    <a:lnTo>
                      <a:pt x="266" y="70"/>
                    </a:lnTo>
                    <a:lnTo>
                      <a:pt x="266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5" name="Freeform 91"/>
              <p:cNvSpPr/>
              <p:nvPr/>
            </p:nvSpPr>
            <p:spPr bwMode="auto">
              <a:xfrm>
                <a:off x="5434013" y="1646238"/>
                <a:ext cx="23813" cy="15875"/>
              </a:xfrm>
              <a:custGeom>
                <a:avLst/>
                <a:gdLst>
                  <a:gd name="T0" fmla="*/ 29 w 32"/>
                  <a:gd name="T1" fmla="*/ 0 h 21"/>
                  <a:gd name="T2" fmla="*/ 3 w 32"/>
                  <a:gd name="T3" fmla="*/ 0 h 21"/>
                  <a:gd name="T4" fmla="*/ 3 w 32"/>
                  <a:gd name="T5" fmla="*/ 0 h 21"/>
                  <a:gd name="T6" fmla="*/ 0 w 32"/>
                  <a:gd name="T7" fmla="*/ 1 h 21"/>
                  <a:gd name="T8" fmla="*/ 0 w 32"/>
                  <a:gd name="T9" fmla="*/ 3 h 21"/>
                  <a:gd name="T10" fmla="*/ 0 w 32"/>
                  <a:gd name="T11" fmla="*/ 19 h 21"/>
                  <a:gd name="T12" fmla="*/ 0 w 32"/>
                  <a:gd name="T13" fmla="*/ 19 h 21"/>
                  <a:gd name="T14" fmla="*/ 0 w 32"/>
                  <a:gd name="T15" fmla="*/ 21 h 21"/>
                  <a:gd name="T16" fmla="*/ 3 w 32"/>
                  <a:gd name="T17" fmla="*/ 21 h 21"/>
                  <a:gd name="T18" fmla="*/ 29 w 32"/>
                  <a:gd name="T19" fmla="*/ 21 h 21"/>
                  <a:gd name="T20" fmla="*/ 29 w 32"/>
                  <a:gd name="T21" fmla="*/ 21 h 21"/>
                  <a:gd name="T22" fmla="*/ 32 w 32"/>
                  <a:gd name="T23" fmla="*/ 21 h 21"/>
                  <a:gd name="T24" fmla="*/ 32 w 32"/>
                  <a:gd name="T25" fmla="*/ 19 h 21"/>
                  <a:gd name="T26" fmla="*/ 32 w 32"/>
                  <a:gd name="T27" fmla="*/ 3 h 21"/>
                  <a:gd name="T28" fmla="*/ 32 w 32"/>
                  <a:gd name="T29" fmla="*/ 3 h 21"/>
                  <a:gd name="T30" fmla="*/ 32 w 32"/>
                  <a:gd name="T31" fmla="*/ 1 h 21"/>
                  <a:gd name="T32" fmla="*/ 29 w 32"/>
                  <a:gd name="T33" fmla="*/ 0 h 21"/>
                  <a:gd name="T34" fmla="*/ 29 w 32"/>
                  <a:gd name="T3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1">
                    <a:moveTo>
                      <a:pt x="29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3" y="21"/>
                    </a:lnTo>
                    <a:lnTo>
                      <a:pt x="29" y="21"/>
                    </a:lnTo>
                    <a:lnTo>
                      <a:pt x="29" y="21"/>
                    </a:lnTo>
                    <a:lnTo>
                      <a:pt x="32" y="21"/>
                    </a:lnTo>
                    <a:lnTo>
                      <a:pt x="32" y="19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32" y="1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6" name="Freeform 92"/>
              <p:cNvSpPr>
                <a:spLocks noEditPoints="1"/>
              </p:cNvSpPr>
              <p:nvPr/>
            </p:nvSpPr>
            <p:spPr bwMode="auto">
              <a:xfrm>
                <a:off x="5370513" y="1504950"/>
                <a:ext cx="149225" cy="106363"/>
              </a:xfrm>
              <a:custGeom>
                <a:avLst/>
                <a:gdLst>
                  <a:gd name="T0" fmla="*/ 176 w 189"/>
                  <a:gd name="T1" fmla="*/ 132 h 132"/>
                  <a:gd name="T2" fmla="*/ 189 w 189"/>
                  <a:gd name="T3" fmla="*/ 132 h 132"/>
                  <a:gd name="T4" fmla="*/ 189 w 189"/>
                  <a:gd name="T5" fmla="*/ 118 h 132"/>
                  <a:gd name="T6" fmla="*/ 189 w 189"/>
                  <a:gd name="T7" fmla="*/ 118 h 132"/>
                  <a:gd name="T8" fmla="*/ 189 w 189"/>
                  <a:gd name="T9" fmla="*/ 12 h 132"/>
                  <a:gd name="T10" fmla="*/ 189 w 189"/>
                  <a:gd name="T11" fmla="*/ 12 h 132"/>
                  <a:gd name="T12" fmla="*/ 189 w 189"/>
                  <a:gd name="T13" fmla="*/ 8 h 132"/>
                  <a:gd name="T14" fmla="*/ 186 w 189"/>
                  <a:gd name="T15" fmla="*/ 2 h 132"/>
                  <a:gd name="T16" fmla="*/ 180 w 189"/>
                  <a:gd name="T17" fmla="*/ 0 h 132"/>
                  <a:gd name="T18" fmla="*/ 176 w 189"/>
                  <a:gd name="T19" fmla="*/ 0 h 132"/>
                  <a:gd name="T20" fmla="*/ 12 w 189"/>
                  <a:gd name="T21" fmla="*/ 0 h 132"/>
                  <a:gd name="T22" fmla="*/ 12 w 189"/>
                  <a:gd name="T23" fmla="*/ 0 h 132"/>
                  <a:gd name="T24" fmla="*/ 8 w 189"/>
                  <a:gd name="T25" fmla="*/ 0 h 132"/>
                  <a:gd name="T26" fmla="*/ 3 w 189"/>
                  <a:gd name="T27" fmla="*/ 2 h 132"/>
                  <a:gd name="T28" fmla="*/ 0 w 189"/>
                  <a:gd name="T29" fmla="*/ 8 h 132"/>
                  <a:gd name="T30" fmla="*/ 0 w 189"/>
                  <a:gd name="T31" fmla="*/ 12 h 132"/>
                  <a:gd name="T32" fmla="*/ 0 w 189"/>
                  <a:gd name="T33" fmla="*/ 118 h 132"/>
                  <a:gd name="T34" fmla="*/ 0 w 189"/>
                  <a:gd name="T35" fmla="*/ 118 h 132"/>
                  <a:gd name="T36" fmla="*/ 0 w 189"/>
                  <a:gd name="T37" fmla="*/ 118 h 132"/>
                  <a:gd name="T38" fmla="*/ 0 w 189"/>
                  <a:gd name="T39" fmla="*/ 132 h 132"/>
                  <a:gd name="T40" fmla="*/ 12 w 189"/>
                  <a:gd name="T41" fmla="*/ 132 h 132"/>
                  <a:gd name="T42" fmla="*/ 176 w 189"/>
                  <a:gd name="T43" fmla="*/ 132 h 132"/>
                  <a:gd name="T44" fmla="*/ 10 w 189"/>
                  <a:gd name="T45" fmla="*/ 8 h 132"/>
                  <a:gd name="T46" fmla="*/ 179 w 189"/>
                  <a:gd name="T47" fmla="*/ 8 h 132"/>
                  <a:gd name="T48" fmla="*/ 179 w 189"/>
                  <a:gd name="T49" fmla="*/ 118 h 132"/>
                  <a:gd name="T50" fmla="*/ 10 w 189"/>
                  <a:gd name="T51" fmla="*/ 118 h 132"/>
                  <a:gd name="T52" fmla="*/ 10 w 189"/>
                  <a:gd name="T53" fmla="*/ 8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9" h="132">
                    <a:moveTo>
                      <a:pt x="176" y="132"/>
                    </a:moveTo>
                    <a:lnTo>
                      <a:pt x="189" y="132"/>
                    </a:lnTo>
                    <a:lnTo>
                      <a:pt x="189" y="118"/>
                    </a:lnTo>
                    <a:lnTo>
                      <a:pt x="189" y="118"/>
                    </a:lnTo>
                    <a:lnTo>
                      <a:pt x="189" y="12"/>
                    </a:lnTo>
                    <a:lnTo>
                      <a:pt x="189" y="12"/>
                    </a:lnTo>
                    <a:lnTo>
                      <a:pt x="189" y="8"/>
                    </a:lnTo>
                    <a:lnTo>
                      <a:pt x="186" y="2"/>
                    </a:lnTo>
                    <a:lnTo>
                      <a:pt x="180" y="0"/>
                    </a:lnTo>
                    <a:lnTo>
                      <a:pt x="17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0" y="132"/>
                    </a:lnTo>
                    <a:lnTo>
                      <a:pt x="12" y="132"/>
                    </a:lnTo>
                    <a:lnTo>
                      <a:pt x="176" y="132"/>
                    </a:lnTo>
                    <a:close/>
                    <a:moveTo>
                      <a:pt x="10" y="8"/>
                    </a:moveTo>
                    <a:lnTo>
                      <a:pt x="179" y="8"/>
                    </a:lnTo>
                    <a:lnTo>
                      <a:pt x="179" y="118"/>
                    </a:lnTo>
                    <a:lnTo>
                      <a:pt x="10" y="118"/>
                    </a:lnTo>
                    <a:lnTo>
                      <a:pt x="1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593752" y="3142499"/>
              <a:ext cx="362855" cy="317498"/>
              <a:chOff x="4902201" y="1906588"/>
              <a:chExt cx="215900" cy="188913"/>
            </a:xfrm>
            <a:solidFill>
              <a:srgbClr val="FFFFFF"/>
            </a:solidFill>
          </p:grpSpPr>
          <p:sp>
            <p:nvSpPr>
              <p:cNvPr id="35" name="Freeform 132"/>
              <p:cNvSpPr/>
              <p:nvPr/>
            </p:nvSpPr>
            <p:spPr bwMode="auto">
              <a:xfrm>
                <a:off x="4989513" y="1982788"/>
                <a:ext cx="46038" cy="15875"/>
              </a:xfrm>
              <a:custGeom>
                <a:avLst/>
                <a:gdLst>
                  <a:gd name="T0" fmla="*/ 57 w 57"/>
                  <a:gd name="T1" fmla="*/ 14 h 20"/>
                  <a:gd name="T2" fmla="*/ 57 w 57"/>
                  <a:gd name="T3" fmla="*/ 14 h 20"/>
                  <a:gd name="T4" fmla="*/ 57 w 57"/>
                  <a:gd name="T5" fmla="*/ 12 h 20"/>
                  <a:gd name="T6" fmla="*/ 57 w 57"/>
                  <a:gd name="T7" fmla="*/ 12 h 20"/>
                  <a:gd name="T8" fmla="*/ 56 w 57"/>
                  <a:gd name="T9" fmla="*/ 7 h 20"/>
                  <a:gd name="T10" fmla="*/ 54 w 57"/>
                  <a:gd name="T11" fmla="*/ 5 h 20"/>
                  <a:gd name="T12" fmla="*/ 53 w 57"/>
                  <a:gd name="T13" fmla="*/ 4 h 20"/>
                  <a:gd name="T14" fmla="*/ 53 w 57"/>
                  <a:gd name="T15" fmla="*/ 4 h 20"/>
                  <a:gd name="T16" fmla="*/ 41 w 57"/>
                  <a:gd name="T17" fmla="*/ 1 h 20"/>
                  <a:gd name="T18" fmla="*/ 28 w 57"/>
                  <a:gd name="T19" fmla="*/ 0 h 20"/>
                  <a:gd name="T20" fmla="*/ 28 w 57"/>
                  <a:gd name="T21" fmla="*/ 0 h 20"/>
                  <a:gd name="T22" fmla="*/ 16 w 57"/>
                  <a:gd name="T23" fmla="*/ 1 h 20"/>
                  <a:gd name="T24" fmla="*/ 5 w 57"/>
                  <a:gd name="T25" fmla="*/ 4 h 20"/>
                  <a:gd name="T26" fmla="*/ 5 w 57"/>
                  <a:gd name="T27" fmla="*/ 4 h 20"/>
                  <a:gd name="T28" fmla="*/ 2 w 57"/>
                  <a:gd name="T29" fmla="*/ 5 h 20"/>
                  <a:gd name="T30" fmla="*/ 1 w 57"/>
                  <a:gd name="T31" fmla="*/ 8 h 20"/>
                  <a:gd name="T32" fmla="*/ 0 w 57"/>
                  <a:gd name="T33" fmla="*/ 11 h 20"/>
                  <a:gd name="T34" fmla="*/ 1 w 57"/>
                  <a:gd name="T35" fmla="*/ 14 h 20"/>
                  <a:gd name="T36" fmla="*/ 1 w 57"/>
                  <a:gd name="T37" fmla="*/ 14 h 20"/>
                  <a:gd name="T38" fmla="*/ 1 w 57"/>
                  <a:gd name="T39" fmla="*/ 18 h 20"/>
                  <a:gd name="T40" fmla="*/ 2 w 57"/>
                  <a:gd name="T41" fmla="*/ 19 h 20"/>
                  <a:gd name="T42" fmla="*/ 5 w 57"/>
                  <a:gd name="T43" fmla="*/ 20 h 20"/>
                  <a:gd name="T44" fmla="*/ 8 w 57"/>
                  <a:gd name="T45" fmla="*/ 20 h 20"/>
                  <a:gd name="T46" fmla="*/ 8 w 57"/>
                  <a:gd name="T47" fmla="*/ 20 h 20"/>
                  <a:gd name="T48" fmla="*/ 8 w 57"/>
                  <a:gd name="T49" fmla="*/ 20 h 20"/>
                  <a:gd name="T50" fmla="*/ 17 w 57"/>
                  <a:gd name="T51" fmla="*/ 18 h 20"/>
                  <a:gd name="T52" fmla="*/ 28 w 57"/>
                  <a:gd name="T53" fmla="*/ 16 h 20"/>
                  <a:gd name="T54" fmla="*/ 28 w 57"/>
                  <a:gd name="T55" fmla="*/ 16 h 20"/>
                  <a:gd name="T56" fmla="*/ 39 w 57"/>
                  <a:gd name="T57" fmla="*/ 18 h 20"/>
                  <a:gd name="T58" fmla="*/ 50 w 57"/>
                  <a:gd name="T59" fmla="*/ 20 h 20"/>
                  <a:gd name="T60" fmla="*/ 50 w 57"/>
                  <a:gd name="T61" fmla="*/ 20 h 20"/>
                  <a:gd name="T62" fmla="*/ 53 w 57"/>
                  <a:gd name="T63" fmla="*/ 20 h 20"/>
                  <a:gd name="T64" fmla="*/ 54 w 57"/>
                  <a:gd name="T65" fmla="*/ 19 h 20"/>
                  <a:gd name="T66" fmla="*/ 56 w 57"/>
                  <a:gd name="T67" fmla="*/ 18 h 20"/>
                  <a:gd name="T68" fmla="*/ 57 w 57"/>
                  <a:gd name="T69" fmla="*/ 14 h 20"/>
                  <a:gd name="T70" fmla="*/ 57 w 57"/>
                  <a:gd name="T71" fmla="*/ 1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" h="20">
                    <a:moveTo>
                      <a:pt x="57" y="14"/>
                    </a:moveTo>
                    <a:lnTo>
                      <a:pt x="57" y="14"/>
                    </a:lnTo>
                    <a:lnTo>
                      <a:pt x="57" y="12"/>
                    </a:lnTo>
                    <a:lnTo>
                      <a:pt x="57" y="12"/>
                    </a:lnTo>
                    <a:lnTo>
                      <a:pt x="56" y="7"/>
                    </a:lnTo>
                    <a:lnTo>
                      <a:pt x="54" y="5"/>
                    </a:lnTo>
                    <a:lnTo>
                      <a:pt x="53" y="4"/>
                    </a:lnTo>
                    <a:lnTo>
                      <a:pt x="53" y="4"/>
                    </a:lnTo>
                    <a:lnTo>
                      <a:pt x="41" y="1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6" y="1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2" y="5"/>
                    </a:lnTo>
                    <a:lnTo>
                      <a:pt x="1" y="8"/>
                    </a:lnTo>
                    <a:lnTo>
                      <a:pt x="0" y="11"/>
                    </a:lnTo>
                    <a:lnTo>
                      <a:pt x="1" y="14"/>
                    </a:lnTo>
                    <a:lnTo>
                      <a:pt x="1" y="14"/>
                    </a:lnTo>
                    <a:lnTo>
                      <a:pt x="1" y="18"/>
                    </a:lnTo>
                    <a:lnTo>
                      <a:pt x="2" y="19"/>
                    </a:lnTo>
                    <a:lnTo>
                      <a:pt x="5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7" y="18"/>
                    </a:lnTo>
                    <a:lnTo>
                      <a:pt x="28" y="16"/>
                    </a:lnTo>
                    <a:lnTo>
                      <a:pt x="28" y="16"/>
                    </a:lnTo>
                    <a:lnTo>
                      <a:pt x="39" y="18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53" y="20"/>
                    </a:lnTo>
                    <a:lnTo>
                      <a:pt x="54" y="19"/>
                    </a:lnTo>
                    <a:lnTo>
                      <a:pt x="56" y="18"/>
                    </a:lnTo>
                    <a:lnTo>
                      <a:pt x="57" y="14"/>
                    </a:lnTo>
                    <a:lnTo>
                      <a:pt x="5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36" name="Freeform 133"/>
              <p:cNvSpPr/>
              <p:nvPr/>
            </p:nvSpPr>
            <p:spPr bwMode="auto">
              <a:xfrm>
                <a:off x="4948238" y="1906588"/>
                <a:ext cx="127000" cy="34925"/>
              </a:xfrm>
              <a:custGeom>
                <a:avLst/>
                <a:gdLst>
                  <a:gd name="T0" fmla="*/ 8 w 161"/>
                  <a:gd name="T1" fmla="*/ 41 h 42"/>
                  <a:gd name="T2" fmla="*/ 8 w 161"/>
                  <a:gd name="T3" fmla="*/ 41 h 42"/>
                  <a:gd name="T4" fmla="*/ 8 w 161"/>
                  <a:gd name="T5" fmla="*/ 41 h 42"/>
                  <a:gd name="T6" fmla="*/ 26 w 161"/>
                  <a:gd name="T7" fmla="*/ 30 h 42"/>
                  <a:gd name="T8" fmla="*/ 44 w 161"/>
                  <a:gd name="T9" fmla="*/ 23 h 42"/>
                  <a:gd name="T10" fmla="*/ 63 w 161"/>
                  <a:gd name="T11" fmla="*/ 19 h 42"/>
                  <a:gd name="T12" fmla="*/ 80 w 161"/>
                  <a:gd name="T13" fmla="*/ 18 h 42"/>
                  <a:gd name="T14" fmla="*/ 80 w 161"/>
                  <a:gd name="T15" fmla="*/ 18 h 42"/>
                  <a:gd name="T16" fmla="*/ 100 w 161"/>
                  <a:gd name="T17" fmla="*/ 19 h 42"/>
                  <a:gd name="T18" fmla="*/ 117 w 161"/>
                  <a:gd name="T19" fmla="*/ 23 h 42"/>
                  <a:gd name="T20" fmla="*/ 135 w 161"/>
                  <a:gd name="T21" fmla="*/ 30 h 42"/>
                  <a:gd name="T22" fmla="*/ 153 w 161"/>
                  <a:gd name="T23" fmla="*/ 41 h 42"/>
                  <a:gd name="T24" fmla="*/ 153 w 161"/>
                  <a:gd name="T25" fmla="*/ 41 h 42"/>
                  <a:gd name="T26" fmla="*/ 155 w 161"/>
                  <a:gd name="T27" fmla="*/ 42 h 42"/>
                  <a:gd name="T28" fmla="*/ 157 w 161"/>
                  <a:gd name="T29" fmla="*/ 41 h 42"/>
                  <a:gd name="T30" fmla="*/ 160 w 161"/>
                  <a:gd name="T31" fmla="*/ 39 h 42"/>
                  <a:gd name="T32" fmla="*/ 161 w 161"/>
                  <a:gd name="T33" fmla="*/ 37 h 42"/>
                  <a:gd name="T34" fmla="*/ 161 w 161"/>
                  <a:gd name="T35" fmla="*/ 37 h 42"/>
                  <a:gd name="T36" fmla="*/ 161 w 161"/>
                  <a:gd name="T37" fmla="*/ 34 h 42"/>
                  <a:gd name="T38" fmla="*/ 161 w 161"/>
                  <a:gd name="T39" fmla="*/ 34 h 42"/>
                  <a:gd name="T40" fmla="*/ 161 w 161"/>
                  <a:gd name="T41" fmla="*/ 29 h 42"/>
                  <a:gd name="T42" fmla="*/ 158 w 161"/>
                  <a:gd name="T43" fmla="*/ 26 h 42"/>
                  <a:gd name="T44" fmla="*/ 158 w 161"/>
                  <a:gd name="T45" fmla="*/ 26 h 42"/>
                  <a:gd name="T46" fmla="*/ 139 w 161"/>
                  <a:gd name="T47" fmla="*/ 15 h 42"/>
                  <a:gd name="T48" fmla="*/ 120 w 161"/>
                  <a:gd name="T49" fmla="*/ 7 h 42"/>
                  <a:gd name="T50" fmla="*/ 101 w 161"/>
                  <a:gd name="T51" fmla="*/ 1 h 42"/>
                  <a:gd name="T52" fmla="*/ 80 w 161"/>
                  <a:gd name="T53" fmla="*/ 0 h 42"/>
                  <a:gd name="T54" fmla="*/ 80 w 161"/>
                  <a:gd name="T55" fmla="*/ 0 h 42"/>
                  <a:gd name="T56" fmla="*/ 61 w 161"/>
                  <a:gd name="T57" fmla="*/ 1 h 42"/>
                  <a:gd name="T58" fmla="*/ 42 w 161"/>
                  <a:gd name="T59" fmla="*/ 7 h 42"/>
                  <a:gd name="T60" fmla="*/ 23 w 161"/>
                  <a:gd name="T61" fmla="*/ 15 h 42"/>
                  <a:gd name="T62" fmla="*/ 4 w 161"/>
                  <a:gd name="T63" fmla="*/ 26 h 42"/>
                  <a:gd name="T64" fmla="*/ 4 w 161"/>
                  <a:gd name="T65" fmla="*/ 26 h 42"/>
                  <a:gd name="T66" fmla="*/ 3 w 161"/>
                  <a:gd name="T67" fmla="*/ 27 h 42"/>
                  <a:gd name="T68" fmla="*/ 1 w 161"/>
                  <a:gd name="T69" fmla="*/ 30 h 42"/>
                  <a:gd name="T70" fmla="*/ 0 w 161"/>
                  <a:gd name="T71" fmla="*/ 34 h 42"/>
                  <a:gd name="T72" fmla="*/ 1 w 161"/>
                  <a:gd name="T73" fmla="*/ 37 h 42"/>
                  <a:gd name="T74" fmla="*/ 1 w 161"/>
                  <a:gd name="T75" fmla="*/ 37 h 42"/>
                  <a:gd name="T76" fmla="*/ 3 w 161"/>
                  <a:gd name="T77" fmla="*/ 39 h 42"/>
                  <a:gd name="T78" fmla="*/ 4 w 161"/>
                  <a:gd name="T79" fmla="*/ 41 h 42"/>
                  <a:gd name="T80" fmla="*/ 7 w 161"/>
                  <a:gd name="T81" fmla="*/ 42 h 42"/>
                  <a:gd name="T82" fmla="*/ 8 w 161"/>
                  <a:gd name="T83" fmla="*/ 41 h 42"/>
                  <a:gd name="T84" fmla="*/ 8 w 161"/>
                  <a:gd name="T85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1" h="42">
                    <a:moveTo>
                      <a:pt x="8" y="41"/>
                    </a:moveTo>
                    <a:lnTo>
                      <a:pt x="8" y="41"/>
                    </a:lnTo>
                    <a:lnTo>
                      <a:pt x="8" y="41"/>
                    </a:lnTo>
                    <a:lnTo>
                      <a:pt x="26" y="30"/>
                    </a:lnTo>
                    <a:lnTo>
                      <a:pt x="44" y="23"/>
                    </a:lnTo>
                    <a:lnTo>
                      <a:pt x="63" y="19"/>
                    </a:lnTo>
                    <a:lnTo>
                      <a:pt x="80" y="18"/>
                    </a:lnTo>
                    <a:lnTo>
                      <a:pt x="80" y="18"/>
                    </a:lnTo>
                    <a:lnTo>
                      <a:pt x="100" y="19"/>
                    </a:lnTo>
                    <a:lnTo>
                      <a:pt x="117" y="23"/>
                    </a:lnTo>
                    <a:lnTo>
                      <a:pt x="135" y="30"/>
                    </a:lnTo>
                    <a:lnTo>
                      <a:pt x="153" y="41"/>
                    </a:lnTo>
                    <a:lnTo>
                      <a:pt x="153" y="41"/>
                    </a:lnTo>
                    <a:lnTo>
                      <a:pt x="155" y="42"/>
                    </a:lnTo>
                    <a:lnTo>
                      <a:pt x="157" y="41"/>
                    </a:lnTo>
                    <a:lnTo>
                      <a:pt x="160" y="39"/>
                    </a:lnTo>
                    <a:lnTo>
                      <a:pt x="161" y="37"/>
                    </a:lnTo>
                    <a:lnTo>
                      <a:pt x="161" y="37"/>
                    </a:lnTo>
                    <a:lnTo>
                      <a:pt x="161" y="34"/>
                    </a:lnTo>
                    <a:lnTo>
                      <a:pt x="161" y="34"/>
                    </a:lnTo>
                    <a:lnTo>
                      <a:pt x="161" y="29"/>
                    </a:lnTo>
                    <a:lnTo>
                      <a:pt x="158" y="26"/>
                    </a:lnTo>
                    <a:lnTo>
                      <a:pt x="158" y="26"/>
                    </a:lnTo>
                    <a:lnTo>
                      <a:pt x="139" y="15"/>
                    </a:lnTo>
                    <a:lnTo>
                      <a:pt x="120" y="7"/>
                    </a:lnTo>
                    <a:lnTo>
                      <a:pt x="101" y="1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1" y="1"/>
                    </a:lnTo>
                    <a:lnTo>
                      <a:pt x="42" y="7"/>
                    </a:lnTo>
                    <a:lnTo>
                      <a:pt x="23" y="15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3" y="27"/>
                    </a:lnTo>
                    <a:lnTo>
                      <a:pt x="1" y="30"/>
                    </a:lnTo>
                    <a:lnTo>
                      <a:pt x="0" y="34"/>
                    </a:lnTo>
                    <a:lnTo>
                      <a:pt x="1" y="37"/>
                    </a:lnTo>
                    <a:lnTo>
                      <a:pt x="1" y="37"/>
                    </a:lnTo>
                    <a:lnTo>
                      <a:pt x="3" y="39"/>
                    </a:lnTo>
                    <a:lnTo>
                      <a:pt x="4" y="41"/>
                    </a:lnTo>
                    <a:lnTo>
                      <a:pt x="7" y="42"/>
                    </a:lnTo>
                    <a:lnTo>
                      <a:pt x="8" y="41"/>
                    </a:lnTo>
                    <a:lnTo>
                      <a:pt x="8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38" name="Freeform 134"/>
              <p:cNvSpPr/>
              <p:nvPr/>
            </p:nvSpPr>
            <p:spPr bwMode="auto">
              <a:xfrm>
                <a:off x="4973638" y="1944688"/>
                <a:ext cx="77788" cy="22225"/>
              </a:xfrm>
              <a:custGeom>
                <a:avLst/>
                <a:gdLst>
                  <a:gd name="T0" fmla="*/ 96 w 100"/>
                  <a:gd name="T1" fmla="*/ 11 h 27"/>
                  <a:gd name="T2" fmla="*/ 96 w 100"/>
                  <a:gd name="T3" fmla="*/ 11 h 27"/>
                  <a:gd name="T4" fmla="*/ 85 w 100"/>
                  <a:gd name="T5" fmla="*/ 6 h 27"/>
                  <a:gd name="T6" fmla="*/ 73 w 100"/>
                  <a:gd name="T7" fmla="*/ 2 h 27"/>
                  <a:gd name="T8" fmla="*/ 62 w 100"/>
                  <a:gd name="T9" fmla="*/ 0 h 27"/>
                  <a:gd name="T10" fmla="*/ 49 w 100"/>
                  <a:gd name="T11" fmla="*/ 0 h 27"/>
                  <a:gd name="T12" fmla="*/ 49 w 100"/>
                  <a:gd name="T13" fmla="*/ 0 h 27"/>
                  <a:gd name="T14" fmla="*/ 38 w 100"/>
                  <a:gd name="T15" fmla="*/ 0 h 27"/>
                  <a:gd name="T16" fmla="*/ 26 w 100"/>
                  <a:gd name="T17" fmla="*/ 2 h 27"/>
                  <a:gd name="T18" fmla="*/ 15 w 100"/>
                  <a:gd name="T19" fmla="*/ 6 h 27"/>
                  <a:gd name="T20" fmla="*/ 4 w 100"/>
                  <a:gd name="T21" fmla="*/ 11 h 27"/>
                  <a:gd name="T22" fmla="*/ 4 w 100"/>
                  <a:gd name="T23" fmla="*/ 11 h 27"/>
                  <a:gd name="T24" fmla="*/ 2 w 100"/>
                  <a:gd name="T25" fmla="*/ 12 h 27"/>
                  <a:gd name="T26" fmla="*/ 0 w 100"/>
                  <a:gd name="T27" fmla="*/ 15 h 27"/>
                  <a:gd name="T28" fmla="*/ 0 w 100"/>
                  <a:gd name="T29" fmla="*/ 19 h 27"/>
                  <a:gd name="T30" fmla="*/ 0 w 100"/>
                  <a:gd name="T31" fmla="*/ 21 h 27"/>
                  <a:gd name="T32" fmla="*/ 0 w 100"/>
                  <a:gd name="T33" fmla="*/ 21 h 27"/>
                  <a:gd name="T34" fmla="*/ 2 w 100"/>
                  <a:gd name="T35" fmla="*/ 24 h 27"/>
                  <a:gd name="T36" fmla="*/ 3 w 100"/>
                  <a:gd name="T37" fmla="*/ 27 h 27"/>
                  <a:gd name="T38" fmla="*/ 6 w 100"/>
                  <a:gd name="T39" fmla="*/ 27 h 27"/>
                  <a:gd name="T40" fmla="*/ 7 w 100"/>
                  <a:gd name="T41" fmla="*/ 27 h 27"/>
                  <a:gd name="T42" fmla="*/ 7 w 100"/>
                  <a:gd name="T43" fmla="*/ 27 h 27"/>
                  <a:gd name="T44" fmla="*/ 18 w 100"/>
                  <a:gd name="T45" fmla="*/ 23 h 27"/>
                  <a:gd name="T46" fmla="*/ 29 w 100"/>
                  <a:gd name="T47" fmla="*/ 19 h 27"/>
                  <a:gd name="T48" fmla="*/ 38 w 100"/>
                  <a:gd name="T49" fmla="*/ 17 h 27"/>
                  <a:gd name="T50" fmla="*/ 49 w 100"/>
                  <a:gd name="T51" fmla="*/ 16 h 27"/>
                  <a:gd name="T52" fmla="*/ 49 w 100"/>
                  <a:gd name="T53" fmla="*/ 16 h 27"/>
                  <a:gd name="T54" fmla="*/ 60 w 100"/>
                  <a:gd name="T55" fmla="*/ 17 h 27"/>
                  <a:gd name="T56" fmla="*/ 71 w 100"/>
                  <a:gd name="T57" fmla="*/ 19 h 27"/>
                  <a:gd name="T58" fmla="*/ 82 w 100"/>
                  <a:gd name="T59" fmla="*/ 23 h 27"/>
                  <a:gd name="T60" fmla="*/ 92 w 100"/>
                  <a:gd name="T61" fmla="*/ 27 h 27"/>
                  <a:gd name="T62" fmla="*/ 92 w 100"/>
                  <a:gd name="T63" fmla="*/ 27 h 27"/>
                  <a:gd name="T64" fmla="*/ 94 w 100"/>
                  <a:gd name="T65" fmla="*/ 27 h 27"/>
                  <a:gd name="T66" fmla="*/ 97 w 100"/>
                  <a:gd name="T67" fmla="*/ 27 h 27"/>
                  <a:gd name="T68" fmla="*/ 99 w 100"/>
                  <a:gd name="T69" fmla="*/ 24 h 27"/>
                  <a:gd name="T70" fmla="*/ 100 w 100"/>
                  <a:gd name="T71" fmla="*/ 21 h 27"/>
                  <a:gd name="T72" fmla="*/ 100 w 100"/>
                  <a:gd name="T73" fmla="*/ 21 h 27"/>
                  <a:gd name="T74" fmla="*/ 100 w 100"/>
                  <a:gd name="T75" fmla="*/ 19 h 27"/>
                  <a:gd name="T76" fmla="*/ 100 w 100"/>
                  <a:gd name="T77" fmla="*/ 19 h 27"/>
                  <a:gd name="T78" fmla="*/ 99 w 100"/>
                  <a:gd name="T79" fmla="*/ 15 h 27"/>
                  <a:gd name="T80" fmla="*/ 96 w 100"/>
                  <a:gd name="T81" fmla="*/ 11 h 27"/>
                  <a:gd name="T82" fmla="*/ 96 w 100"/>
                  <a:gd name="T83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0" h="27">
                    <a:moveTo>
                      <a:pt x="96" y="11"/>
                    </a:moveTo>
                    <a:lnTo>
                      <a:pt x="96" y="11"/>
                    </a:lnTo>
                    <a:lnTo>
                      <a:pt x="85" y="6"/>
                    </a:lnTo>
                    <a:lnTo>
                      <a:pt x="73" y="2"/>
                    </a:lnTo>
                    <a:lnTo>
                      <a:pt x="62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38" y="0"/>
                    </a:lnTo>
                    <a:lnTo>
                      <a:pt x="26" y="2"/>
                    </a:lnTo>
                    <a:lnTo>
                      <a:pt x="15" y="6"/>
                    </a:lnTo>
                    <a:lnTo>
                      <a:pt x="4" y="11"/>
                    </a:lnTo>
                    <a:lnTo>
                      <a:pt x="4" y="11"/>
                    </a:lnTo>
                    <a:lnTo>
                      <a:pt x="2" y="12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2" y="24"/>
                    </a:lnTo>
                    <a:lnTo>
                      <a:pt x="3" y="27"/>
                    </a:lnTo>
                    <a:lnTo>
                      <a:pt x="6" y="27"/>
                    </a:lnTo>
                    <a:lnTo>
                      <a:pt x="7" y="27"/>
                    </a:lnTo>
                    <a:lnTo>
                      <a:pt x="7" y="27"/>
                    </a:lnTo>
                    <a:lnTo>
                      <a:pt x="18" y="23"/>
                    </a:lnTo>
                    <a:lnTo>
                      <a:pt x="29" y="19"/>
                    </a:lnTo>
                    <a:lnTo>
                      <a:pt x="38" y="17"/>
                    </a:lnTo>
                    <a:lnTo>
                      <a:pt x="49" y="16"/>
                    </a:lnTo>
                    <a:lnTo>
                      <a:pt x="49" y="16"/>
                    </a:lnTo>
                    <a:lnTo>
                      <a:pt x="60" y="17"/>
                    </a:lnTo>
                    <a:lnTo>
                      <a:pt x="71" y="19"/>
                    </a:lnTo>
                    <a:lnTo>
                      <a:pt x="82" y="23"/>
                    </a:lnTo>
                    <a:lnTo>
                      <a:pt x="92" y="27"/>
                    </a:lnTo>
                    <a:lnTo>
                      <a:pt x="92" y="27"/>
                    </a:lnTo>
                    <a:lnTo>
                      <a:pt x="94" y="27"/>
                    </a:lnTo>
                    <a:lnTo>
                      <a:pt x="97" y="27"/>
                    </a:lnTo>
                    <a:lnTo>
                      <a:pt x="99" y="24"/>
                    </a:lnTo>
                    <a:lnTo>
                      <a:pt x="100" y="21"/>
                    </a:lnTo>
                    <a:lnTo>
                      <a:pt x="100" y="21"/>
                    </a:lnTo>
                    <a:lnTo>
                      <a:pt x="100" y="19"/>
                    </a:lnTo>
                    <a:lnTo>
                      <a:pt x="100" y="19"/>
                    </a:lnTo>
                    <a:lnTo>
                      <a:pt x="99" y="15"/>
                    </a:lnTo>
                    <a:lnTo>
                      <a:pt x="96" y="11"/>
                    </a:lnTo>
                    <a:lnTo>
                      <a:pt x="96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39" name="Freeform 135"/>
              <p:cNvSpPr/>
              <p:nvPr/>
            </p:nvSpPr>
            <p:spPr bwMode="auto">
              <a:xfrm>
                <a:off x="4902201" y="2030413"/>
                <a:ext cx="85725" cy="65088"/>
              </a:xfrm>
              <a:custGeom>
                <a:avLst/>
                <a:gdLst>
                  <a:gd name="T0" fmla="*/ 76 w 107"/>
                  <a:gd name="T1" fmla="*/ 57 h 83"/>
                  <a:gd name="T2" fmla="*/ 76 w 107"/>
                  <a:gd name="T3" fmla="*/ 57 h 83"/>
                  <a:gd name="T4" fmla="*/ 62 w 107"/>
                  <a:gd name="T5" fmla="*/ 0 h 83"/>
                  <a:gd name="T6" fmla="*/ 45 w 107"/>
                  <a:gd name="T7" fmla="*/ 0 h 83"/>
                  <a:gd name="T8" fmla="*/ 31 w 107"/>
                  <a:gd name="T9" fmla="*/ 56 h 83"/>
                  <a:gd name="T10" fmla="*/ 31 w 107"/>
                  <a:gd name="T11" fmla="*/ 56 h 83"/>
                  <a:gd name="T12" fmla="*/ 17 w 107"/>
                  <a:gd name="T13" fmla="*/ 0 h 83"/>
                  <a:gd name="T14" fmla="*/ 0 w 107"/>
                  <a:gd name="T15" fmla="*/ 0 h 83"/>
                  <a:gd name="T16" fmla="*/ 21 w 107"/>
                  <a:gd name="T17" fmla="*/ 83 h 83"/>
                  <a:gd name="T18" fmla="*/ 39 w 107"/>
                  <a:gd name="T19" fmla="*/ 83 h 83"/>
                  <a:gd name="T20" fmla="*/ 53 w 107"/>
                  <a:gd name="T21" fmla="*/ 27 h 83"/>
                  <a:gd name="T22" fmla="*/ 53 w 107"/>
                  <a:gd name="T23" fmla="*/ 27 h 83"/>
                  <a:gd name="T24" fmla="*/ 68 w 107"/>
                  <a:gd name="T25" fmla="*/ 83 h 83"/>
                  <a:gd name="T26" fmla="*/ 86 w 107"/>
                  <a:gd name="T27" fmla="*/ 83 h 83"/>
                  <a:gd name="T28" fmla="*/ 107 w 107"/>
                  <a:gd name="T29" fmla="*/ 0 h 83"/>
                  <a:gd name="T30" fmla="*/ 90 w 107"/>
                  <a:gd name="T31" fmla="*/ 0 h 83"/>
                  <a:gd name="T32" fmla="*/ 76 w 107"/>
                  <a:gd name="T33" fmla="*/ 5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7" h="83">
                    <a:moveTo>
                      <a:pt x="76" y="57"/>
                    </a:moveTo>
                    <a:lnTo>
                      <a:pt x="76" y="57"/>
                    </a:lnTo>
                    <a:lnTo>
                      <a:pt x="62" y="0"/>
                    </a:lnTo>
                    <a:lnTo>
                      <a:pt x="45" y="0"/>
                    </a:lnTo>
                    <a:lnTo>
                      <a:pt x="31" y="56"/>
                    </a:lnTo>
                    <a:lnTo>
                      <a:pt x="31" y="56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21" y="83"/>
                    </a:lnTo>
                    <a:lnTo>
                      <a:pt x="39" y="83"/>
                    </a:lnTo>
                    <a:lnTo>
                      <a:pt x="53" y="27"/>
                    </a:lnTo>
                    <a:lnTo>
                      <a:pt x="53" y="27"/>
                    </a:lnTo>
                    <a:lnTo>
                      <a:pt x="68" y="83"/>
                    </a:lnTo>
                    <a:lnTo>
                      <a:pt x="86" y="83"/>
                    </a:lnTo>
                    <a:lnTo>
                      <a:pt x="107" y="0"/>
                    </a:lnTo>
                    <a:lnTo>
                      <a:pt x="90" y="0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0" name="Rectangle 136"/>
              <p:cNvSpPr>
                <a:spLocks noChangeArrowheads="1"/>
              </p:cNvSpPr>
              <p:nvPr/>
            </p:nvSpPr>
            <p:spPr bwMode="auto">
              <a:xfrm>
                <a:off x="4992688" y="2030413"/>
                <a:ext cx="14288" cy="65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1" name="Rectangle 137"/>
              <p:cNvSpPr>
                <a:spLocks noChangeArrowheads="1"/>
              </p:cNvSpPr>
              <p:nvPr/>
            </p:nvSpPr>
            <p:spPr bwMode="auto">
              <a:xfrm>
                <a:off x="5014913" y="2063750"/>
                <a:ext cx="28575" cy="12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2" name="Freeform 138"/>
              <p:cNvSpPr/>
              <p:nvPr/>
            </p:nvSpPr>
            <p:spPr bwMode="auto">
              <a:xfrm>
                <a:off x="5051426" y="2030413"/>
                <a:ext cx="46038" cy="65088"/>
              </a:xfrm>
              <a:custGeom>
                <a:avLst/>
                <a:gdLst>
                  <a:gd name="T0" fmla="*/ 0 w 57"/>
                  <a:gd name="T1" fmla="*/ 83 h 83"/>
                  <a:gd name="T2" fmla="*/ 18 w 57"/>
                  <a:gd name="T3" fmla="*/ 83 h 83"/>
                  <a:gd name="T4" fmla="*/ 18 w 57"/>
                  <a:gd name="T5" fmla="*/ 49 h 83"/>
                  <a:gd name="T6" fmla="*/ 52 w 57"/>
                  <a:gd name="T7" fmla="*/ 49 h 83"/>
                  <a:gd name="T8" fmla="*/ 52 w 57"/>
                  <a:gd name="T9" fmla="*/ 34 h 83"/>
                  <a:gd name="T10" fmla="*/ 18 w 57"/>
                  <a:gd name="T11" fmla="*/ 34 h 83"/>
                  <a:gd name="T12" fmla="*/ 18 w 57"/>
                  <a:gd name="T13" fmla="*/ 15 h 83"/>
                  <a:gd name="T14" fmla="*/ 57 w 57"/>
                  <a:gd name="T15" fmla="*/ 15 h 83"/>
                  <a:gd name="T16" fmla="*/ 57 w 57"/>
                  <a:gd name="T17" fmla="*/ 0 h 83"/>
                  <a:gd name="T18" fmla="*/ 0 w 57"/>
                  <a:gd name="T19" fmla="*/ 0 h 83"/>
                  <a:gd name="T20" fmla="*/ 0 w 57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83">
                    <a:moveTo>
                      <a:pt x="0" y="83"/>
                    </a:moveTo>
                    <a:lnTo>
                      <a:pt x="18" y="83"/>
                    </a:lnTo>
                    <a:lnTo>
                      <a:pt x="18" y="49"/>
                    </a:lnTo>
                    <a:lnTo>
                      <a:pt x="52" y="49"/>
                    </a:lnTo>
                    <a:lnTo>
                      <a:pt x="52" y="34"/>
                    </a:lnTo>
                    <a:lnTo>
                      <a:pt x="18" y="34"/>
                    </a:lnTo>
                    <a:lnTo>
                      <a:pt x="18" y="15"/>
                    </a:lnTo>
                    <a:lnTo>
                      <a:pt x="57" y="15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3" name="Rectangle 139"/>
              <p:cNvSpPr>
                <a:spLocks noChangeArrowheads="1"/>
              </p:cNvSpPr>
              <p:nvPr/>
            </p:nvSpPr>
            <p:spPr bwMode="auto">
              <a:xfrm>
                <a:off x="5103813" y="2030413"/>
                <a:ext cx="14288" cy="65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683887" y="1829702"/>
              <a:ext cx="362855" cy="349515"/>
              <a:chOff x="4903788" y="1471613"/>
              <a:chExt cx="215900" cy="207963"/>
            </a:xfrm>
            <a:solidFill>
              <a:srgbClr val="FFFFFF"/>
            </a:solidFill>
          </p:grpSpPr>
          <p:sp>
            <p:nvSpPr>
              <p:cNvPr id="33" name="Freeform 226"/>
              <p:cNvSpPr>
                <a:spLocks noEditPoints="1"/>
              </p:cNvSpPr>
              <p:nvPr/>
            </p:nvSpPr>
            <p:spPr bwMode="auto">
              <a:xfrm>
                <a:off x="4926013" y="1471613"/>
                <a:ext cx="171450" cy="146050"/>
              </a:xfrm>
              <a:custGeom>
                <a:avLst/>
                <a:gdLst>
                  <a:gd name="T0" fmla="*/ 15 w 215"/>
                  <a:gd name="T1" fmla="*/ 164 h 183"/>
                  <a:gd name="T2" fmla="*/ 83 w 215"/>
                  <a:gd name="T3" fmla="*/ 164 h 183"/>
                  <a:gd name="T4" fmla="*/ 80 w 215"/>
                  <a:gd name="T5" fmla="*/ 183 h 183"/>
                  <a:gd name="T6" fmla="*/ 135 w 215"/>
                  <a:gd name="T7" fmla="*/ 183 h 183"/>
                  <a:gd name="T8" fmla="*/ 132 w 215"/>
                  <a:gd name="T9" fmla="*/ 164 h 183"/>
                  <a:gd name="T10" fmla="*/ 200 w 215"/>
                  <a:gd name="T11" fmla="*/ 164 h 183"/>
                  <a:gd name="T12" fmla="*/ 200 w 215"/>
                  <a:gd name="T13" fmla="*/ 164 h 183"/>
                  <a:gd name="T14" fmla="*/ 206 w 215"/>
                  <a:gd name="T15" fmla="*/ 163 h 183"/>
                  <a:gd name="T16" fmla="*/ 211 w 215"/>
                  <a:gd name="T17" fmla="*/ 160 h 183"/>
                  <a:gd name="T18" fmla="*/ 214 w 215"/>
                  <a:gd name="T19" fmla="*/ 155 h 183"/>
                  <a:gd name="T20" fmla="*/ 215 w 215"/>
                  <a:gd name="T21" fmla="*/ 149 h 183"/>
                  <a:gd name="T22" fmla="*/ 215 w 215"/>
                  <a:gd name="T23" fmla="*/ 15 h 183"/>
                  <a:gd name="T24" fmla="*/ 215 w 215"/>
                  <a:gd name="T25" fmla="*/ 15 h 183"/>
                  <a:gd name="T26" fmla="*/ 214 w 215"/>
                  <a:gd name="T27" fmla="*/ 10 h 183"/>
                  <a:gd name="T28" fmla="*/ 211 w 215"/>
                  <a:gd name="T29" fmla="*/ 4 h 183"/>
                  <a:gd name="T30" fmla="*/ 206 w 215"/>
                  <a:gd name="T31" fmla="*/ 2 h 183"/>
                  <a:gd name="T32" fmla="*/ 200 w 215"/>
                  <a:gd name="T33" fmla="*/ 0 h 183"/>
                  <a:gd name="T34" fmla="*/ 15 w 215"/>
                  <a:gd name="T35" fmla="*/ 0 h 183"/>
                  <a:gd name="T36" fmla="*/ 15 w 215"/>
                  <a:gd name="T37" fmla="*/ 0 h 183"/>
                  <a:gd name="T38" fmla="*/ 9 w 215"/>
                  <a:gd name="T39" fmla="*/ 2 h 183"/>
                  <a:gd name="T40" fmla="*/ 4 w 215"/>
                  <a:gd name="T41" fmla="*/ 4 h 183"/>
                  <a:gd name="T42" fmla="*/ 1 w 215"/>
                  <a:gd name="T43" fmla="*/ 10 h 183"/>
                  <a:gd name="T44" fmla="*/ 0 w 215"/>
                  <a:gd name="T45" fmla="*/ 15 h 183"/>
                  <a:gd name="T46" fmla="*/ 0 w 215"/>
                  <a:gd name="T47" fmla="*/ 149 h 183"/>
                  <a:gd name="T48" fmla="*/ 0 w 215"/>
                  <a:gd name="T49" fmla="*/ 149 h 183"/>
                  <a:gd name="T50" fmla="*/ 1 w 215"/>
                  <a:gd name="T51" fmla="*/ 155 h 183"/>
                  <a:gd name="T52" fmla="*/ 4 w 215"/>
                  <a:gd name="T53" fmla="*/ 160 h 183"/>
                  <a:gd name="T54" fmla="*/ 9 w 215"/>
                  <a:gd name="T55" fmla="*/ 163 h 183"/>
                  <a:gd name="T56" fmla="*/ 15 w 215"/>
                  <a:gd name="T57" fmla="*/ 164 h 183"/>
                  <a:gd name="T58" fmla="*/ 15 w 215"/>
                  <a:gd name="T59" fmla="*/ 164 h 183"/>
                  <a:gd name="T60" fmla="*/ 11 w 215"/>
                  <a:gd name="T61" fmla="*/ 10 h 183"/>
                  <a:gd name="T62" fmla="*/ 203 w 215"/>
                  <a:gd name="T63" fmla="*/ 10 h 183"/>
                  <a:gd name="T64" fmla="*/ 203 w 215"/>
                  <a:gd name="T65" fmla="*/ 149 h 183"/>
                  <a:gd name="T66" fmla="*/ 11 w 215"/>
                  <a:gd name="T67" fmla="*/ 149 h 183"/>
                  <a:gd name="T68" fmla="*/ 11 w 215"/>
                  <a:gd name="T69" fmla="*/ 1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5" h="183">
                    <a:moveTo>
                      <a:pt x="15" y="164"/>
                    </a:moveTo>
                    <a:lnTo>
                      <a:pt x="83" y="164"/>
                    </a:lnTo>
                    <a:lnTo>
                      <a:pt x="80" y="183"/>
                    </a:lnTo>
                    <a:lnTo>
                      <a:pt x="135" y="183"/>
                    </a:lnTo>
                    <a:lnTo>
                      <a:pt x="132" y="164"/>
                    </a:lnTo>
                    <a:lnTo>
                      <a:pt x="200" y="164"/>
                    </a:lnTo>
                    <a:lnTo>
                      <a:pt x="200" y="164"/>
                    </a:lnTo>
                    <a:lnTo>
                      <a:pt x="206" y="163"/>
                    </a:lnTo>
                    <a:lnTo>
                      <a:pt x="211" y="160"/>
                    </a:lnTo>
                    <a:lnTo>
                      <a:pt x="214" y="155"/>
                    </a:lnTo>
                    <a:lnTo>
                      <a:pt x="215" y="149"/>
                    </a:lnTo>
                    <a:lnTo>
                      <a:pt x="215" y="15"/>
                    </a:lnTo>
                    <a:lnTo>
                      <a:pt x="215" y="15"/>
                    </a:lnTo>
                    <a:lnTo>
                      <a:pt x="214" y="10"/>
                    </a:lnTo>
                    <a:lnTo>
                      <a:pt x="211" y="4"/>
                    </a:lnTo>
                    <a:lnTo>
                      <a:pt x="206" y="2"/>
                    </a:lnTo>
                    <a:lnTo>
                      <a:pt x="200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1" y="10"/>
                    </a:lnTo>
                    <a:lnTo>
                      <a:pt x="0" y="15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1" y="155"/>
                    </a:lnTo>
                    <a:lnTo>
                      <a:pt x="4" y="160"/>
                    </a:lnTo>
                    <a:lnTo>
                      <a:pt x="9" y="163"/>
                    </a:lnTo>
                    <a:lnTo>
                      <a:pt x="15" y="164"/>
                    </a:lnTo>
                    <a:lnTo>
                      <a:pt x="15" y="164"/>
                    </a:lnTo>
                    <a:close/>
                    <a:moveTo>
                      <a:pt x="11" y="10"/>
                    </a:moveTo>
                    <a:lnTo>
                      <a:pt x="203" y="10"/>
                    </a:lnTo>
                    <a:lnTo>
                      <a:pt x="203" y="149"/>
                    </a:lnTo>
                    <a:lnTo>
                      <a:pt x="11" y="149"/>
                    </a:lnTo>
                    <a:lnTo>
                      <a:pt x="11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34" name="Freeform 227"/>
              <p:cNvSpPr>
                <a:spLocks noEditPoints="1"/>
              </p:cNvSpPr>
              <p:nvPr/>
            </p:nvSpPr>
            <p:spPr bwMode="auto">
              <a:xfrm>
                <a:off x="4903788" y="1625601"/>
                <a:ext cx="215900" cy="53975"/>
              </a:xfrm>
              <a:custGeom>
                <a:avLst/>
                <a:gdLst>
                  <a:gd name="T0" fmla="*/ 272 w 273"/>
                  <a:gd name="T1" fmla="*/ 56 h 68"/>
                  <a:gd name="T2" fmla="*/ 272 w 273"/>
                  <a:gd name="T3" fmla="*/ 56 h 68"/>
                  <a:gd name="T4" fmla="*/ 270 w 273"/>
                  <a:gd name="T5" fmla="*/ 51 h 68"/>
                  <a:gd name="T6" fmla="*/ 266 w 273"/>
                  <a:gd name="T7" fmla="*/ 45 h 68"/>
                  <a:gd name="T8" fmla="*/ 255 w 273"/>
                  <a:gd name="T9" fmla="*/ 30 h 68"/>
                  <a:gd name="T10" fmla="*/ 233 w 273"/>
                  <a:gd name="T11" fmla="*/ 1 h 68"/>
                  <a:gd name="T12" fmla="*/ 233 w 273"/>
                  <a:gd name="T13" fmla="*/ 1 h 68"/>
                  <a:gd name="T14" fmla="*/ 232 w 273"/>
                  <a:gd name="T15" fmla="*/ 1 h 68"/>
                  <a:gd name="T16" fmla="*/ 229 w 273"/>
                  <a:gd name="T17" fmla="*/ 0 h 68"/>
                  <a:gd name="T18" fmla="*/ 44 w 273"/>
                  <a:gd name="T19" fmla="*/ 0 h 68"/>
                  <a:gd name="T20" fmla="*/ 44 w 273"/>
                  <a:gd name="T21" fmla="*/ 0 h 68"/>
                  <a:gd name="T22" fmla="*/ 41 w 273"/>
                  <a:gd name="T23" fmla="*/ 1 h 68"/>
                  <a:gd name="T24" fmla="*/ 40 w 273"/>
                  <a:gd name="T25" fmla="*/ 1 h 68"/>
                  <a:gd name="T26" fmla="*/ 40 w 273"/>
                  <a:gd name="T27" fmla="*/ 1 h 68"/>
                  <a:gd name="T28" fmla="*/ 30 w 273"/>
                  <a:gd name="T29" fmla="*/ 15 h 68"/>
                  <a:gd name="T30" fmla="*/ 18 w 273"/>
                  <a:gd name="T31" fmla="*/ 30 h 68"/>
                  <a:gd name="T32" fmla="*/ 7 w 273"/>
                  <a:gd name="T33" fmla="*/ 45 h 68"/>
                  <a:gd name="T34" fmla="*/ 3 w 273"/>
                  <a:gd name="T35" fmla="*/ 51 h 68"/>
                  <a:gd name="T36" fmla="*/ 1 w 273"/>
                  <a:gd name="T37" fmla="*/ 56 h 68"/>
                  <a:gd name="T38" fmla="*/ 1 w 273"/>
                  <a:gd name="T39" fmla="*/ 56 h 68"/>
                  <a:gd name="T40" fmla="*/ 0 w 273"/>
                  <a:gd name="T41" fmla="*/ 60 h 68"/>
                  <a:gd name="T42" fmla="*/ 1 w 273"/>
                  <a:gd name="T43" fmla="*/ 63 h 68"/>
                  <a:gd name="T44" fmla="*/ 1 w 273"/>
                  <a:gd name="T45" fmla="*/ 63 h 68"/>
                  <a:gd name="T46" fmla="*/ 4 w 273"/>
                  <a:gd name="T47" fmla="*/ 66 h 68"/>
                  <a:gd name="T48" fmla="*/ 8 w 273"/>
                  <a:gd name="T49" fmla="*/ 67 h 68"/>
                  <a:gd name="T50" fmla="*/ 19 w 273"/>
                  <a:gd name="T51" fmla="*/ 68 h 68"/>
                  <a:gd name="T52" fmla="*/ 255 w 273"/>
                  <a:gd name="T53" fmla="*/ 68 h 68"/>
                  <a:gd name="T54" fmla="*/ 255 w 273"/>
                  <a:gd name="T55" fmla="*/ 68 h 68"/>
                  <a:gd name="T56" fmla="*/ 265 w 273"/>
                  <a:gd name="T57" fmla="*/ 67 h 68"/>
                  <a:gd name="T58" fmla="*/ 269 w 273"/>
                  <a:gd name="T59" fmla="*/ 66 h 68"/>
                  <a:gd name="T60" fmla="*/ 272 w 273"/>
                  <a:gd name="T61" fmla="*/ 63 h 68"/>
                  <a:gd name="T62" fmla="*/ 272 w 273"/>
                  <a:gd name="T63" fmla="*/ 63 h 68"/>
                  <a:gd name="T64" fmla="*/ 273 w 273"/>
                  <a:gd name="T65" fmla="*/ 60 h 68"/>
                  <a:gd name="T66" fmla="*/ 272 w 273"/>
                  <a:gd name="T67" fmla="*/ 56 h 68"/>
                  <a:gd name="T68" fmla="*/ 272 w 273"/>
                  <a:gd name="T69" fmla="*/ 56 h 68"/>
                  <a:gd name="T70" fmla="*/ 265 w 273"/>
                  <a:gd name="T71" fmla="*/ 59 h 68"/>
                  <a:gd name="T72" fmla="*/ 265 w 273"/>
                  <a:gd name="T73" fmla="*/ 59 h 68"/>
                  <a:gd name="T74" fmla="*/ 263 w 273"/>
                  <a:gd name="T75" fmla="*/ 60 h 68"/>
                  <a:gd name="T76" fmla="*/ 255 w 273"/>
                  <a:gd name="T77" fmla="*/ 60 h 68"/>
                  <a:gd name="T78" fmla="*/ 19 w 273"/>
                  <a:gd name="T79" fmla="*/ 60 h 68"/>
                  <a:gd name="T80" fmla="*/ 19 w 273"/>
                  <a:gd name="T81" fmla="*/ 60 h 68"/>
                  <a:gd name="T82" fmla="*/ 11 w 273"/>
                  <a:gd name="T83" fmla="*/ 60 h 68"/>
                  <a:gd name="T84" fmla="*/ 8 w 273"/>
                  <a:gd name="T85" fmla="*/ 60 h 68"/>
                  <a:gd name="T86" fmla="*/ 8 w 273"/>
                  <a:gd name="T87" fmla="*/ 60 h 68"/>
                  <a:gd name="T88" fmla="*/ 8 w 273"/>
                  <a:gd name="T89" fmla="*/ 57 h 68"/>
                  <a:gd name="T90" fmla="*/ 8 w 273"/>
                  <a:gd name="T91" fmla="*/ 57 h 68"/>
                  <a:gd name="T92" fmla="*/ 8 w 273"/>
                  <a:gd name="T93" fmla="*/ 57 h 68"/>
                  <a:gd name="T94" fmla="*/ 8 w 273"/>
                  <a:gd name="T95" fmla="*/ 57 h 68"/>
                  <a:gd name="T96" fmla="*/ 12 w 273"/>
                  <a:gd name="T97" fmla="*/ 49 h 68"/>
                  <a:gd name="T98" fmla="*/ 22 w 273"/>
                  <a:gd name="T99" fmla="*/ 36 h 68"/>
                  <a:gd name="T100" fmla="*/ 251 w 273"/>
                  <a:gd name="T101" fmla="*/ 36 h 68"/>
                  <a:gd name="T102" fmla="*/ 251 w 273"/>
                  <a:gd name="T103" fmla="*/ 36 h 68"/>
                  <a:gd name="T104" fmla="*/ 261 w 273"/>
                  <a:gd name="T105" fmla="*/ 49 h 68"/>
                  <a:gd name="T106" fmla="*/ 265 w 273"/>
                  <a:gd name="T107" fmla="*/ 57 h 68"/>
                  <a:gd name="T108" fmla="*/ 265 w 273"/>
                  <a:gd name="T109" fmla="*/ 57 h 68"/>
                  <a:gd name="T110" fmla="*/ 265 w 273"/>
                  <a:gd name="T111" fmla="*/ 57 h 68"/>
                  <a:gd name="T112" fmla="*/ 265 w 273"/>
                  <a:gd name="T113" fmla="*/ 57 h 68"/>
                  <a:gd name="T114" fmla="*/ 265 w 273"/>
                  <a:gd name="T115" fmla="*/ 59 h 68"/>
                  <a:gd name="T116" fmla="*/ 265 w 273"/>
                  <a:gd name="T117" fmla="*/ 5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3" h="68">
                    <a:moveTo>
                      <a:pt x="272" y="56"/>
                    </a:moveTo>
                    <a:lnTo>
                      <a:pt x="272" y="56"/>
                    </a:lnTo>
                    <a:lnTo>
                      <a:pt x="270" y="51"/>
                    </a:lnTo>
                    <a:lnTo>
                      <a:pt x="266" y="45"/>
                    </a:lnTo>
                    <a:lnTo>
                      <a:pt x="255" y="30"/>
                    </a:lnTo>
                    <a:lnTo>
                      <a:pt x="233" y="1"/>
                    </a:lnTo>
                    <a:lnTo>
                      <a:pt x="233" y="1"/>
                    </a:lnTo>
                    <a:lnTo>
                      <a:pt x="232" y="1"/>
                    </a:lnTo>
                    <a:lnTo>
                      <a:pt x="229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1" y="1"/>
                    </a:lnTo>
                    <a:lnTo>
                      <a:pt x="40" y="1"/>
                    </a:lnTo>
                    <a:lnTo>
                      <a:pt x="40" y="1"/>
                    </a:lnTo>
                    <a:lnTo>
                      <a:pt x="30" y="15"/>
                    </a:lnTo>
                    <a:lnTo>
                      <a:pt x="18" y="30"/>
                    </a:lnTo>
                    <a:lnTo>
                      <a:pt x="7" y="45"/>
                    </a:lnTo>
                    <a:lnTo>
                      <a:pt x="3" y="51"/>
                    </a:lnTo>
                    <a:lnTo>
                      <a:pt x="1" y="56"/>
                    </a:lnTo>
                    <a:lnTo>
                      <a:pt x="1" y="56"/>
                    </a:lnTo>
                    <a:lnTo>
                      <a:pt x="0" y="60"/>
                    </a:lnTo>
                    <a:lnTo>
                      <a:pt x="1" y="63"/>
                    </a:lnTo>
                    <a:lnTo>
                      <a:pt x="1" y="63"/>
                    </a:lnTo>
                    <a:lnTo>
                      <a:pt x="4" y="66"/>
                    </a:lnTo>
                    <a:lnTo>
                      <a:pt x="8" y="67"/>
                    </a:lnTo>
                    <a:lnTo>
                      <a:pt x="19" y="68"/>
                    </a:lnTo>
                    <a:lnTo>
                      <a:pt x="255" y="68"/>
                    </a:lnTo>
                    <a:lnTo>
                      <a:pt x="255" y="68"/>
                    </a:lnTo>
                    <a:lnTo>
                      <a:pt x="265" y="67"/>
                    </a:lnTo>
                    <a:lnTo>
                      <a:pt x="269" y="66"/>
                    </a:lnTo>
                    <a:lnTo>
                      <a:pt x="272" y="63"/>
                    </a:lnTo>
                    <a:lnTo>
                      <a:pt x="272" y="63"/>
                    </a:lnTo>
                    <a:lnTo>
                      <a:pt x="273" y="60"/>
                    </a:lnTo>
                    <a:lnTo>
                      <a:pt x="272" y="56"/>
                    </a:lnTo>
                    <a:lnTo>
                      <a:pt x="272" y="56"/>
                    </a:lnTo>
                    <a:close/>
                    <a:moveTo>
                      <a:pt x="265" y="59"/>
                    </a:moveTo>
                    <a:lnTo>
                      <a:pt x="265" y="59"/>
                    </a:lnTo>
                    <a:lnTo>
                      <a:pt x="263" y="60"/>
                    </a:lnTo>
                    <a:lnTo>
                      <a:pt x="255" y="60"/>
                    </a:lnTo>
                    <a:lnTo>
                      <a:pt x="19" y="60"/>
                    </a:lnTo>
                    <a:lnTo>
                      <a:pt x="19" y="60"/>
                    </a:lnTo>
                    <a:lnTo>
                      <a:pt x="11" y="60"/>
                    </a:lnTo>
                    <a:lnTo>
                      <a:pt x="8" y="60"/>
                    </a:lnTo>
                    <a:lnTo>
                      <a:pt x="8" y="60"/>
                    </a:lnTo>
                    <a:lnTo>
                      <a:pt x="8" y="57"/>
                    </a:lnTo>
                    <a:lnTo>
                      <a:pt x="8" y="57"/>
                    </a:lnTo>
                    <a:lnTo>
                      <a:pt x="8" y="57"/>
                    </a:lnTo>
                    <a:lnTo>
                      <a:pt x="8" y="57"/>
                    </a:lnTo>
                    <a:lnTo>
                      <a:pt x="12" y="49"/>
                    </a:lnTo>
                    <a:lnTo>
                      <a:pt x="22" y="36"/>
                    </a:lnTo>
                    <a:lnTo>
                      <a:pt x="251" y="36"/>
                    </a:lnTo>
                    <a:lnTo>
                      <a:pt x="251" y="36"/>
                    </a:lnTo>
                    <a:lnTo>
                      <a:pt x="261" y="49"/>
                    </a:lnTo>
                    <a:lnTo>
                      <a:pt x="265" y="57"/>
                    </a:lnTo>
                    <a:lnTo>
                      <a:pt x="265" y="57"/>
                    </a:lnTo>
                    <a:lnTo>
                      <a:pt x="265" y="57"/>
                    </a:lnTo>
                    <a:lnTo>
                      <a:pt x="265" y="57"/>
                    </a:lnTo>
                    <a:lnTo>
                      <a:pt x="265" y="59"/>
                    </a:lnTo>
                    <a:lnTo>
                      <a:pt x="265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</p:grpSp>
      </p:grpSp>
      <p:sp>
        <p:nvSpPr>
          <p:cNvPr id="47" name="文本框 24"/>
          <p:cNvSpPr txBox="1"/>
          <p:nvPr/>
        </p:nvSpPr>
        <p:spPr>
          <a:xfrm>
            <a:off x="8334435" y="2320487"/>
            <a:ext cx="3536472" cy="1259064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defTabSz="1285240">
              <a:spcBef>
                <a:spcPts val="635"/>
              </a:spcBef>
            </a:pPr>
            <a:r>
              <a:rPr lang="zh-CN" altLang="en-US" sz="2250" dirty="0">
                <a:solidFill>
                  <a:srgbClr val="8D86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2250" dirty="0">
                <a:solidFill>
                  <a:srgbClr val="8D86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50" dirty="0">
                <a:solidFill>
                  <a:srgbClr val="8D86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集合操作</a:t>
            </a:r>
            <a:endParaRPr lang="en-US" altLang="zh-CN" sz="2250" dirty="0">
              <a:solidFill>
                <a:srgbClr val="8D86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5240">
              <a:spcBef>
                <a:spcPts val="635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由于我们添加文档的时候如果集合不存在会帮我们自动创建，所以我们不用手动去创建文档</a:t>
            </a:r>
            <a:endParaRPr lang="zh-CN" altLang="en-US" sz="1405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25"/>
          <p:cNvSpPr txBox="1"/>
          <p:nvPr/>
        </p:nvSpPr>
        <p:spPr>
          <a:xfrm>
            <a:off x="8453632" y="4760715"/>
            <a:ext cx="3536472" cy="766621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defTabSz="1285240">
              <a:spcBef>
                <a:spcPts val="635"/>
              </a:spcBef>
            </a:pPr>
            <a:r>
              <a:rPr lang="zh-CN" altLang="en-US" sz="2250" dirty="0">
                <a:solidFill>
                  <a:srgbClr val="8BBD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文档操作</a:t>
            </a:r>
            <a:endParaRPr lang="en-US" altLang="zh-CN" sz="2250" dirty="0">
              <a:solidFill>
                <a:srgbClr val="8BBD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5240">
              <a:spcBef>
                <a:spcPts val="635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改，查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26"/>
          <p:cNvSpPr txBox="1"/>
          <p:nvPr/>
        </p:nvSpPr>
        <p:spPr>
          <a:xfrm>
            <a:off x="1160499" y="2320487"/>
            <a:ext cx="3539599" cy="1012842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algn="r" defTabSz="1285240">
              <a:spcBef>
                <a:spcPts val="635"/>
              </a:spcBef>
            </a:pPr>
            <a:r>
              <a:rPr lang="en-US" altLang="zh-CN" sz="2250" dirty="0">
                <a:solidFill>
                  <a:srgbClr val="8BBD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endParaRPr lang="en-US" altLang="zh-CN" sz="2250" dirty="0">
              <a:solidFill>
                <a:srgbClr val="8BBD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5240">
              <a:spcBef>
                <a:spcPts val="635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文档数据库，存储的数据都类型于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27"/>
          <p:cNvSpPr txBox="1"/>
          <p:nvPr/>
        </p:nvSpPr>
        <p:spPr>
          <a:xfrm>
            <a:off x="1143055" y="4861926"/>
            <a:ext cx="3539599" cy="1259064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algn="r" defTabSz="1285240">
              <a:spcBef>
                <a:spcPts val="635"/>
              </a:spcBef>
            </a:pPr>
            <a:r>
              <a:rPr lang="en-US" altLang="zh-CN" sz="2250" dirty="0">
                <a:solidFill>
                  <a:srgbClr val="8D86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250" dirty="0">
                <a:solidFill>
                  <a:srgbClr val="8D86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sz="2250" dirty="0">
                <a:solidFill>
                  <a:srgbClr val="8D86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endParaRPr lang="en-US" altLang="zh-CN" sz="2250" dirty="0">
              <a:solidFill>
                <a:srgbClr val="8D86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5240">
              <a:spcBef>
                <a:spcPts val="635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命令行的文档操作与程序里面的操作几乎一模一样，官方推荐我们使用新的语法来操作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7" grpId="0"/>
      <p:bldP spid="48" grpId="0"/>
      <p:bldP spid="49" grpId="0"/>
      <p:bldP spid="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81951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作业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54"/>
          <p:cNvGrpSpPr/>
          <p:nvPr/>
        </p:nvGrpSpPr>
        <p:grpSpPr>
          <a:xfrm>
            <a:off x="1293507" y="3908304"/>
            <a:ext cx="1180887" cy="2538123"/>
            <a:chOff x="3802063" y="2776538"/>
            <a:chExt cx="839788" cy="1804987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4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solidFill>
                <a:schemeClr val="accent5">
                  <a:lumMod val="40000"/>
                  <a:lumOff val="60000"/>
                </a:schemeClr>
              </a:solidFill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en-US" sz="2530" dirty="0"/>
            </a:p>
          </p:txBody>
        </p:sp>
        <p:sp>
          <p:nvSpPr>
            <p:cNvPr id="15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solidFill>
                <a:schemeClr val="accent5">
                  <a:lumMod val="40000"/>
                  <a:lumOff val="60000"/>
                </a:schemeClr>
              </a:solidFill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en-US" sz="2530" dirty="0"/>
            </a:p>
          </p:txBody>
        </p:sp>
      </p:grpSp>
      <p:sp>
        <p:nvSpPr>
          <p:cNvPr id="16" name="Freeform 33"/>
          <p:cNvSpPr>
            <a:spLocks noEditPoints="1"/>
          </p:cNvSpPr>
          <p:nvPr/>
        </p:nvSpPr>
        <p:spPr bwMode="auto">
          <a:xfrm>
            <a:off x="998843" y="4644962"/>
            <a:ext cx="926405" cy="1812627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 dirty="0"/>
          </a:p>
        </p:txBody>
      </p:sp>
      <p:sp>
        <p:nvSpPr>
          <p:cNvPr id="17" name="Freeform 34"/>
          <p:cNvSpPr>
            <a:spLocks noEditPoints="1"/>
          </p:cNvSpPr>
          <p:nvPr/>
        </p:nvSpPr>
        <p:spPr bwMode="auto">
          <a:xfrm>
            <a:off x="2157407" y="5182946"/>
            <a:ext cx="1515732" cy="1209906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 dirty="0"/>
          </a:p>
        </p:txBody>
      </p:sp>
      <p:sp>
        <p:nvSpPr>
          <p:cNvPr id="18" name="Freeform 35"/>
          <p:cNvSpPr>
            <a:spLocks noEditPoints="1"/>
          </p:cNvSpPr>
          <p:nvPr/>
        </p:nvSpPr>
        <p:spPr bwMode="auto">
          <a:xfrm>
            <a:off x="2545828" y="4316813"/>
            <a:ext cx="1049180" cy="8281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 dirty="0"/>
          </a:p>
        </p:txBody>
      </p:sp>
      <p:sp>
        <p:nvSpPr>
          <p:cNvPr id="19" name="Freeform 39"/>
          <p:cNvSpPr>
            <a:spLocks noEditPoints="1"/>
          </p:cNvSpPr>
          <p:nvPr/>
        </p:nvSpPr>
        <p:spPr bwMode="auto">
          <a:xfrm>
            <a:off x="1439822" y="1757955"/>
            <a:ext cx="1779143" cy="1781375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 dirty="0"/>
          </a:p>
        </p:txBody>
      </p:sp>
      <p:sp>
        <p:nvSpPr>
          <p:cNvPr id="21" name="文本框 20"/>
          <p:cNvSpPr txBox="1"/>
          <p:nvPr/>
        </p:nvSpPr>
        <p:spPr>
          <a:xfrm>
            <a:off x="4269135" y="2478915"/>
            <a:ext cx="6884697" cy="1260345"/>
          </a:xfrm>
          <a:prstGeom prst="rect">
            <a:avLst/>
          </a:prstGeom>
          <a:noFill/>
          <a:ln>
            <a:solidFill>
              <a:srgbClr val="65C4CA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将</a:t>
            </a:r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MongoDB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的</a:t>
            </a:r>
            <a:endParaRPr lang="en-US" altLang="zh-CN" sz="2530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  <a:p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find, insert, update, remove</a:t>
            </a:r>
            <a:endParaRPr lang="en-US" altLang="zh-CN" sz="2530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  <a:p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方法封装成类</a:t>
            </a:r>
            <a:endParaRPr lang="en-US" altLang="zh-CN" sz="2530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6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60"/>
                            </p:stCondLst>
                            <p:childTnLst>
                              <p:par>
                                <p:cTn id="1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6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6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6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6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 animBg="1"/>
      <p:bldP spid="17" grpId="0" animBg="1"/>
      <p:bldP spid="18" grpId="0" animBg="1"/>
      <p:bldP spid="19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239" y="1323316"/>
            <a:ext cx="4860273" cy="458601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09284" y="2093564"/>
            <a:ext cx="3037671" cy="2852101"/>
          </a:xfrm>
          <a:prstGeom prst="rect">
            <a:avLst/>
          </a:prstGeom>
          <a:noFill/>
          <a:ln w="28575">
            <a:solidFill>
              <a:srgbClr val="1A55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14306" y="2616785"/>
            <a:ext cx="2264336" cy="1853888"/>
          </a:xfrm>
          <a:prstGeom prst="rect">
            <a:avLst/>
          </a:prstGeom>
          <a:solidFill>
            <a:srgbClr val="1A557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07440" y="2717454"/>
            <a:ext cx="2078069" cy="1652550"/>
          </a:xfrm>
          <a:prstGeom prst="rect">
            <a:avLst/>
          </a:prstGeom>
          <a:noFill/>
          <a:ln w="19050">
            <a:solidFill>
              <a:srgbClr val="F7F8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94045" y="2178670"/>
            <a:ext cx="2868152" cy="2681891"/>
          </a:xfrm>
          <a:prstGeom prst="rect">
            <a:avLst/>
          </a:prstGeom>
          <a:noFill/>
          <a:ln w="28575">
            <a:solidFill>
              <a:srgbClr val="F7F8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970309" y="3076301"/>
            <a:ext cx="2752330" cy="933450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algn="ctr"/>
            <a:r>
              <a:rPr lang="en-US" altLang="zh-CN" sz="5625" spc="422" dirty="0">
                <a:solidFill>
                  <a:schemeClr val="bg1"/>
                </a:solidFill>
                <a:latin typeface="Stencil Std" panose="04020904080802020404" pitchFamily="82" charset="0"/>
                <a:ea typeface="华康雅宋体W9(P)" panose="02020900000000000000" pitchFamily="18" charset="-122"/>
              </a:rPr>
              <a:t>2019</a:t>
            </a:r>
            <a:endParaRPr lang="en-US" altLang="zh-CN" sz="5625" spc="422" dirty="0">
              <a:solidFill>
                <a:schemeClr val="bg1"/>
              </a:solidFill>
              <a:latin typeface="Stencil Std" panose="04020904080802020404" pitchFamily="82" charset="0"/>
              <a:ea typeface="华康雅宋体W9(P)" panose="02020900000000000000" pitchFamily="18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995346" y="5843296"/>
            <a:ext cx="3508212" cy="761731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spc="422" dirty="0">
                <a:solidFill>
                  <a:srgbClr val="8D86BA"/>
                </a:solidFill>
                <a:latin typeface="华康雅宋体W9(P)" panose="02020900000000000000" pitchFamily="18" charset="-122"/>
                <a:ea typeface="华康雅宋体W9(P)" panose="02020900000000000000" pitchFamily="18" charset="-122"/>
                <a:sym typeface="微软雅黑" panose="020B0503020204020204" pitchFamily="34" charset="-122"/>
              </a:rPr>
              <a:t>谢谢欣赏</a:t>
            </a:r>
            <a:endParaRPr lang="zh-CN" altLang="en-US" sz="4500" spc="422" dirty="0">
              <a:solidFill>
                <a:srgbClr val="8D86BA"/>
              </a:solidFill>
              <a:latin typeface="华康雅宋体W9(P)" panose="02020900000000000000" pitchFamily="18" charset="-122"/>
              <a:ea typeface="华康雅宋体W9(P)" panose="02020900000000000000" pitchFamily="18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 tmFilter="0,0; .5, 1; 1, 1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6" presetClass="entr" presetSubtype="37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092"/>
                                </p:stCondLst>
                                <p:childTnLst>
                                  <p:par>
                                    <p:cTn id="29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592"/>
                                </p:stCondLst>
                                <p:childTnLst>
                                  <p:par>
                                    <p:cTn id="33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242"/>
                                </p:stCondLst>
                                <p:childTnLst>
                                  <p:par>
                                    <p:cTn id="38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  <p:bldP spid="11" grpId="0" animBg="1"/>
          <p:bldP spid="14" grpId="0"/>
          <p:bldP spid="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 tmFilter="0,0; .5, 1; 1, 1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6" presetClass="entr" presetSubtype="37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092"/>
                                </p:stCondLst>
                                <p:childTnLst>
                                  <p:par>
                                    <p:cTn id="29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592"/>
                                </p:stCondLst>
                                <p:childTnLst>
                                  <p:par>
                                    <p:cTn id="3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242"/>
                                </p:stCondLst>
                                <p:childTnLst>
                                  <p:par>
                                    <p:cTn id="38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  <p:bldP spid="11" grpId="0" animBg="1"/>
          <p:bldP spid="14" grpId="0"/>
          <p:bldP spid="1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8A8E0"/>
              </a:solidFill>
            </a:endParaRPr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915635" cy="95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0" dirty="0">
                <a:solidFill>
                  <a:srgbClr val="8D86BA"/>
                </a:solidFill>
                <a:ea typeface="南宋书局体" panose="02000000000000000000" pitchFamily="2" charset="-122"/>
              </a:rPr>
              <a:t>01</a:t>
            </a:r>
            <a:endParaRPr lang="zh-CN" altLang="en-US" sz="5620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373127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认识</a:t>
            </a:r>
            <a:r>
              <a:rPr lang="en-US" altLang="zh-CN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MongoDB</a:t>
            </a:r>
            <a:endParaRPr lang="zh-CN" altLang="en-US" sz="4500" b="1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49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149"/>
                            </p:stCondLst>
                            <p:childTnLst>
                              <p:par>
                                <p:cTn id="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4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5032147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MongoDB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简介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Text_1"/>
          <p:cNvSpPr/>
          <p:nvPr>
            <p:custDataLst>
              <p:tags r:id="rId2"/>
            </p:custDataLst>
          </p:nvPr>
        </p:nvSpPr>
        <p:spPr>
          <a:xfrm>
            <a:off x="3621063" y="3747632"/>
            <a:ext cx="6714619" cy="19922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将数据存储为一个文档，文档类似与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格式， 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21063" y="2169528"/>
            <a:ext cx="5032147" cy="19922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基于分布式文件存储的开源数据库系统。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25176" y="4624437"/>
            <a:ext cx="46085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  name:"小明",</a:t>
            </a:r>
            <a:endParaRPr lang="zh-CN" altLang="en-US" dirty="0"/>
          </a:p>
          <a:p>
            <a:r>
              <a:rPr lang="zh-CN" altLang="en-US" dirty="0"/>
              <a:t>    age:16，</a:t>
            </a:r>
            <a:endParaRPr lang="zh-CN" altLang="en-US" dirty="0"/>
          </a:p>
          <a:p>
            <a:r>
              <a:rPr lang="zh-CN" altLang="en-US" dirty="0"/>
              <a:t>    address: {city:"长沙"， country:"china"}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21063" y="2981260"/>
            <a:ext cx="5799986" cy="19922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旨在为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应用提供可扩展的高性能数据存储解决方案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7" grpId="0"/>
      <p:bldP spid="2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6555813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MongoDB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数据模型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https://www.nmtui.com/wp-content/uploads/2018/03/1190037-20180106141036237-2584311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7" y="1213502"/>
            <a:ext cx="7261148" cy="589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6555813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MongoDB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进入与退出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927" y="2104157"/>
            <a:ext cx="7578642" cy="368008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9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8A8E0"/>
              </a:solidFill>
            </a:endParaRPr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915635" cy="95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0" dirty="0">
                <a:solidFill>
                  <a:srgbClr val="8D86BA"/>
                </a:solidFill>
                <a:ea typeface="南宋书局体" panose="02000000000000000000" pitchFamily="2" charset="-122"/>
              </a:rPr>
              <a:t>02</a:t>
            </a:r>
            <a:endParaRPr lang="zh-CN" altLang="en-US" sz="5620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364715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库、集合操作</a:t>
            </a:r>
            <a:endParaRPr lang="zh-CN" altLang="en-US" sz="4500" b="1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4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447759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库级操作语句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19"/>
          <p:cNvGrpSpPr/>
          <p:nvPr/>
        </p:nvGrpSpPr>
        <p:grpSpPr>
          <a:xfrm>
            <a:off x="6439232" y="2486524"/>
            <a:ext cx="394935" cy="296392"/>
            <a:chOff x="789999" y="2242985"/>
            <a:chExt cx="504229" cy="378415"/>
          </a:xfrm>
        </p:grpSpPr>
        <p:sp>
          <p:nvSpPr>
            <p:cNvPr id="56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7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8" name="矩形 57"/>
          <p:cNvSpPr>
            <a:spLocks noChangeArrowheads="1"/>
          </p:cNvSpPr>
          <p:nvPr/>
        </p:nvSpPr>
        <p:spPr bwMode="auto">
          <a:xfrm>
            <a:off x="7017797" y="2522247"/>
            <a:ext cx="3876074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显示所有库：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show dbs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Group 23"/>
          <p:cNvGrpSpPr/>
          <p:nvPr/>
        </p:nvGrpSpPr>
        <p:grpSpPr>
          <a:xfrm>
            <a:off x="6439229" y="3388835"/>
            <a:ext cx="394935" cy="296392"/>
            <a:chOff x="789999" y="2242985"/>
            <a:chExt cx="504229" cy="378415"/>
          </a:xfrm>
        </p:grpSpPr>
        <p:sp>
          <p:nvSpPr>
            <p:cNvPr id="60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1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EFB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2" name="Group 27"/>
          <p:cNvGrpSpPr/>
          <p:nvPr/>
        </p:nvGrpSpPr>
        <p:grpSpPr>
          <a:xfrm>
            <a:off x="6439229" y="4313124"/>
            <a:ext cx="394935" cy="296392"/>
            <a:chOff x="789999" y="2242985"/>
            <a:chExt cx="504229" cy="378415"/>
          </a:xfrm>
        </p:grpSpPr>
        <p:sp>
          <p:nvSpPr>
            <p:cNvPr id="63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4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FF0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31"/>
          <p:cNvGrpSpPr/>
          <p:nvPr/>
        </p:nvGrpSpPr>
        <p:grpSpPr>
          <a:xfrm>
            <a:off x="6439229" y="5197353"/>
            <a:ext cx="394935" cy="296392"/>
            <a:chOff x="789999" y="2242985"/>
            <a:chExt cx="504229" cy="378415"/>
          </a:xfrm>
        </p:grpSpPr>
        <p:sp>
          <p:nvSpPr>
            <p:cNvPr id="66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7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00F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8" name="矩形 67"/>
          <p:cNvSpPr>
            <a:spLocks noChangeArrowheads="1"/>
          </p:cNvSpPr>
          <p:nvPr/>
        </p:nvSpPr>
        <p:spPr bwMode="auto">
          <a:xfrm>
            <a:off x="6974538" y="3373912"/>
            <a:ext cx="49274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创建数据库：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 数据库名称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>
            <a:spLocks noChangeArrowheads="1"/>
          </p:cNvSpPr>
          <p:nvPr/>
        </p:nvSpPr>
        <p:spPr bwMode="auto">
          <a:xfrm>
            <a:off x="6957095" y="4332791"/>
            <a:ext cx="4237839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查看所在库：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>
            <a:spLocks noChangeArrowheads="1"/>
          </p:cNvSpPr>
          <p:nvPr/>
        </p:nvSpPr>
        <p:spPr bwMode="auto">
          <a:xfrm>
            <a:off x="6951316" y="5217545"/>
            <a:ext cx="4374604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删除库：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db.dropDatabase()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任意多边形 3"/>
          <p:cNvSpPr/>
          <p:nvPr/>
        </p:nvSpPr>
        <p:spPr>
          <a:xfrm rot="5400000">
            <a:off x="3522855" y="3517861"/>
            <a:ext cx="1585581" cy="762709"/>
          </a:xfrm>
          <a:custGeom>
            <a:avLst/>
            <a:gdLst>
              <a:gd name="connsiteX0" fmla="*/ 0 w 1503912"/>
              <a:gd name="connsiteY0" fmla="*/ 487471 h 723424"/>
              <a:gd name="connsiteX1" fmla="*/ 546441 w 1503912"/>
              <a:gd name="connsiteY1" fmla="*/ 194123 h 723424"/>
              <a:gd name="connsiteX2" fmla="*/ 622201 w 1503912"/>
              <a:gd name="connsiteY2" fmla="*/ 182561 h 723424"/>
              <a:gd name="connsiteX3" fmla="*/ 759473 w 1503912"/>
              <a:gd name="connsiteY3" fmla="*/ 0 h 723424"/>
              <a:gd name="connsiteX4" fmla="*/ 896982 w 1503912"/>
              <a:gd name="connsiteY4" fmla="*/ 182876 h 723424"/>
              <a:gd name="connsiteX5" fmla="*/ 951826 w 1503912"/>
              <a:gd name="connsiteY5" fmla="*/ 190149 h 723424"/>
              <a:gd name="connsiteX6" fmla="*/ 1503912 w 1503912"/>
              <a:gd name="connsiteY6" fmla="*/ 472727 h 723424"/>
              <a:gd name="connsiteX7" fmla="*/ 1272630 w 1503912"/>
              <a:gd name="connsiteY7" fmla="*/ 713261 h 723424"/>
              <a:gd name="connsiteX8" fmla="*/ 235953 w 1503912"/>
              <a:gd name="connsiteY8" fmla="*/ 723424 h 72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3912" h="723424">
                <a:moveTo>
                  <a:pt x="0" y="487471"/>
                </a:moveTo>
                <a:cubicBezTo>
                  <a:pt x="155116" y="332355"/>
                  <a:pt x="346085" y="234486"/>
                  <a:pt x="546441" y="194123"/>
                </a:cubicBezTo>
                <a:lnTo>
                  <a:pt x="622201" y="182561"/>
                </a:lnTo>
                <a:lnTo>
                  <a:pt x="759473" y="0"/>
                </a:lnTo>
                <a:lnTo>
                  <a:pt x="896982" y="182876"/>
                </a:lnTo>
                <a:lnTo>
                  <a:pt x="951826" y="190149"/>
                </a:lnTo>
                <a:cubicBezTo>
                  <a:pt x="1152934" y="226576"/>
                  <a:pt x="1345785" y="320682"/>
                  <a:pt x="1503912" y="472727"/>
                </a:cubicBezTo>
                <a:lnTo>
                  <a:pt x="1272630" y="713261"/>
                </a:lnTo>
                <a:cubicBezTo>
                  <a:pt x="981963" y="433774"/>
                  <a:pt x="521086" y="438291"/>
                  <a:pt x="235953" y="723424"/>
                </a:cubicBezTo>
                <a:close/>
              </a:path>
            </a:pathLst>
          </a:custGeom>
          <a:solidFill>
            <a:srgbClr val="8D8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84" name="任意多边形 5"/>
          <p:cNvSpPr/>
          <p:nvPr/>
        </p:nvSpPr>
        <p:spPr>
          <a:xfrm rot="18900000">
            <a:off x="1900505" y="3327801"/>
            <a:ext cx="1117080" cy="1132165"/>
          </a:xfrm>
          <a:custGeom>
            <a:avLst/>
            <a:gdLst>
              <a:gd name="connsiteX0" fmla="*/ 1053001 w 1059543"/>
              <a:gd name="connsiteY0" fmla="*/ 0 h 1073851"/>
              <a:gd name="connsiteX1" fmla="*/ 1059543 w 1059543"/>
              <a:gd name="connsiteY1" fmla="*/ 333624 h 1073851"/>
              <a:gd name="connsiteX2" fmla="*/ 333688 w 1059543"/>
              <a:gd name="connsiteY2" fmla="*/ 1073851 h 1073851"/>
              <a:gd name="connsiteX3" fmla="*/ 0 w 1059543"/>
              <a:gd name="connsiteY3" fmla="*/ 1073851 h 1073851"/>
              <a:gd name="connsiteX4" fmla="*/ 178963 w 1059543"/>
              <a:gd name="connsiteY4" fmla="*/ 480031 h 1073851"/>
              <a:gd name="connsiteX5" fmla="*/ 224358 w 1059543"/>
              <a:gd name="connsiteY5" fmla="*/ 418287 h 1073851"/>
              <a:gd name="connsiteX6" fmla="*/ 192333 w 1059543"/>
              <a:gd name="connsiteY6" fmla="*/ 192129 h 1073851"/>
              <a:gd name="connsiteX7" fmla="*/ 418880 w 1059543"/>
              <a:gd name="connsiteY7" fmla="*/ 224209 h 1073851"/>
              <a:gd name="connsiteX8" fmla="*/ 462804 w 1059543"/>
              <a:gd name="connsiteY8" fmla="*/ 190570 h 1073851"/>
              <a:gd name="connsiteX9" fmla="*/ 1053001 w 1059543"/>
              <a:gd name="connsiteY9" fmla="*/ 0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9543" h="1073851">
                <a:moveTo>
                  <a:pt x="1053001" y="0"/>
                </a:move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54484"/>
                  <a:pt x="65832" y="650244"/>
                  <a:pt x="178963" y="480031"/>
                </a:cubicBezTo>
                <a:lnTo>
                  <a:pt x="224358" y="418287"/>
                </a:lnTo>
                <a:lnTo>
                  <a:pt x="192333" y="192129"/>
                </a:lnTo>
                <a:lnTo>
                  <a:pt x="418880" y="22420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close/>
              </a:path>
            </a:pathLst>
          </a:custGeom>
          <a:solidFill>
            <a:srgbClr val="8D8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85" name="任意多边形 6"/>
          <p:cNvSpPr/>
          <p:nvPr/>
        </p:nvSpPr>
        <p:spPr>
          <a:xfrm rot="18900000" flipV="1">
            <a:off x="2772167" y="4198532"/>
            <a:ext cx="1117080" cy="1132165"/>
          </a:xfrm>
          <a:custGeom>
            <a:avLst/>
            <a:gdLst>
              <a:gd name="connsiteX0" fmla="*/ 333688 w 1059543"/>
              <a:gd name="connsiteY0" fmla="*/ 1073851 h 1073851"/>
              <a:gd name="connsiteX1" fmla="*/ 1059543 w 1059543"/>
              <a:gd name="connsiteY1" fmla="*/ 333624 h 1073851"/>
              <a:gd name="connsiteX2" fmla="*/ 1053001 w 1059543"/>
              <a:gd name="connsiteY2" fmla="*/ 0 h 1073851"/>
              <a:gd name="connsiteX3" fmla="*/ 462804 w 1059543"/>
              <a:gd name="connsiteY3" fmla="*/ 190570 h 1073851"/>
              <a:gd name="connsiteX4" fmla="*/ 418881 w 1059543"/>
              <a:gd name="connsiteY4" fmla="*/ 224208 h 1073851"/>
              <a:gd name="connsiteX5" fmla="*/ 192334 w 1059543"/>
              <a:gd name="connsiteY5" fmla="*/ 192128 h 1073851"/>
              <a:gd name="connsiteX6" fmla="*/ 224359 w 1059543"/>
              <a:gd name="connsiteY6" fmla="*/ 418285 h 1073851"/>
              <a:gd name="connsiteX7" fmla="*/ 178964 w 1059543"/>
              <a:gd name="connsiteY7" fmla="*/ 480031 h 1073851"/>
              <a:gd name="connsiteX8" fmla="*/ 0 w 1059543"/>
              <a:gd name="connsiteY8" fmla="*/ 107385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333688" y="1073851"/>
                </a:moveTo>
                <a:cubicBezTo>
                  <a:pt x="333688" y="670613"/>
                  <a:pt x="656383" y="341529"/>
                  <a:pt x="1059543" y="333624"/>
                </a:cubicBezTo>
                <a:lnTo>
                  <a:pt x="1053001" y="0"/>
                </a:lnTo>
                <a:cubicBezTo>
                  <a:pt x="833676" y="4300"/>
                  <a:pt x="630767" y="74123"/>
                  <a:pt x="462804" y="190570"/>
                </a:cubicBezTo>
                <a:lnTo>
                  <a:pt x="418881" y="224208"/>
                </a:lnTo>
                <a:lnTo>
                  <a:pt x="192334" y="192128"/>
                </a:lnTo>
                <a:lnTo>
                  <a:pt x="224359" y="418285"/>
                </a:lnTo>
                <a:lnTo>
                  <a:pt x="178964" y="480031"/>
                </a:lnTo>
                <a:cubicBezTo>
                  <a:pt x="65832" y="650245"/>
                  <a:pt x="0" y="854484"/>
                  <a:pt x="0" y="1073851"/>
                </a:cubicBezTo>
                <a:close/>
              </a:path>
            </a:pathLst>
          </a:cu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86" name="任意多边形 7"/>
          <p:cNvSpPr/>
          <p:nvPr/>
        </p:nvSpPr>
        <p:spPr>
          <a:xfrm rot="2700000">
            <a:off x="2752082" y="2453839"/>
            <a:ext cx="1117080" cy="1132165"/>
          </a:xfrm>
          <a:custGeom>
            <a:avLst/>
            <a:gdLst>
              <a:gd name="connsiteX0" fmla="*/ 219275 w 1059543"/>
              <a:gd name="connsiteY0" fmla="*/ 192128 h 1073851"/>
              <a:gd name="connsiteX1" fmla="*/ 423085 w 1059543"/>
              <a:gd name="connsiteY1" fmla="*/ 220989 h 1073851"/>
              <a:gd name="connsiteX2" fmla="*/ 462804 w 1059543"/>
              <a:gd name="connsiteY2" fmla="*/ 190570 h 1073851"/>
              <a:gd name="connsiteX3" fmla="*/ 1053001 w 1059543"/>
              <a:gd name="connsiteY3" fmla="*/ 0 h 1073851"/>
              <a:gd name="connsiteX4" fmla="*/ 1059543 w 1059543"/>
              <a:gd name="connsiteY4" fmla="*/ 333624 h 1073851"/>
              <a:gd name="connsiteX5" fmla="*/ 333688 w 1059543"/>
              <a:gd name="connsiteY5" fmla="*/ 1073851 h 1073851"/>
              <a:gd name="connsiteX6" fmla="*/ 0 w 1059543"/>
              <a:gd name="connsiteY6" fmla="*/ 1073851 h 1073851"/>
              <a:gd name="connsiteX7" fmla="*/ 239386 w 1059543"/>
              <a:gd name="connsiteY7" fmla="*/ 397847 h 1073851"/>
              <a:gd name="connsiteX8" fmla="*/ 247170 w 1059543"/>
              <a:gd name="connsiteY8" fmla="*/ 38912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219275" y="192128"/>
                </a:moveTo>
                <a:lnTo>
                  <a:pt x="423085" y="22098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17923"/>
                  <a:pt x="89604" y="582585"/>
                  <a:pt x="239386" y="397847"/>
                </a:cubicBezTo>
                <a:lnTo>
                  <a:pt x="247170" y="389121"/>
                </a:lnTo>
                <a:close/>
              </a:path>
            </a:pathLst>
          </a:cu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87" name="心形 86"/>
          <p:cNvSpPr/>
          <p:nvPr/>
        </p:nvSpPr>
        <p:spPr>
          <a:xfrm>
            <a:off x="3150798" y="2091413"/>
            <a:ext cx="370790" cy="308993"/>
          </a:xfrm>
          <a:prstGeom prst="heart">
            <a:avLst/>
          </a:prstGeom>
          <a:solidFill>
            <a:srgbClr val="8D8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75" dirty="0">
              <a:ea typeface="微软雅黑" panose="020B0503020204020204" pitchFamily="34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4870062" y="3637974"/>
            <a:ext cx="237084" cy="595270"/>
            <a:chOff x="3114596" y="2996938"/>
            <a:chExt cx="224872" cy="564609"/>
          </a:xfrm>
          <a:solidFill>
            <a:srgbClr val="8BBDE2"/>
          </a:solidFill>
        </p:grpSpPr>
        <p:sp>
          <p:nvSpPr>
            <p:cNvPr id="89" name="椭圆 88"/>
            <p:cNvSpPr/>
            <p:nvPr/>
          </p:nvSpPr>
          <p:spPr>
            <a:xfrm>
              <a:off x="3184508" y="2996938"/>
              <a:ext cx="90487" cy="904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90" name="同侧圆角矩形 11"/>
            <p:cNvSpPr/>
            <p:nvPr/>
          </p:nvSpPr>
          <p:spPr>
            <a:xfrm>
              <a:off x="3114865" y="3096786"/>
              <a:ext cx="224603" cy="6314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3170785" y="3159935"/>
              <a:ext cx="112763" cy="154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92" name="同侧圆角矩形 13"/>
            <p:cNvSpPr/>
            <p:nvPr/>
          </p:nvSpPr>
          <p:spPr>
            <a:xfrm rot="10800000">
              <a:off x="3170785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93" name="同侧圆角矩形 14"/>
            <p:cNvSpPr/>
            <p:nvPr/>
          </p:nvSpPr>
          <p:spPr>
            <a:xfrm rot="10800000">
              <a:off x="3237416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94" name="同侧圆角矩形 15"/>
            <p:cNvSpPr/>
            <p:nvPr/>
          </p:nvSpPr>
          <p:spPr>
            <a:xfrm rot="10800000">
              <a:off x="3114596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95" name="同侧圆角矩形 16"/>
            <p:cNvSpPr/>
            <p:nvPr/>
          </p:nvSpPr>
          <p:spPr>
            <a:xfrm rot="10800000">
              <a:off x="3307081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381930" y="3730333"/>
            <a:ext cx="463743" cy="328698"/>
            <a:chOff x="4979939" y="3638125"/>
            <a:chExt cx="439857" cy="311768"/>
          </a:xfrm>
          <a:solidFill>
            <a:srgbClr val="8BBDE2"/>
          </a:solidFill>
        </p:grpSpPr>
        <p:grpSp>
          <p:nvGrpSpPr>
            <p:cNvPr id="97" name="组合 96"/>
            <p:cNvGrpSpPr/>
            <p:nvPr/>
          </p:nvGrpSpPr>
          <p:grpSpPr>
            <a:xfrm>
              <a:off x="4979939" y="3681386"/>
              <a:ext cx="439857" cy="268507"/>
              <a:chOff x="4975778" y="3669385"/>
              <a:chExt cx="439857" cy="268507"/>
            </a:xfrm>
            <a:grpFill/>
          </p:grpSpPr>
          <p:grpSp>
            <p:nvGrpSpPr>
              <p:cNvPr id="99" name="组合 98"/>
              <p:cNvGrpSpPr/>
              <p:nvPr/>
            </p:nvGrpSpPr>
            <p:grpSpPr>
              <a:xfrm>
                <a:off x="4975778" y="3689944"/>
                <a:ext cx="439857" cy="24689"/>
                <a:chOff x="4902784" y="3688900"/>
                <a:chExt cx="439857" cy="24689"/>
              </a:xfrm>
              <a:grpFill/>
            </p:grpSpPr>
            <p:sp>
              <p:nvSpPr>
                <p:cNvPr id="103" name="矩形 102"/>
                <p:cNvSpPr/>
                <p:nvPr/>
              </p:nvSpPr>
              <p:spPr>
                <a:xfrm rot="19380000">
                  <a:off x="4902784" y="3688900"/>
                  <a:ext cx="252000" cy="246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75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 rot="2220000" flipH="1">
                  <a:off x="5090641" y="3688901"/>
                  <a:ext cx="252000" cy="246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75" dirty="0"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0" name="等腰三角形 99"/>
              <p:cNvSpPr/>
              <p:nvPr/>
            </p:nvSpPr>
            <p:spPr>
              <a:xfrm>
                <a:off x="5044333" y="3669385"/>
                <a:ext cx="302746" cy="12780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5043860" y="3797191"/>
                <a:ext cx="106784" cy="140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5238624" y="3797191"/>
                <a:ext cx="106784" cy="140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8" name="剪去单角的矩形 19"/>
            <p:cNvSpPr/>
            <p:nvPr/>
          </p:nvSpPr>
          <p:spPr>
            <a:xfrm flipH="1" flipV="1">
              <a:off x="5266528" y="3638125"/>
              <a:ext cx="45719" cy="88107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3089553" y="5401890"/>
            <a:ext cx="490630" cy="441180"/>
            <a:chOff x="2928203" y="5369694"/>
            <a:chExt cx="465358" cy="418456"/>
          </a:xfrm>
          <a:solidFill>
            <a:srgbClr val="8D86BA"/>
          </a:solidFill>
        </p:grpSpPr>
        <p:grpSp>
          <p:nvGrpSpPr>
            <p:cNvPr id="106" name="组合 105"/>
            <p:cNvGrpSpPr/>
            <p:nvPr/>
          </p:nvGrpSpPr>
          <p:grpSpPr>
            <a:xfrm>
              <a:off x="2928203" y="5369694"/>
              <a:ext cx="460390" cy="418456"/>
              <a:chOff x="10760386" y="4041158"/>
              <a:chExt cx="460390" cy="418456"/>
            </a:xfrm>
            <a:grpFill/>
          </p:grpSpPr>
          <p:sp>
            <p:nvSpPr>
              <p:cNvPr id="109" name="任意多边形 30"/>
              <p:cNvSpPr/>
              <p:nvPr/>
            </p:nvSpPr>
            <p:spPr>
              <a:xfrm>
                <a:off x="10813541" y="4041158"/>
                <a:ext cx="407235" cy="357637"/>
              </a:xfrm>
              <a:custGeom>
                <a:avLst/>
                <a:gdLst>
                  <a:gd name="connsiteX0" fmla="*/ 6665 w 406232"/>
                  <a:gd name="connsiteY0" fmla="*/ 305095 h 348959"/>
                  <a:gd name="connsiteX1" fmla="*/ 6665 w 406232"/>
                  <a:gd name="connsiteY1" fmla="*/ 226514 h 348959"/>
                  <a:gd name="connsiteX2" fmla="*/ 73340 w 406232"/>
                  <a:gd name="connsiteY2" fmla="*/ 128882 h 348959"/>
                  <a:gd name="connsiteX3" fmla="*/ 244790 w 406232"/>
                  <a:gd name="connsiteY3" fmla="*/ 43157 h 348959"/>
                  <a:gd name="connsiteX4" fmla="*/ 401952 w 406232"/>
                  <a:gd name="connsiteY4" fmla="*/ 295 h 348959"/>
                  <a:gd name="connsiteX5" fmla="*/ 359090 w 406232"/>
                  <a:gd name="connsiteY5" fmla="*/ 26489 h 348959"/>
                  <a:gd name="connsiteX6" fmla="*/ 330515 w 406232"/>
                  <a:gd name="connsiteY6" fmla="*/ 69351 h 348959"/>
                  <a:gd name="connsiteX7" fmla="*/ 304321 w 406232"/>
                  <a:gd name="connsiteY7" fmla="*/ 114595 h 348959"/>
                  <a:gd name="connsiteX8" fmla="*/ 278127 w 406232"/>
                  <a:gd name="connsiteY8" fmla="*/ 209845 h 348959"/>
                  <a:gd name="connsiteX9" fmla="*/ 211452 w 406232"/>
                  <a:gd name="connsiteY9" fmla="*/ 305095 h 348959"/>
                  <a:gd name="connsiteX10" fmla="*/ 128108 w 406232"/>
                  <a:gd name="connsiteY10" fmla="*/ 345576 h 348959"/>
                  <a:gd name="connsiteX11" fmla="*/ 44765 w 406232"/>
                  <a:gd name="connsiteY11" fmla="*/ 345576 h 348959"/>
                  <a:gd name="connsiteX12" fmla="*/ 6665 w 406232"/>
                  <a:gd name="connsiteY12" fmla="*/ 305095 h 348959"/>
                  <a:gd name="connsiteX0-1" fmla="*/ 6665 w 406232"/>
                  <a:gd name="connsiteY0-2" fmla="*/ 305095 h 348959"/>
                  <a:gd name="connsiteX1-3" fmla="*/ 6665 w 406232"/>
                  <a:gd name="connsiteY1-4" fmla="*/ 226514 h 348959"/>
                  <a:gd name="connsiteX2-5" fmla="*/ 73340 w 406232"/>
                  <a:gd name="connsiteY2-6" fmla="*/ 128882 h 348959"/>
                  <a:gd name="connsiteX3-7" fmla="*/ 244790 w 406232"/>
                  <a:gd name="connsiteY3-8" fmla="*/ 43157 h 348959"/>
                  <a:gd name="connsiteX4-9" fmla="*/ 401952 w 406232"/>
                  <a:gd name="connsiteY4-10" fmla="*/ 295 h 348959"/>
                  <a:gd name="connsiteX5-11" fmla="*/ 359090 w 406232"/>
                  <a:gd name="connsiteY5-12" fmla="*/ 26489 h 348959"/>
                  <a:gd name="connsiteX6-13" fmla="*/ 330515 w 406232"/>
                  <a:gd name="connsiteY6-14" fmla="*/ 69351 h 348959"/>
                  <a:gd name="connsiteX7-15" fmla="*/ 278127 w 406232"/>
                  <a:gd name="connsiteY7-16" fmla="*/ 209845 h 348959"/>
                  <a:gd name="connsiteX8-17" fmla="*/ 211452 w 406232"/>
                  <a:gd name="connsiteY8-18" fmla="*/ 305095 h 348959"/>
                  <a:gd name="connsiteX9-19" fmla="*/ 128108 w 406232"/>
                  <a:gd name="connsiteY9-20" fmla="*/ 345576 h 348959"/>
                  <a:gd name="connsiteX10-21" fmla="*/ 44765 w 406232"/>
                  <a:gd name="connsiteY10-22" fmla="*/ 345576 h 348959"/>
                  <a:gd name="connsiteX11-23" fmla="*/ 6665 w 406232"/>
                  <a:gd name="connsiteY11-24" fmla="*/ 305095 h 348959"/>
                  <a:gd name="connsiteX0-25" fmla="*/ 6665 w 406232"/>
                  <a:gd name="connsiteY0-26" fmla="*/ 305095 h 357637"/>
                  <a:gd name="connsiteX1-27" fmla="*/ 6665 w 406232"/>
                  <a:gd name="connsiteY1-28" fmla="*/ 226514 h 357637"/>
                  <a:gd name="connsiteX2-29" fmla="*/ 73340 w 406232"/>
                  <a:gd name="connsiteY2-30" fmla="*/ 128882 h 357637"/>
                  <a:gd name="connsiteX3-31" fmla="*/ 244790 w 406232"/>
                  <a:gd name="connsiteY3-32" fmla="*/ 43157 h 357637"/>
                  <a:gd name="connsiteX4-33" fmla="*/ 401952 w 406232"/>
                  <a:gd name="connsiteY4-34" fmla="*/ 295 h 357637"/>
                  <a:gd name="connsiteX5-35" fmla="*/ 359090 w 406232"/>
                  <a:gd name="connsiteY5-36" fmla="*/ 26489 h 357637"/>
                  <a:gd name="connsiteX6-37" fmla="*/ 330515 w 406232"/>
                  <a:gd name="connsiteY6-38" fmla="*/ 69351 h 357637"/>
                  <a:gd name="connsiteX7-39" fmla="*/ 278127 w 406232"/>
                  <a:gd name="connsiteY7-40" fmla="*/ 209845 h 357637"/>
                  <a:gd name="connsiteX8-41" fmla="*/ 211452 w 406232"/>
                  <a:gd name="connsiteY8-42" fmla="*/ 305095 h 357637"/>
                  <a:gd name="connsiteX9-43" fmla="*/ 120964 w 406232"/>
                  <a:gd name="connsiteY9-44" fmla="*/ 355101 h 357637"/>
                  <a:gd name="connsiteX10-45" fmla="*/ 44765 w 406232"/>
                  <a:gd name="connsiteY10-46" fmla="*/ 345576 h 357637"/>
                  <a:gd name="connsiteX11-47" fmla="*/ 6665 w 406232"/>
                  <a:gd name="connsiteY11-48" fmla="*/ 305095 h 357637"/>
                  <a:gd name="connsiteX0-49" fmla="*/ 6665 w 406232"/>
                  <a:gd name="connsiteY0-50" fmla="*/ 305095 h 357637"/>
                  <a:gd name="connsiteX1-51" fmla="*/ 6665 w 406232"/>
                  <a:gd name="connsiteY1-52" fmla="*/ 226514 h 357637"/>
                  <a:gd name="connsiteX2-53" fmla="*/ 73340 w 406232"/>
                  <a:gd name="connsiteY2-54" fmla="*/ 128882 h 357637"/>
                  <a:gd name="connsiteX3-55" fmla="*/ 244790 w 406232"/>
                  <a:gd name="connsiteY3-56" fmla="*/ 43157 h 357637"/>
                  <a:gd name="connsiteX4-57" fmla="*/ 401952 w 406232"/>
                  <a:gd name="connsiteY4-58" fmla="*/ 295 h 357637"/>
                  <a:gd name="connsiteX5-59" fmla="*/ 359090 w 406232"/>
                  <a:gd name="connsiteY5-60" fmla="*/ 26489 h 357637"/>
                  <a:gd name="connsiteX6-61" fmla="*/ 330515 w 406232"/>
                  <a:gd name="connsiteY6-62" fmla="*/ 69351 h 357637"/>
                  <a:gd name="connsiteX7-63" fmla="*/ 278127 w 406232"/>
                  <a:gd name="connsiteY7-64" fmla="*/ 209845 h 357637"/>
                  <a:gd name="connsiteX8-65" fmla="*/ 211452 w 406232"/>
                  <a:gd name="connsiteY8-66" fmla="*/ 305095 h 357637"/>
                  <a:gd name="connsiteX9-67" fmla="*/ 120964 w 406232"/>
                  <a:gd name="connsiteY9-68" fmla="*/ 355101 h 357637"/>
                  <a:gd name="connsiteX10-69" fmla="*/ 44765 w 406232"/>
                  <a:gd name="connsiteY10-70" fmla="*/ 345576 h 357637"/>
                  <a:gd name="connsiteX11-71" fmla="*/ 6665 w 406232"/>
                  <a:gd name="connsiteY11-72" fmla="*/ 305095 h 357637"/>
                  <a:gd name="connsiteX0-73" fmla="*/ 6665 w 406232"/>
                  <a:gd name="connsiteY0-74" fmla="*/ 305095 h 357637"/>
                  <a:gd name="connsiteX1-75" fmla="*/ 6665 w 406232"/>
                  <a:gd name="connsiteY1-76" fmla="*/ 226514 h 357637"/>
                  <a:gd name="connsiteX2-77" fmla="*/ 73340 w 406232"/>
                  <a:gd name="connsiteY2-78" fmla="*/ 128882 h 357637"/>
                  <a:gd name="connsiteX3-79" fmla="*/ 244790 w 406232"/>
                  <a:gd name="connsiteY3-80" fmla="*/ 43157 h 357637"/>
                  <a:gd name="connsiteX4-81" fmla="*/ 401952 w 406232"/>
                  <a:gd name="connsiteY4-82" fmla="*/ 295 h 357637"/>
                  <a:gd name="connsiteX5-83" fmla="*/ 359090 w 406232"/>
                  <a:gd name="connsiteY5-84" fmla="*/ 26489 h 357637"/>
                  <a:gd name="connsiteX6-85" fmla="*/ 330515 w 406232"/>
                  <a:gd name="connsiteY6-86" fmla="*/ 69351 h 357637"/>
                  <a:gd name="connsiteX7-87" fmla="*/ 278127 w 406232"/>
                  <a:gd name="connsiteY7-88" fmla="*/ 209845 h 357637"/>
                  <a:gd name="connsiteX8-89" fmla="*/ 211452 w 406232"/>
                  <a:gd name="connsiteY8-90" fmla="*/ 305095 h 357637"/>
                  <a:gd name="connsiteX9-91" fmla="*/ 120964 w 406232"/>
                  <a:gd name="connsiteY9-92" fmla="*/ 355101 h 357637"/>
                  <a:gd name="connsiteX10-93" fmla="*/ 44765 w 406232"/>
                  <a:gd name="connsiteY10-94" fmla="*/ 345576 h 357637"/>
                  <a:gd name="connsiteX11-95" fmla="*/ 6665 w 406232"/>
                  <a:gd name="connsiteY11-96" fmla="*/ 305095 h 357637"/>
                  <a:gd name="connsiteX0-97" fmla="*/ 6665 w 406232"/>
                  <a:gd name="connsiteY0-98" fmla="*/ 305095 h 357637"/>
                  <a:gd name="connsiteX1-99" fmla="*/ 6665 w 406232"/>
                  <a:gd name="connsiteY1-100" fmla="*/ 226514 h 357637"/>
                  <a:gd name="connsiteX2-101" fmla="*/ 73340 w 406232"/>
                  <a:gd name="connsiteY2-102" fmla="*/ 128882 h 357637"/>
                  <a:gd name="connsiteX3-103" fmla="*/ 244790 w 406232"/>
                  <a:gd name="connsiteY3-104" fmla="*/ 43157 h 357637"/>
                  <a:gd name="connsiteX4-105" fmla="*/ 401952 w 406232"/>
                  <a:gd name="connsiteY4-106" fmla="*/ 295 h 357637"/>
                  <a:gd name="connsiteX5-107" fmla="*/ 359090 w 406232"/>
                  <a:gd name="connsiteY5-108" fmla="*/ 26489 h 357637"/>
                  <a:gd name="connsiteX6-109" fmla="*/ 330515 w 406232"/>
                  <a:gd name="connsiteY6-110" fmla="*/ 69351 h 357637"/>
                  <a:gd name="connsiteX7-111" fmla="*/ 278127 w 406232"/>
                  <a:gd name="connsiteY7-112" fmla="*/ 209845 h 357637"/>
                  <a:gd name="connsiteX8-113" fmla="*/ 211452 w 406232"/>
                  <a:gd name="connsiteY8-114" fmla="*/ 305095 h 357637"/>
                  <a:gd name="connsiteX9-115" fmla="*/ 120964 w 406232"/>
                  <a:gd name="connsiteY9-116" fmla="*/ 355101 h 357637"/>
                  <a:gd name="connsiteX10-117" fmla="*/ 44765 w 406232"/>
                  <a:gd name="connsiteY10-118" fmla="*/ 345576 h 357637"/>
                  <a:gd name="connsiteX11-119" fmla="*/ 6665 w 406232"/>
                  <a:gd name="connsiteY11-120" fmla="*/ 305095 h 357637"/>
                  <a:gd name="connsiteX0-121" fmla="*/ 7668 w 407235"/>
                  <a:gd name="connsiteY0-122" fmla="*/ 305095 h 357637"/>
                  <a:gd name="connsiteX1-123" fmla="*/ 7668 w 407235"/>
                  <a:gd name="connsiteY1-124" fmla="*/ 226514 h 357637"/>
                  <a:gd name="connsiteX2-125" fmla="*/ 74343 w 407235"/>
                  <a:gd name="connsiteY2-126" fmla="*/ 128882 h 357637"/>
                  <a:gd name="connsiteX3-127" fmla="*/ 245793 w 407235"/>
                  <a:gd name="connsiteY3-128" fmla="*/ 43157 h 357637"/>
                  <a:gd name="connsiteX4-129" fmla="*/ 402955 w 407235"/>
                  <a:gd name="connsiteY4-130" fmla="*/ 295 h 357637"/>
                  <a:gd name="connsiteX5-131" fmla="*/ 360093 w 407235"/>
                  <a:gd name="connsiteY5-132" fmla="*/ 26489 h 357637"/>
                  <a:gd name="connsiteX6-133" fmla="*/ 331518 w 407235"/>
                  <a:gd name="connsiteY6-134" fmla="*/ 69351 h 357637"/>
                  <a:gd name="connsiteX7-135" fmla="*/ 279130 w 407235"/>
                  <a:gd name="connsiteY7-136" fmla="*/ 209845 h 357637"/>
                  <a:gd name="connsiteX8-137" fmla="*/ 212455 w 407235"/>
                  <a:gd name="connsiteY8-138" fmla="*/ 305095 h 357637"/>
                  <a:gd name="connsiteX9-139" fmla="*/ 121967 w 407235"/>
                  <a:gd name="connsiteY9-140" fmla="*/ 355101 h 357637"/>
                  <a:gd name="connsiteX10-141" fmla="*/ 45768 w 407235"/>
                  <a:gd name="connsiteY10-142" fmla="*/ 345576 h 357637"/>
                  <a:gd name="connsiteX11-143" fmla="*/ 7668 w 407235"/>
                  <a:gd name="connsiteY11-144" fmla="*/ 305095 h 3576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</a:cxnLst>
                <a:rect l="l" t="t" r="r" b="b"/>
                <a:pathLst>
                  <a:path w="407235" h="357637">
                    <a:moveTo>
                      <a:pt x="7668" y="305095"/>
                    </a:moveTo>
                    <a:cubicBezTo>
                      <a:pt x="1318" y="285251"/>
                      <a:pt x="-5826" y="270170"/>
                      <a:pt x="7668" y="226514"/>
                    </a:cubicBezTo>
                    <a:cubicBezTo>
                      <a:pt x="21162" y="182858"/>
                      <a:pt x="48943" y="149916"/>
                      <a:pt x="74343" y="128882"/>
                    </a:cubicBezTo>
                    <a:cubicBezTo>
                      <a:pt x="99743" y="107848"/>
                      <a:pt x="191024" y="64588"/>
                      <a:pt x="245793" y="43157"/>
                    </a:cubicBezTo>
                    <a:cubicBezTo>
                      <a:pt x="300562" y="21726"/>
                      <a:pt x="383905" y="3073"/>
                      <a:pt x="402955" y="295"/>
                    </a:cubicBezTo>
                    <a:cubicBezTo>
                      <a:pt x="422005" y="-2483"/>
                      <a:pt x="371999" y="14980"/>
                      <a:pt x="360093" y="26489"/>
                    </a:cubicBezTo>
                    <a:cubicBezTo>
                      <a:pt x="348187" y="37998"/>
                      <a:pt x="345012" y="38792"/>
                      <a:pt x="331518" y="69351"/>
                    </a:cubicBezTo>
                    <a:cubicBezTo>
                      <a:pt x="318024" y="99910"/>
                      <a:pt x="298974" y="170554"/>
                      <a:pt x="279130" y="209845"/>
                    </a:cubicBezTo>
                    <a:cubicBezTo>
                      <a:pt x="259286" y="249136"/>
                      <a:pt x="238649" y="280886"/>
                      <a:pt x="212455" y="305095"/>
                    </a:cubicBezTo>
                    <a:cubicBezTo>
                      <a:pt x="186261" y="329304"/>
                      <a:pt x="149748" y="348354"/>
                      <a:pt x="121967" y="355101"/>
                    </a:cubicBezTo>
                    <a:cubicBezTo>
                      <a:pt x="94186" y="361848"/>
                      <a:pt x="64818" y="353910"/>
                      <a:pt x="45768" y="345576"/>
                    </a:cubicBezTo>
                    <a:cubicBezTo>
                      <a:pt x="26718" y="337242"/>
                      <a:pt x="14018" y="324939"/>
                      <a:pt x="7668" y="30509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任意多边形 31"/>
              <p:cNvSpPr/>
              <p:nvPr/>
            </p:nvSpPr>
            <p:spPr>
              <a:xfrm>
                <a:off x="10760386" y="4337977"/>
                <a:ext cx="95196" cy="121637"/>
              </a:xfrm>
              <a:custGeom>
                <a:avLst/>
                <a:gdLst>
                  <a:gd name="connsiteX0" fmla="*/ 114303 w 114583"/>
                  <a:gd name="connsiteY0" fmla="*/ 621 h 110589"/>
                  <a:gd name="connsiteX1" fmla="*/ 66678 w 114583"/>
                  <a:gd name="connsiteY1" fmla="*/ 60153 h 110589"/>
                  <a:gd name="connsiteX2" fmla="*/ 40484 w 114583"/>
                  <a:gd name="connsiteY2" fmla="*/ 110159 h 110589"/>
                  <a:gd name="connsiteX3" fmla="*/ 3 w 114583"/>
                  <a:gd name="connsiteY3" fmla="*/ 81584 h 110589"/>
                  <a:gd name="connsiteX4" fmla="*/ 42865 w 114583"/>
                  <a:gd name="connsiteY4" fmla="*/ 33959 h 110589"/>
                  <a:gd name="connsiteX5" fmla="*/ 114303 w 114583"/>
                  <a:gd name="connsiteY5" fmla="*/ 621 h 110589"/>
                  <a:gd name="connsiteX0-1" fmla="*/ 114303 w 114766"/>
                  <a:gd name="connsiteY0-2" fmla="*/ 7143 h 117111"/>
                  <a:gd name="connsiteX1-3" fmla="*/ 66678 w 114766"/>
                  <a:gd name="connsiteY1-4" fmla="*/ 66675 h 117111"/>
                  <a:gd name="connsiteX2-5" fmla="*/ 40484 w 114766"/>
                  <a:gd name="connsiteY2-6" fmla="*/ 116681 h 117111"/>
                  <a:gd name="connsiteX3-7" fmla="*/ 3 w 114766"/>
                  <a:gd name="connsiteY3-8" fmla="*/ 88106 h 117111"/>
                  <a:gd name="connsiteX4-9" fmla="*/ 42865 w 114766"/>
                  <a:gd name="connsiteY4-10" fmla="*/ 40481 h 117111"/>
                  <a:gd name="connsiteX5-11" fmla="*/ 88109 w 114766"/>
                  <a:gd name="connsiteY5-12" fmla="*/ 4762 h 117111"/>
                  <a:gd name="connsiteX6" fmla="*/ 114303 w 114766"/>
                  <a:gd name="connsiteY6" fmla="*/ 7143 h 117111"/>
                  <a:gd name="connsiteX0-13" fmla="*/ 114306 w 114769"/>
                  <a:gd name="connsiteY0-14" fmla="*/ 7143 h 109586"/>
                  <a:gd name="connsiteX1-15" fmla="*/ 66681 w 114769"/>
                  <a:gd name="connsiteY1-16" fmla="*/ 66675 h 109586"/>
                  <a:gd name="connsiteX2-17" fmla="*/ 29099 w 114769"/>
                  <a:gd name="connsiteY2-18" fmla="*/ 108934 h 109586"/>
                  <a:gd name="connsiteX3-19" fmla="*/ 6 w 114769"/>
                  <a:gd name="connsiteY3-20" fmla="*/ 88106 h 109586"/>
                  <a:gd name="connsiteX4-21" fmla="*/ 42868 w 114769"/>
                  <a:gd name="connsiteY4-22" fmla="*/ 40481 h 109586"/>
                  <a:gd name="connsiteX5-23" fmla="*/ 88112 w 114769"/>
                  <a:gd name="connsiteY5-24" fmla="*/ 4762 h 109586"/>
                  <a:gd name="connsiteX6-25" fmla="*/ 114306 w 114769"/>
                  <a:gd name="connsiteY6-26" fmla="*/ 7143 h 109586"/>
                  <a:gd name="connsiteX0-27" fmla="*/ 148467 w 148642"/>
                  <a:gd name="connsiteY0-28" fmla="*/ 2864 h 123382"/>
                  <a:gd name="connsiteX1-29" fmla="*/ 66681 w 148642"/>
                  <a:gd name="connsiteY1-30" fmla="*/ 80472 h 123382"/>
                  <a:gd name="connsiteX2-31" fmla="*/ 29099 w 148642"/>
                  <a:gd name="connsiteY2-32" fmla="*/ 122731 h 123382"/>
                  <a:gd name="connsiteX3-33" fmla="*/ 6 w 148642"/>
                  <a:gd name="connsiteY3-34" fmla="*/ 101903 h 123382"/>
                  <a:gd name="connsiteX4-35" fmla="*/ 42868 w 148642"/>
                  <a:gd name="connsiteY4-36" fmla="*/ 54278 h 123382"/>
                  <a:gd name="connsiteX5-37" fmla="*/ 88112 w 148642"/>
                  <a:gd name="connsiteY5-38" fmla="*/ 18559 h 123382"/>
                  <a:gd name="connsiteX6-39" fmla="*/ 148467 w 148642"/>
                  <a:gd name="connsiteY6-40" fmla="*/ 2864 h 123382"/>
                  <a:gd name="connsiteX0-41" fmla="*/ 148467 w 151739"/>
                  <a:gd name="connsiteY0-42" fmla="*/ 11381 h 131899"/>
                  <a:gd name="connsiteX1-43" fmla="*/ 66681 w 151739"/>
                  <a:gd name="connsiteY1-44" fmla="*/ 88989 h 131899"/>
                  <a:gd name="connsiteX2-45" fmla="*/ 29099 w 151739"/>
                  <a:gd name="connsiteY2-46" fmla="*/ 131248 h 131899"/>
                  <a:gd name="connsiteX3-47" fmla="*/ 6 w 151739"/>
                  <a:gd name="connsiteY3-48" fmla="*/ 110420 h 131899"/>
                  <a:gd name="connsiteX4-49" fmla="*/ 42868 w 151739"/>
                  <a:gd name="connsiteY4-50" fmla="*/ 62795 h 131899"/>
                  <a:gd name="connsiteX5-51" fmla="*/ 129865 w 151739"/>
                  <a:gd name="connsiteY5-52" fmla="*/ 3837 h 131899"/>
                  <a:gd name="connsiteX6-53" fmla="*/ 148467 w 151739"/>
                  <a:gd name="connsiteY6-54" fmla="*/ 11381 h 13189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25" y="connsiteY6-26"/>
                  </a:cxn>
                </a:cxnLst>
                <a:rect l="l" t="t" r="r" b="b"/>
                <a:pathLst>
                  <a:path w="151739" h="131899">
                    <a:moveTo>
                      <a:pt x="148467" y="11381"/>
                    </a:moveTo>
                    <a:cubicBezTo>
                      <a:pt x="137936" y="25573"/>
                      <a:pt x="86576" y="69011"/>
                      <a:pt x="66681" y="88989"/>
                    </a:cubicBezTo>
                    <a:cubicBezTo>
                      <a:pt x="46786" y="108967"/>
                      <a:pt x="40211" y="127676"/>
                      <a:pt x="29099" y="131248"/>
                    </a:cubicBezTo>
                    <a:cubicBezTo>
                      <a:pt x="17987" y="134820"/>
                      <a:pt x="-391" y="123120"/>
                      <a:pt x="6" y="110420"/>
                    </a:cubicBezTo>
                    <a:cubicBezTo>
                      <a:pt x="403" y="97720"/>
                      <a:pt x="21225" y="80559"/>
                      <a:pt x="42868" y="62795"/>
                    </a:cubicBezTo>
                    <a:cubicBezTo>
                      <a:pt x="64511" y="45031"/>
                      <a:pt x="117959" y="9393"/>
                      <a:pt x="129865" y="3837"/>
                    </a:cubicBezTo>
                    <a:cubicBezTo>
                      <a:pt x="141771" y="-1719"/>
                      <a:pt x="158998" y="-2811"/>
                      <a:pt x="148467" y="1138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7" name="任意多边形 28"/>
            <p:cNvSpPr/>
            <p:nvPr/>
          </p:nvSpPr>
          <p:spPr>
            <a:xfrm>
              <a:off x="3070141" y="5369694"/>
              <a:ext cx="323420" cy="355925"/>
            </a:xfrm>
            <a:custGeom>
              <a:avLst/>
              <a:gdLst>
                <a:gd name="connsiteX0" fmla="*/ 319140 w 323420"/>
                <a:gd name="connsiteY0" fmla="*/ 295 h 355925"/>
                <a:gd name="connsiteX1" fmla="*/ 276278 w 323420"/>
                <a:gd name="connsiteY1" fmla="*/ 26489 h 355925"/>
                <a:gd name="connsiteX2" fmla="*/ 247703 w 323420"/>
                <a:gd name="connsiteY2" fmla="*/ 69351 h 355925"/>
                <a:gd name="connsiteX3" fmla="*/ 195315 w 323420"/>
                <a:gd name="connsiteY3" fmla="*/ 209845 h 355925"/>
                <a:gd name="connsiteX4" fmla="*/ 128640 w 323420"/>
                <a:gd name="connsiteY4" fmla="*/ 305095 h 355925"/>
                <a:gd name="connsiteX5" fmla="*/ 84656 w 323420"/>
                <a:gd name="connsiteY5" fmla="*/ 336177 h 355925"/>
                <a:gd name="connsiteX6" fmla="*/ 36710 w 323420"/>
                <a:gd name="connsiteY6" fmla="*/ 355132 h 355925"/>
                <a:gd name="connsiteX7" fmla="*/ 0 w 323420"/>
                <a:gd name="connsiteY7" fmla="*/ 355925 h 355925"/>
                <a:gd name="connsiteX8" fmla="*/ 82794 w 323420"/>
                <a:gd name="connsiteY8" fmla="*/ 77974 h 355925"/>
                <a:gd name="connsiteX9" fmla="*/ 115655 w 323420"/>
                <a:gd name="connsiteY9" fmla="*/ 62635 h 355925"/>
                <a:gd name="connsiteX10" fmla="*/ 161978 w 323420"/>
                <a:gd name="connsiteY10" fmla="*/ 43157 h 355925"/>
                <a:gd name="connsiteX11" fmla="*/ 319140 w 323420"/>
                <a:gd name="connsiteY11" fmla="*/ 295 h 35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420" h="355925">
                  <a:moveTo>
                    <a:pt x="319140" y="295"/>
                  </a:moveTo>
                  <a:cubicBezTo>
                    <a:pt x="338190" y="-2483"/>
                    <a:pt x="288184" y="14980"/>
                    <a:pt x="276278" y="26489"/>
                  </a:cubicBezTo>
                  <a:cubicBezTo>
                    <a:pt x="264372" y="37998"/>
                    <a:pt x="261197" y="38792"/>
                    <a:pt x="247703" y="69351"/>
                  </a:cubicBezTo>
                  <a:cubicBezTo>
                    <a:pt x="234209" y="99910"/>
                    <a:pt x="215159" y="170554"/>
                    <a:pt x="195315" y="209845"/>
                  </a:cubicBezTo>
                  <a:cubicBezTo>
                    <a:pt x="175471" y="249136"/>
                    <a:pt x="154834" y="280886"/>
                    <a:pt x="128640" y="305095"/>
                  </a:cubicBezTo>
                  <a:lnTo>
                    <a:pt x="84656" y="336177"/>
                  </a:lnTo>
                  <a:lnTo>
                    <a:pt x="36710" y="355132"/>
                  </a:lnTo>
                  <a:lnTo>
                    <a:pt x="0" y="355925"/>
                  </a:lnTo>
                  <a:lnTo>
                    <a:pt x="82794" y="77974"/>
                  </a:lnTo>
                  <a:lnTo>
                    <a:pt x="115655" y="62635"/>
                  </a:lnTo>
                  <a:cubicBezTo>
                    <a:pt x="132312" y="55237"/>
                    <a:pt x="148286" y="48515"/>
                    <a:pt x="161978" y="43157"/>
                  </a:cubicBezTo>
                  <a:cubicBezTo>
                    <a:pt x="216747" y="21726"/>
                    <a:pt x="300090" y="3073"/>
                    <a:pt x="319140" y="2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108" name="任意多边形 29"/>
            <p:cNvSpPr/>
            <p:nvPr/>
          </p:nvSpPr>
          <p:spPr>
            <a:xfrm>
              <a:off x="2996123" y="5505148"/>
              <a:ext cx="181927" cy="183765"/>
            </a:xfrm>
            <a:custGeom>
              <a:avLst/>
              <a:gdLst>
                <a:gd name="connsiteX0" fmla="*/ 975 w 178496"/>
                <a:gd name="connsiteY0" fmla="*/ 166776 h 170879"/>
                <a:gd name="connsiteX1" fmla="*/ 91463 w 178496"/>
                <a:gd name="connsiteY1" fmla="*/ 64383 h 170879"/>
                <a:gd name="connsiteX2" fmla="*/ 177188 w 178496"/>
                <a:gd name="connsiteY2" fmla="*/ 89 h 170879"/>
                <a:gd name="connsiteX3" fmla="*/ 136706 w 178496"/>
                <a:gd name="connsiteY3" fmla="*/ 52476 h 170879"/>
                <a:gd name="connsiteX4" fmla="*/ 48600 w 178496"/>
                <a:gd name="connsiteY4" fmla="*/ 138201 h 170879"/>
                <a:gd name="connsiteX5" fmla="*/ 975 w 178496"/>
                <a:gd name="connsiteY5" fmla="*/ 166776 h 170879"/>
                <a:gd name="connsiteX0-1" fmla="*/ 3352 w 180873"/>
                <a:gd name="connsiteY0-2" fmla="*/ 166776 h 173137"/>
                <a:gd name="connsiteX1-3" fmla="*/ 93840 w 180873"/>
                <a:gd name="connsiteY1-4" fmla="*/ 64383 h 173137"/>
                <a:gd name="connsiteX2-5" fmla="*/ 179565 w 180873"/>
                <a:gd name="connsiteY2-6" fmla="*/ 89 h 173137"/>
                <a:gd name="connsiteX3-7" fmla="*/ 139083 w 180873"/>
                <a:gd name="connsiteY3-8" fmla="*/ 52476 h 173137"/>
                <a:gd name="connsiteX4-9" fmla="*/ 50977 w 180873"/>
                <a:gd name="connsiteY4-10" fmla="*/ 138201 h 173137"/>
                <a:gd name="connsiteX5-11" fmla="*/ 22402 w 180873"/>
                <a:gd name="connsiteY5-12" fmla="*/ 159633 h 173137"/>
                <a:gd name="connsiteX6" fmla="*/ 3352 w 180873"/>
                <a:gd name="connsiteY6" fmla="*/ 166776 h 173137"/>
                <a:gd name="connsiteX0-13" fmla="*/ 4789 w 182310"/>
                <a:gd name="connsiteY0-14" fmla="*/ 166776 h 185696"/>
                <a:gd name="connsiteX1-15" fmla="*/ 95277 w 182310"/>
                <a:gd name="connsiteY1-16" fmla="*/ 64383 h 185696"/>
                <a:gd name="connsiteX2-17" fmla="*/ 181002 w 182310"/>
                <a:gd name="connsiteY2-18" fmla="*/ 89 h 185696"/>
                <a:gd name="connsiteX3-19" fmla="*/ 140520 w 182310"/>
                <a:gd name="connsiteY3-20" fmla="*/ 52476 h 185696"/>
                <a:gd name="connsiteX4-21" fmla="*/ 52414 w 182310"/>
                <a:gd name="connsiteY4-22" fmla="*/ 138201 h 185696"/>
                <a:gd name="connsiteX5-23" fmla="*/ 16695 w 182310"/>
                <a:gd name="connsiteY5-24" fmla="*/ 183445 h 185696"/>
                <a:gd name="connsiteX6-25" fmla="*/ 4789 w 182310"/>
                <a:gd name="connsiteY6-26" fmla="*/ 166776 h 185696"/>
                <a:gd name="connsiteX0-27" fmla="*/ 4789 w 181809"/>
                <a:gd name="connsiteY0-28" fmla="*/ 166776 h 185696"/>
                <a:gd name="connsiteX1-29" fmla="*/ 95277 w 181809"/>
                <a:gd name="connsiteY1-30" fmla="*/ 64383 h 185696"/>
                <a:gd name="connsiteX2-31" fmla="*/ 181002 w 181809"/>
                <a:gd name="connsiteY2-32" fmla="*/ 89 h 185696"/>
                <a:gd name="connsiteX3-33" fmla="*/ 133376 w 181809"/>
                <a:gd name="connsiteY3-34" fmla="*/ 52476 h 185696"/>
                <a:gd name="connsiteX4-35" fmla="*/ 52414 w 181809"/>
                <a:gd name="connsiteY4-36" fmla="*/ 138201 h 185696"/>
                <a:gd name="connsiteX5-37" fmla="*/ 16695 w 181809"/>
                <a:gd name="connsiteY5-38" fmla="*/ 183445 h 185696"/>
                <a:gd name="connsiteX6-39" fmla="*/ 4789 w 181809"/>
                <a:gd name="connsiteY6-40" fmla="*/ 166776 h 185696"/>
                <a:gd name="connsiteX0-41" fmla="*/ 4789 w 181809"/>
                <a:gd name="connsiteY0-42" fmla="*/ 166776 h 185696"/>
                <a:gd name="connsiteX1-43" fmla="*/ 95277 w 181809"/>
                <a:gd name="connsiteY1-44" fmla="*/ 64383 h 185696"/>
                <a:gd name="connsiteX2-45" fmla="*/ 181002 w 181809"/>
                <a:gd name="connsiteY2-46" fmla="*/ 89 h 185696"/>
                <a:gd name="connsiteX3-47" fmla="*/ 133376 w 181809"/>
                <a:gd name="connsiteY3-48" fmla="*/ 52476 h 185696"/>
                <a:gd name="connsiteX4-49" fmla="*/ 52414 w 181809"/>
                <a:gd name="connsiteY4-50" fmla="*/ 133439 h 185696"/>
                <a:gd name="connsiteX5-51" fmla="*/ 16695 w 181809"/>
                <a:gd name="connsiteY5-52" fmla="*/ 183445 h 185696"/>
                <a:gd name="connsiteX6-53" fmla="*/ 4789 w 181809"/>
                <a:gd name="connsiteY6-54" fmla="*/ 166776 h 185696"/>
                <a:gd name="connsiteX0-55" fmla="*/ 6892 w 183912"/>
                <a:gd name="connsiteY0-56" fmla="*/ 166776 h 183799"/>
                <a:gd name="connsiteX1-57" fmla="*/ 97380 w 183912"/>
                <a:gd name="connsiteY1-58" fmla="*/ 64383 h 183799"/>
                <a:gd name="connsiteX2-59" fmla="*/ 183105 w 183912"/>
                <a:gd name="connsiteY2-60" fmla="*/ 89 h 183799"/>
                <a:gd name="connsiteX3-61" fmla="*/ 135479 w 183912"/>
                <a:gd name="connsiteY3-62" fmla="*/ 52476 h 183799"/>
                <a:gd name="connsiteX4-63" fmla="*/ 54517 w 183912"/>
                <a:gd name="connsiteY4-64" fmla="*/ 133439 h 183799"/>
                <a:gd name="connsiteX5-65" fmla="*/ 11655 w 183912"/>
                <a:gd name="connsiteY5-66" fmla="*/ 181064 h 183799"/>
                <a:gd name="connsiteX6-67" fmla="*/ 6892 w 183912"/>
                <a:gd name="connsiteY6-68" fmla="*/ 166776 h 183799"/>
                <a:gd name="connsiteX0-69" fmla="*/ 6892 w 183575"/>
                <a:gd name="connsiteY0-70" fmla="*/ 166823 h 183846"/>
                <a:gd name="connsiteX1-71" fmla="*/ 97380 w 183575"/>
                <a:gd name="connsiteY1-72" fmla="*/ 64430 h 183846"/>
                <a:gd name="connsiteX2-73" fmla="*/ 183105 w 183575"/>
                <a:gd name="connsiteY2-74" fmla="*/ 136 h 183846"/>
                <a:gd name="connsiteX3-75" fmla="*/ 128336 w 183575"/>
                <a:gd name="connsiteY3-76" fmla="*/ 50142 h 183846"/>
                <a:gd name="connsiteX4-77" fmla="*/ 54517 w 183575"/>
                <a:gd name="connsiteY4-78" fmla="*/ 133486 h 183846"/>
                <a:gd name="connsiteX5-79" fmla="*/ 11655 w 183575"/>
                <a:gd name="connsiteY5-80" fmla="*/ 181111 h 183846"/>
                <a:gd name="connsiteX6-81" fmla="*/ 6892 w 183575"/>
                <a:gd name="connsiteY6-82" fmla="*/ 166823 h 183846"/>
                <a:gd name="connsiteX0-83" fmla="*/ 6892 w 183417"/>
                <a:gd name="connsiteY0-84" fmla="*/ 166742 h 183765"/>
                <a:gd name="connsiteX1-85" fmla="*/ 97380 w 183417"/>
                <a:gd name="connsiteY1-86" fmla="*/ 64349 h 183765"/>
                <a:gd name="connsiteX2-87" fmla="*/ 183105 w 183417"/>
                <a:gd name="connsiteY2-88" fmla="*/ 55 h 183765"/>
                <a:gd name="connsiteX3-89" fmla="*/ 123574 w 183417"/>
                <a:gd name="connsiteY3-90" fmla="*/ 54824 h 183765"/>
                <a:gd name="connsiteX4-91" fmla="*/ 54517 w 183417"/>
                <a:gd name="connsiteY4-92" fmla="*/ 133405 h 183765"/>
                <a:gd name="connsiteX5-93" fmla="*/ 11655 w 183417"/>
                <a:gd name="connsiteY5-94" fmla="*/ 181030 h 183765"/>
                <a:gd name="connsiteX6-95" fmla="*/ 6892 w 183417"/>
                <a:gd name="connsiteY6-96" fmla="*/ 166742 h 183765"/>
                <a:gd name="connsiteX0-97" fmla="*/ 5402 w 181927"/>
                <a:gd name="connsiteY0-98" fmla="*/ 166742 h 183765"/>
                <a:gd name="connsiteX1-99" fmla="*/ 95890 w 181927"/>
                <a:gd name="connsiteY1-100" fmla="*/ 64349 h 183765"/>
                <a:gd name="connsiteX2-101" fmla="*/ 181615 w 181927"/>
                <a:gd name="connsiteY2-102" fmla="*/ 55 h 183765"/>
                <a:gd name="connsiteX3-103" fmla="*/ 122084 w 181927"/>
                <a:gd name="connsiteY3-104" fmla="*/ 54824 h 183765"/>
                <a:gd name="connsiteX4-105" fmla="*/ 53027 w 181927"/>
                <a:gd name="connsiteY4-106" fmla="*/ 133405 h 183765"/>
                <a:gd name="connsiteX5-107" fmla="*/ 14927 w 181927"/>
                <a:gd name="connsiteY5-108" fmla="*/ 181030 h 183765"/>
                <a:gd name="connsiteX6-109" fmla="*/ 5402 w 181927"/>
                <a:gd name="connsiteY6-110" fmla="*/ 166742 h 18376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181927" h="183765">
                  <a:moveTo>
                    <a:pt x="5402" y="166742"/>
                  </a:moveTo>
                  <a:cubicBezTo>
                    <a:pt x="18896" y="147295"/>
                    <a:pt x="66521" y="92130"/>
                    <a:pt x="95890" y="64349"/>
                  </a:cubicBezTo>
                  <a:cubicBezTo>
                    <a:pt x="125259" y="36568"/>
                    <a:pt x="177249" y="1642"/>
                    <a:pt x="181615" y="55"/>
                  </a:cubicBezTo>
                  <a:cubicBezTo>
                    <a:pt x="185981" y="-1532"/>
                    <a:pt x="143515" y="31805"/>
                    <a:pt x="122084" y="54824"/>
                  </a:cubicBezTo>
                  <a:cubicBezTo>
                    <a:pt x="100653" y="77843"/>
                    <a:pt x="70886" y="112371"/>
                    <a:pt x="53027" y="133405"/>
                  </a:cubicBezTo>
                  <a:cubicBezTo>
                    <a:pt x="35168" y="154439"/>
                    <a:pt x="22865" y="176268"/>
                    <a:pt x="14927" y="181030"/>
                  </a:cubicBezTo>
                  <a:cubicBezTo>
                    <a:pt x="6990" y="185793"/>
                    <a:pt x="-8092" y="186189"/>
                    <a:pt x="5402" y="16674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</p:grpSp>
      <p:pic>
        <p:nvPicPr>
          <p:cNvPr id="49" name="图片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8" grpId="0"/>
      <p:bldP spid="68" grpId="0"/>
      <p:bldP spid="69" grpId="0"/>
      <p:bldP spid="70" grpId="0"/>
      <p:bldP spid="83" grpId="0" animBg="1"/>
      <p:bldP spid="84" grpId="0" animBg="1"/>
      <p:bldP spid="85" grpId="0" animBg="1"/>
      <p:bldP spid="86" grpId="0" animBg="1"/>
      <p:bldP spid="8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4251558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集合操作语句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19"/>
          <p:cNvGrpSpPr/>
          <p:nvPr/>
        </p:nvGrpSpPr>
        <p:grpSpPr>
          <a:xfrm>
            <a:off x="6439232" y="2486524"/>
            <a:ext cx="394935" cy="296392"/>
            <a:chOff x="789999" y="2242985"/>
            <a:chExt cx="504229" cy="378415"/>
          </a:xfrm>
        </p:grpSpPr>
        <p:sp>
          <p:nvSpPr>
            <p:cNvPr id="56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7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8" name="矩形 57"/>
          <p:cNvSpPr>
            <a:spLocks noChangeArrowheads="1"/>
          </p:cNvSpPr>
          <p:nvPr/>
        </p:nvSpPr>
        <p:spPr bwMode="auto">
          <a:xfrm>
            <a:off x="7017797" y="2522247"/>
            <a:ext cx="5028202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显示当前数据库的集合：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show collections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Group 23"/>
          <p:cNvGrpSpPr/>
          <p:nvPr/>
        </p:nvGrpSpPr>
        <p:grpSpPr>
          <a:xfrm>
            <a:off x="6439229" y="3388835"/>
            <a:ext cx="394935" cy="296392"/>
            <a:chOff x="789999" y="2242985"/>
            <a:chExt cx="504229" cy="378415"/>
          </a:xfrm>
        </p:grpSpPr>
        <p:sp>
          <p:nvSpPr>
            <p:cNvPr id="60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1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EFB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2" name="Group 27"/>
          <p:cNvGrpSpPr/>
          <p:nvPr/>
        </p:nvGrpSpPr>
        <p:grpSpPr>
          <a:xfrm>
            <a:off x="6414181" y="5082952"/>
            <a:ext cx="394935" cy="296392"/>
            <a:chOff x="789999" y="2242985"/>
            <a:chExt cx="504229" cy="378415"/>
          </a:xfrm>
        </p:grpSpPr>
        <p:sp>
          <p:nvSpPr>
            <p:cNvPr id="63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4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FF0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8" name="矩形 67"/>
          <p:cNvSpPr>
            <a:spLocks noChangeArrowheads="1"/>
          </p:cNvSpPr>
          <p:nvPr/>
        </p:nvSpPr>
        <p:spPr bwMode="auto">
          <a:xfrm>
            <a:off x="6974538" y="3373912"/>
            <a:ext cx="514346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创建集合：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db.createCollection(name)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>
            <a:spLocks noChangeArrowheads="1"/>
          </p:cNvSpPr>
          <p:nvPr/>
        </p:nvSpPr>
        <p:spPr bwMode="auto">
          <a:xfrm>
            <a:off x="6932047" y="5102619"/>
            <a:ext cx="4237839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删除集合：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集合名称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.drop()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任意多边形 3"/>
          <p:cNvSpPr/>
          <p:nvPr/>
        </p:nvSpPr>
        <p:spPr>
          <a:xfrm rot="5400000">
            <a:off x="3522855" y="3517861"/>
            <a:ext cx="1585581" cy="762709"/>
          </a:xfrm>
          <a:custGeom>
            <a:avLst/>
            <a:gdLst>
              <a:gd name="connsiteX0" fmla="*/ 0 w 1503912"/>
              <a:gd name="connsiteY0" fmla="*/ 487471 h 723424"/>
              <a:gd name="connsiteX1" fmla="*/ 546441 w 1503912"/>
              <a:gd name="connsiteY1" fmla="*/ 194123 h 723424"/>
              <a:gd name="connsiteX2" fmla="*/ 622201 w 1503912"/>
              <a:gd name="connsiteY2" fmla="*/ 182561 h 723424"/>
              <a:gd name="connsiteX3" fmla="*/ 759473 w 1503912"/>
              <a:gd name="connsiteY3" fmla="*/ 0 h 723424"/>
              <a:gd name="connsiteX4" fmla="*/ 896982 w 1503912"/>
              <a:gd name="connsiteY4" fmla="*/ 182876 h 723424"/>
              <a:gd name="connsiteX5" fmla="*/ 951826 w 1503912"/>
              <a:gd name="connsiteY5" fmla="*/ 190149 h 723424"/>
              <a:gd name="connsiteX6" fmla="*/ 1503912 w 1503912"/>
              <a:gd name="connsiteY6" fmla="*/ 472727 h 723424"/>
              <a:gd name="connsiteX7" fmla="*/ 1272630 w 1503912"/>
              <a:gd name="connsiteY7" fmla="*/ 713261 h 723424"/>
              <a:gd name="connsiteX8" fmla="*/ 235953 w 1503912"/>
              <a:gd name="connsiteY8" fmla="*/ 723424 h 72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3912" h="723424">
                <a:moveTo>
                  <a:pt x="0" y="487471"/>
                </a:moveTo>
                <a:cubicBezTo>
                  <a:pt x="155116" y="332355"/>
                  <a:pt x="346085" y="234486"/>
                  <a:pt x="546441" y="194123"/>
                </a:cubicBezTo>
                <a:lnTo>
                  <a:pt x="622201" y="182561"/>
                </a:lnTo>
                <a:lnTo>
                  <a:pt x="759473" y="0"/>
                </a:lnTo>
                <a:lnTo>
                  <a:pt x="896982" y="182876"/>
                </a:lnTo>
                <a:lnTo>
                  <a:pt x="951826" y="190149"/>
                </a:lnTo>
                <a:cubicBezTo>
                  <a:pt x="1152934" y="226576"/>
                  <a:pt x="1345785" y="320682"/>
                  <a:pt x="1503912" y="472727"/>
                </a:cubicBezTo>
                <a:lnTo>
                  <a:pt x="1272630" y="713261"/>
                </a:lnTo>
                <a:cubicBezTo>
                  <a:pt x="981963" y="433774"/>
                  <a:pt x="521086" y="438291"/>
                  <a:pt x="235953" y="723424"/>
                </a:cubicBezTo>
                <a:close/>
              </a:path>
            </a:pathLst>
          </a:custGeom>
          <a:solidFill>
            <a:srgbClr val="8D8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84" name="任意多边形 5"/>
          <p:cNvSpPr/>
          <p:nvPr/>
        </p:nvSpPr>
        <p:spPr>
          <a:xfrm rot="18900000">
            <a:off x="1900505" y="3327801"/>
            <a:ext cx="1117080" cy="1132165"/>
          </a:xfrm>
          <a:custGeom>
            <a:avLst/>
            <a:gdLst>
              <a:gd name="connsiteX0" fmla="*/ 1053001 w 1059543"/>
              <a:gd name="connsiteY0" fmla="*/ 0 h 1073851"/>
              <a:gd name="connsiteX1" fmla="*/ 1059543 w 1059543"/>
              <a:gd name="connsiteY1" fmla="*/ 333624 h 1073851"/>
              <a:gd name="connsiteX2" fmla="*/ 333688 w 1059543"/>
              <a:gd name="connsiteY2" fmla="*/ 1073851 h 1073851"/>
              <a:gd name="connsiteX3" fmla="*/ 0 w 1059543"/>
              <a:gd name="connsiteY3" fmla="*/ 1073851 h 1073851"/>
              <a:gd name="connsiteX4" fmla="*/ 178963 w 1059543"/>
              <a:gd name="connsiteY4" fmla="*/ 480031 h 1073851"/>
              <a:gd name="connsiteX5" fmla="*/ 224358 w 1059543"/>
              <a:gd name="connsiteY5" fmla="*/ 418287 h 1073851"/>
              <a:gd name="connsiteX6" fmla="*/ 192333 w 1059543"/>
              <a:gd name="connsiteY6" fmla="*/ 192129 h 1073851"/>
              <a:gd name="connsiteX7" fmla="*/ 418880 w 1059543"/>
              <a:gd name="connsiteY7" fmla="*/ 224209 h 1073851"/>
              <a:gd name="connsiteX8" fmla="*/ 462804 w 1059543"/>
              <a:gd name="connsiteY8" fmla="*/ 190570 h 1073851"/>
              <a:gd name="connsiteX9" fmla="*/ 1053001 w 1059543"/>
              <a:gd name="connsiteY9" fmla="*/ 0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9543" h="1073851">
                <a:moveTo>
                  <a:pt x="1053001" y="0"/>
                </a:move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54484"/>
                  <a:pt x="65832" y="650244"/>
                  <a:pt x="178963" y="480031"/>
                </a:cubicBezTo>
                <a:lnTo>
                  <a:pt x="224358" y="418287"/>
                </a:lnTo>
                <a:lnTo>
                  <a:pt x="192333" y="192129"/>
                </a:lnTo>
                <a:lnTo>
                  <a:pt x="418880" y="22420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close/>
              </a:path>
            </a:pathLst>
          </a:custGeom>
          <a:solidFill>
            <a:srgbClr val="8D8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85" name="任意多边形 6"/>
          <p:cNvSpPr/>
          <p:nvPr/>
        </p:nvSpPr>
        <p:spPr>
          <a:xfrm rot="18900000" flipV="1">
            <a:off x="2772167" y="4198532"/>
            <a:ext cx="1117080" cy="1132165"/>
          </a:xfrm>
          <a:custGeom>
            <a:avLst/>
            <a:gdLst>
              <a:gd name="connsiteX0" fmla="*/ 333688 w 1059543"/>
              <a:gd name="connsiteY0" fmla="*/ 1073851 h 1073851"/>
              <a:gd name="connsiteX1" fmla="*/ 1059543 w 1059543"/>
              <a:gd name="connsiteY1" fmla="*/ 333624 h 1073851"/>
              <a:gd name="connsiteX2" fmla="*/ 1053001 w 1059543"/>
              <a:gd name="connsiteY2" fmla="*/ 0 h 1073851"/>
              <a:gd name="connsiteX3" fmla="*/ 462804 w 1059543"/>
              <a:gd name="connsiteY3" fmla="*/ 190570 h 1073851"/>
              <a:gd name="connsiteX4" fmla="*/ 418881 w 1059543"/>
              <a:gd name="connsiteY4" fmla="*/ 224208 h 1073851"/>
              <a:gd name="connsiteX5" fmla="*/ 192334 w 1059543"/>
              <a:gd name="connsiteY5" fmla="*/ 192128 h 1073851"/>
              <a:gd name="connsiteX6" fmla="*/ 224359 w 1059543"/>
              <a:gd name="connsiteY6" fmla="*/ 418285 h 1073851"/>
              <a:gd name="connsiteX7" fmla="*/ 178964 w 1059543"/>
              <a:gd name="connsiteY7" fmla="*/ 480031 h 1073851"/>
              <a:gd name="connsiteX8" fmla="*/ 0 w 1059543"/>
              <a:gd name="connsiteY8" fmla="*/ 107385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333688" y="1073851"/>
                </a:moveTo>
                <a:cubicBezTo>
                  <a:pt x="333688" y="670613"/>
                  <a:pt x="656383" y="341529"/>
                  <a:pt x="1059543" y="333624"/>
                </a:cubicBezTo>
                <a:lnTo>
                  <a:pt x="1053001" y="0"/>
                </a:lnTo>
                <a:cubicBezTo>
                  <a:pt x="833676" y="4300"/>
                  <a:pt x="630767" y="74123"/>
                  <a:pt x="462804" y="190570"/>
                </a:cubicBezTo>
                <a:lnTo>
                  <a:pt x="418881" y="224208"/>
                </a:lnTo>
                <a:lnTo>
                  <a:pt x="192334" y="192128"/>
                </a:lnTo>
                <a:lnTo>
                  <a:pt x="224359" y="418285"/>
                </a:lnTo>
                <a:lnTo>
                  <a:pt x="178964" y="480031"/>
                </a:lnTo>
                <a:cubicBezTo>
                  <a:pt x="65832" y="650245"/>
                  <a:pt x="0" y="854484"/>
                  <a:pt x="0" y="1073851"/>
                </a:cubicBezTo>
                <a:close/>
              </a:path>
            </a:pathLst>
          </a:cu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86" name="任意多边形 7"/>
          <p:cNvSpPr/>
          <p:nvPr/>
        </p:nvSpPr>
        <p:spPr>
          <a:xfrm rot="2700000">
            <a:off x="2752082" y="2453839"/>
            <a:ext cx="1117080" cy="1132165"/>
          </a:xfrm>
          <a:custGeom>
            <a:avLst/>
            <a:gdLst>
              <a:gd name="connsiteX0" fmla="*/ 219275 w 1059543"/>
              <a:gd name="connsiteY0" fmla="*/ 192128 h 1073851"/>
              <a:gd name="connsiteX1" fmla="*/ 423085 w 1059543"/>
              <a:gd name="connsiteY1" fmla="*/ 220989 h 1073851"/>
              <a:gd name="connsiteX2" fmla="*/ 462804 w 1059543"/>
              <a:gd name="connsiteY2" fmla="*/ 190570 h 1073851"/>
              <a:gd name="connsiteX3" fmla="*/ 1053001 w 1059543"/>
              <a:gd name="connsiteY3" fmla="*/ 0 h 1073851"/>
              <a:gd name="connsiteX4" fmla="*/ 1059543 w 1059543"/>
              <a:gd name="connsiteY4" fmla="*/ 333624 h 1073851"/>
              <a:gd name="connsiteX5" fmla="*/ 333688 w 1059543"/>
              <a:gd name="connsiteY5" fmla="*/ 1073851 h 1073851"/>
              <a:gd name="connsiteX6" fmla="*/ 0 w 1059543"/>
              <a:gd name="connsiteY6" fmla="*/ 1073851 h 1073851"/>
              <a:gd name="connsiteX7" fmla="*/ 239386 w 1059543"/>
              <a:gd name="connsiteY7" fmla="*/ 397847 h 1073851"/>
              <a:gd name="connsiteX8" fmla="*/ 247170 w 1059543"/>
              <a:gd name="connsiteY8" fmla="*/ 38912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219275" y="192128"/>
                </a:moveTo>
                <a:lnTo>
                  <a:pt x="423085" y="22098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17923"/>
                  <a:pt x="89604" y="582585"/>
                  <a:pt x="239386" y="397847"/>
                </a:cubicBezTo>
                <a:lnTo>
                  <a:pt x="247170" y="389121"/>
                </a:lnTo>
                <a:close/>
              </a:path>
            </a:pathLst>
          </a:cu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87" name="心形 86"/>
          <p:cNvSpPr/>
          <p:nvPr/>
        </p:nvSpPr>
        <p:spPr>
          <a:xfrm>
            <a:off x="3150798" y="2091413"/>
            <a:ext cx="370790" cy="308993"/>
          </a:xfrm>
          <a:prstGeom prst="heart">
            <a:avLst/>
          </a:prstGeom>
          <a:solidFill>
            <a:srgbClr val="8D8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75" dirty="0">
              <a:ea typeface="微软雅黑" panose="020B0503020204020204" pitchFamily="34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4870062" y="3637974"/>
            <a:ext cx="237084" cy="595270"/>
            <a:chOff x="3114596" y="2996938"/>
            <a:chExt cx="224872" cy="564609"/>
          </a:xfrm>
          <a:solidFill>
            <a:srgbClr val="8BBDE2"/>
          </a:solidFill>
        </p:grpSpPr>
        <p:sp>
          <p:nvSpPr>
            <p:cNvPr id="89" name="椭圆 88"/>
            <p:cNvSpPr/>
            <p:nvPr/>
          </p:nvSpPr>
          <p:spPr>
            <a:xfrm>
              <a:off x="3184508" y="2996938"/>
              <a:ext cx="90487" cy="904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90" name="同侧圆角矩形 11"/>
            <p:cNvSpPr/>
            <p:nvPr/>
          </p:nvSpPr>
          <p:spPr>
            <a:xfrm>
              <a:off x="3114865" y="3096786"/>
              <a:ext cx="224603" cy="6314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3170785" y="3159935"/>
              <a:ext cx="112763" cy="154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92" name="同侧圆角矩形 13"/>
            <p:cNvSpPr/>
            <p:nvPr/>
          </p:nvSpPr>
          <p:spPr>
            <a:xfrm rot="10800000">
              <a:off x="3170785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93" name="同侧圆角矩形 14"/>
            <p:cNvSpPr/>
            <p:nvPr/>
          </p:nvSpPr>
          <p:spPr>
            <a:xfrm rot="10800000">
              <a:off x="3237416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94" name="同侧圆角矩形 15"/>
            <p:cNvSpPr/>
            <p:nvPr/>
          </p:nvSpPr>
          <p:spPr>
            <a:xfrm rot="10800000">
              <a:off x="3114596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95" name="同侧圆角矩形 16"/>
            <p:cNvSpPr/>
            <p:nvPr/>
          </p:nvSpPr>
          <p:spPr>
            <a:xfrm rot="10800000">
              <a:off x="3307081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381930" y="3730333"/>
            <a:ext cx="463743" cy="328698"/>
            <a:chOff x="4979939" y="3638125"/>
            <a:chExt cx="439857" cy="311768"/>
          </a:xfrm>
          <a:solidFill>
            <a:srgbClr val="8BBDE2"/>
          </a:solidFill>
        </p:grpSpPr>
        <p:grpSp>
          <p:nvGrpSpPr>
            <p:cNvPr id="97" name="组合 96"/>
            <p:cNvGrpSpPr/>
            <p:nvPr/>
          </p:nvGrpSpPr>
          <p:grpSpPr>
            <a:xfrm>
              <a:off x="4979939" y="3681386"/>
              <a:ext cx="439857" cy="268507"/>
              <a:chOff x="4975778" y="3669385"/>
              <a:chExt cx="439857" cy="268507"/>
            </a:xfrm>
            <a:grpFill/>
          </p:grpSpPr>
          <p:grpSp>
            <p:nvGrpSpPr>
              <p:cNvPr id="99" name="组合 98"/>
              <p:cNvGrpSpPr/>
              <p:nvPr/>
            </p:nvGrpSpPr>
            <p:grpSpPr>
              <a:xfrm>
                <a:off x="4975778" y="3689944"/>
                <a:ext cx="439857" cy="24689"/>
                <a:chOff x="4902784" y="3688900"/>
                <a:chExt cx="439857" cy="24689"/>
              </a:xfrm>
              <a:grpFill/>
            </p:grpSpPr>
            <p:sp>
              <p:nvSpPr>
                <p:cNvPr id="103" name="矩形 102"/>
                <p:cNvSpPr/>
                <p:nvPr/>
              </p:nvSpPr>
              <p:spPr>
                <a:xfrm rot="19380000">
                  <a:off x="4902784" y="3688900"/>
                  <a:ext cx="252000" cy="246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75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 rot="2220000" flipH="1">
                  <a:off x="5090641" y="3688901"/>
                  <a:ext cx="252000" cy="246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75" dirty="0"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0" name="等腰三角形 99"/>
              <p:cNvSpPr/>
              <p:nvPr/>
            </p:nvSpPr>
            <p:spPr>
              <a:xfrm>
                <a:off x="5044333" y="3669385"/>
                <a:ext cx="302746" cy="12780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5043860" y="3797191"/>
                <a:ext cx="106784" cy="140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5238624" y="3797191"/>
                <a:ext cx="106784" cy="140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8" name="剪去单角的矩形 19"/>
            <p:cNvSpPr/>
            <p:nvPr/>
          </p:nvSpPr>
          <p:spPr>
            <a:xfrm flipH="1" flipV="1">
              <a:off x="5266528" y="3638125"/>
              <a:ext cx="45719" cy="88107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3089553" y="5401890"/>
            <a:ext cx="490630" cy="441180"/>
            <a:chOff x="2928203" y="5369694"/>
            <a:chExt cx="465358" cy="418456"/>
          </a:xfrm>
          <a:solidFill>
            <a:srgbClr val="8D86BA"/>
          </a:solidFill>
        </p:grpSpPr>
        <p:grpSp>
          <p:nvGrpSpPr>
            <p:cNvPr id="106" name="组合 105"/>
            <p:cNvGrpSpPr/>
            <p:nvPr/>
          </p:nvGrpSpPr>
          <p:grpSpPr>
            <a:xfrm>
              <a:off x="2928203" y="5369694"/>
              <a:ext cx="460390" cy="418456"/>
              <a:chOff x="10760386" y="4041158"/>
              <a:chExt cx="460390" cy="418456"/>
            </a:xfrm>
            <a:grpFill/>
          </p:grpSpPr>
          <p:sp>
            <p:nvSpPr>
              <p:cNvPr id="109" name="任意多边形 30"/>
              <p:cNvSpPr/>
              <p:nvPr/>
            </p:nvSpPr>
            <p:spPr>
              <a:xfrm>
                <a:off x="10813541" y="4041158"/>
                <a:ext cx="407235" cy="357637"/>
              </a:xfrm>
              <a:custGeom>
                <a:avLst/>
                <a:gdLst>
                  <a:gd name="connsiteX0" fmla="*/ 6665 w 406232"/>
                  <a:gd name="connsiteY0" fmla="*/ 305095 h 348959"/>
                  <a:gd name="connsiteX1" fmla="*/ 6665 w 406232"/>
                  <a:gd name="connsiteY1" fmla="*/ 226514 h 348959"/>
                  <a:gd name="connsiteX2" fmla="*/ 73340 w 406232"/>
                  <a:gd name="connsiteY2" fmla="*/ 128882 h 348959"/>
                  <a:gd name="connsiteX3" fmla="*/ 244790 w 406232"/>
                  <a:gd name="connsiteY3" fmla="*/ 43157 h 348959"/>
                  <a:gd name="connsiteX4" fmla="*/ 401952 w 406232"/>
                  <a:gd name="connsiteY4" fmla="*/ 295 h 348959"/>
                  <a:gd name="connsiteX5" fmla="*/ 359090 w 406232"/>
                  <a:gd name="connsiteY5" fmla="*/ 26489 h 348959"/>
                  <a:gd name="connsiteX6" fmla="*/ 330515 w 406232"/>
                  <a:gd name="connsiteY6" fmla="*/ 69351 h 348959"/>
                  <a:gd name="connsiteX7" fmla="*/ 304321 w 406232"/>
                  <a:gd name="connsiteY7" fmla="*/ 114595 h 348959"/>
                  <a:gd name="connsiteX8" fmla="*/ 278127 w 406232"/>
                  <a:gd name="connsiteY8" fmla="*/ 209845 h 348959"/>
                  <a:gd name="connsiteX9" fmla="*/ 211452 w 406232"/>
                  <a:gd name="connsiteY9" fmla="*/ 305095 h 348959"/>
                  <a:gd name="connsiteX10" fmla="*/ 128108 w 406232"/>
                  <a:gd name="connsiteY10" fmla="*/ 345576 h 348959"/>
                  <a:gd name="connsiteX11" fmla="*/ 44765 w 406232"/>
                  <a:gd name="connsiteY11" fmla="*/ 345576 h 348959"/>
                  <a:gd name="connsiteX12" fmla="*/ 6665 w 406232"/>
                  <a:gd name="connsiteY12" fmla="*/ 305095 h 348959"/>
                  <a:gd name="connsiteX0-1" fmla="*/ 6665 w 406232"/>
                  <a:gd name="connsiteY0-2" fmla="*/ 305095 h 348959"/>
                  <a:gd name="connsiteX1-3" fmla="*/ 6665 w 406232"/>
                  <a:gd name="connsiteY1-4" fmla="*/ 226514 h 348959"/>
                  <a:gd name="connsiteX2-5" fmla="*/ 73340 w 406232"/>
                  <a:gd name="connsiteY2-6" fmla="*/ 128882 h 348959"/>
                  <a:gd name="connsiteX3-7" fmla="*/ 244790 w 406232"/>
                  <a:gd name="connsiteY3-8" fmla="*/ 43157 h 348959"/>
                  <a:gd name="connsiteX4-9" fmla="*/ 401952 w 406232"/>
                  <a:gd name="connsiteY4-10" fmla="*/ 295 h 348959"/>
                  <a:gd name="connsiteX5-11" fmla="*/ 359090 w 406232"/>
                  <a:gd name="connsiteY5-12" fmla="*/ 26489 h 348959"/>
                  <a:gd name="connsiteX6-13" fmla="*/ 330515 w 406232"/>
                  <a:gd name="connsiteY6-14" fmla="*/ 69351 h 348959"/>
                  <a:gd name="connsiteX7-15" fmla="*/ 278127 w 406232"/>
                  <a:gd name="connsiteY7-16" fmla="*/ 209845 h 348959"/>
                  <a:gd name="connsiteX8-17" fmla="*/ 211452 w 406232"/>
                  <a:gd name="connsiteY8-18" fmla="*/ 305095 h 348959"/>
                  <a:gd name="connsiteX9-19" fmla="*/ 128108 w 406232"/>
                  <a:gd name="connsiteY9-20" fmla="*/ 345576 h 348959"/>
                  <a:gd name="connsiteX10-21" fmla="*/ 44765 w 406232"/>
                  <a:gd name="connsiteY10-22" fmla="*/ 345576 h 348959"/>
                  <a:gd name="connsiteX11-23" fmla="*/ 6665 w 406232"/>
                  <a:gd name="connsiteY11-24" fmla="*/ 305095 h 348959"/>
                  <a:gd name="connsiteX0-25" fmla="*/ 6665 w 406232"/>
                  <a:gd name="connsiteY0-26" fmla="*/ 305095 h 357637"/>
                  <a:gd name="connsiteX1-27" fmla="*/ 6665 w 406232"/>
                  <a:gd name="connsiteY1-28" fmla="*/ 226514 h 357637"/>
                  <a:gd name="connsiteX2-29" fmla="*/ 73340 w 406232"/>
                  <a:gd name="connsiteY2-30" fmla="*/ 128882 h 357637"/>
                  <a:gd name="connsiteX3-31" fmla="*/ 244790 w 406232"/>
                  <a:gd name="connsiteY3-32" fmla="*/ 43157 h 357637"/>
                  <a:gd name="connsiteX4-33" fmla="*/ 401952 w 406232"/>
                  <a:gd name="connsiteY4-34" fmla="*/ 295 h 357637"/>
                  <a:gd name="connsiteX5-35" fmla="*/ 359090 w 406232"/>
                  <a:gd name="connsiteY5-36" fmla="*/ 26489 h 357637"/>
                  <a:gd name="connsiteX6-37" fmla="*/ 330515 w 406232"/>
                  <a:gd name="connsiteY6-38" fmla="*/ 69351 h 357637"/>
                  <a:gd name="connsiteX7-39" fmla="*/ 278127 w 406232"/>
                  <a:gd name="connsiteY7-40" fmla="*/ 209845 h 357637"/>
                  <a:gd name="connsiteX8-41" fmla="*/ 211452 w 406232"/>
                  <a:gd name="connsiteY8-42" fmla="*/ 305095 h 357637"/>
                  <a:gd name="connsiteX9-43" fmla="*/ 120964 w 406232"/>
                  <a:gd name="connsiteY9-44" fmla="*/ 355101 h 357637"/>
                  <a:gd name="connsiteX10-45" fmla="*/ 44765 w 406232"/>
                  <a:gd name="connsiteY10-46" fmla="*/ 345576 h 357637"/>
                  <a:gd name="connsiteX11-47" fmla="*/ 6665 w 406232"/>
                  <a:gd name="connsiteY11-48" fmla="*/ 305095 h 357637"/>
                  <a:gd name="connsiteX0-49" fmla="*/ 6665 w 406232"/>
                  <a:gd name="connsiteY0-50" fmla="*/ 305095 h 357637"/>
                  <a:gd name="connsiteX1-51" fmla="*/ 6665 w 406232"/>
                  <a:gd name="connsiteY1-52" fmla="*/ 226514 h 357637"/>
                  <a:gd name="connsiteX2-53" fmla="*/ 73340 w 406232"/>
                  <a:gd name="connsiteY2-54" fmla="*/ 128882 h 357637"/>
                  <a:gd name="connsiteX3-55" fmla="*/ 244790 w 406232"/>
                  <a:gd name="connsiteY3-56" fmla="*/ 43157 h 357637"/>
                  <a:gd name="connsiteX4-57" fmla="*/ 401952 w 406232"/>
                  <a:gd name="connsiteY4-58" fmla="*/ 295 h 357637"/>
                  <a:gd name="connsiteX5-59" fmla="*/ 359090 w 406232"/>
                  <a:gd name="connsiteY5-60" fmla="*/ 26489 h 357637"/>
                  <a:gd name="connsiteX6-61" fmla="*/ 330515 w 406232"/>
                  <a:gd name="connsiteY6-62" fmla="*/ 69351 h 357637"/>
                  <a:gd name="connsiteX7-63" fmla="*/ 278127 w 406232"/>
                  <a:gd name="connsiteY7-64" fmla="*/ 209845 h 357637"/>
                  <a:gd name="connsiteX8-65" fmla="*/ 211452 w 406232"/>
                  <a:gd name="connsiteY8-66" fmla="*/ 305095 h 357637"/>
                  <a:gd name="connsiteX9-67" fmla="*/ 120964 w 406232"/>
                  <a:gd name="connsiteY9-68" fmla="*/ 355101 h 357637"/>
                  <a:gd name="connsiteX10-69" fmla="*/ 44765 w 406232"/>
                  <a:gd name="connsiteY10-70" fmla="*/ 345576 h 357637"/>
                  <a:gd name="connsiteX11-71" fmla="*/ 6665 w 406232"/>
                  <a:gd name="connsiteY11-72" fmla="*/ 305095 h 357637"/>
                  <a:gd name="connsiteX0-73" fmla="*/ 6665 w 406232"/>
                  <a:gd name="connsiteY0-74" fmla="*/ 305095 h 357637"/>
                  <a:gd name="connsiteX1-75" fmla="*/ 6665 w 406232"/>
                  <a:gd name="connsiteY1-76" fmla="*/ 226514 h 357637"/>
                  <a:gd name="connsiteX2-77" fmla="*/ 73340 w 406232"/>
                  <a:gd name="connsiteY2-78" fmla="*/ 128882 h 357637"/>
                  <a:gd name="connsiteX3-79" fmla="*/ 244790 w 406232"/>
                  <a:gd name="connsiteY3-80" fmla="*/ 43157 h 357637"/>
                  <a:gd name="connsiteX4-81" fmla="*/ 401952 w 406232"/>
                  <a:gd name="connsiteY4-82" fmla="*/ 295 h 357637"/>
                  <a:gd name="connsiteX5-83" fmla="*/ 359090 w 406232"/>
                  <a:gd name="connsiteY5-84" fmla="*/ 26489 h 357637"/>
                  <a:gd name="connsiteX6-85" fmla="*/ 330515 w 406232"/>
                  <a:gd name="connsiteY6-86" fmla="*/ 69351 h 357637"/>
                  <a:gd name="connsiteX7-87" fmla="*/ 278127 w 406232"/>
                  <a:gd name="connsiteY7-88" fmla="*/ 209845 h 357637"/>
                  <a:gd name="connsiteX8-89" fmla="*/ 211452 w 406232"/>
                  <a:gd name="connsiteY8-90" fmla="*/ 305095 h 357637"/>
                  <a:gd name="connsiteX9-91" fmla="*/ 120964 w 406232"/>
                  <a:gd name="connsiteY9-92" fmla="*/ 355101 h 357637"/>
                  <a:gd name="connsiteX10-93" fmla="*/ 44765 w 406232"/>
                  <a:gd name="connsiteY10-94" fmla="*/ 345576 h 357637"/>
                  <a:gd name="connsiteX11-95" fmla="*/ 6665 w 406232"/>
                  <a:gd name="connsiteY11-96" fmla="*/ 305095 h 357637"/>
                  <a:gd name="connsiteX0-97" fmla="*/ 6665 w 406232"/>
                  <a:gd name="connsiteY0-98" fmla="*/ 305095 h 357637"/>
                  <a:gd name="connsiteX1-99" fmla="*/ 6665 w 406232"/>
                  <a:gd name="connsiteY1-100" fmla="*/ 226514 h 357637"/>
                  <a:gd name="connsiteX2-101" fmla="*/ 73340 w 406232"/>
                  <a:gd name="connsiteY2-102" fmla="*/ 128882 h 357637"/>
                  <a:gd name="connsiteX3-103" fmla="*/ 244790 w 406232"/>
                  <a:gd name="connsiteY3-104" fmla="*/ 43157 h 357637"/>
                  <a:gd name="connsiteX4-105" fmla="*/ 401952 w 406232"/>
                  <a:gd name="connsiteY4-106" fmla="*/ 295 h 357637"/>
                  <a:gd name="connsiteX5-107" fmla="*/ 359090 w 406232"/>
                  <a:gd name="connsiteY5-108" fmla="*/ 26489 h 357637"/>
                  <a:gd name="connsiteX6-109" fmla="*/ 330515 w 406232"/>
                  <a:gd name="connsiteY6-110" fmla="*/ 69351 h 357637"/>
                  <a:gd name="connsiteX7-111" fmla="*/ 278127 w 406232"/>
                  <a:gd name="connsiteY7-112" fmla="*/ 209845 h 357637"/>
                  <a:gd name="connsiteX8-113" fmla="*/ 211452 w 406232"/>
                  <a:gd name="connsiteY8-114" fmla="*/ 305095 h 357637"/>
                  <a:gd name="connsiteX9-115" fmla="*/ 120964 w 406232"/>
                  <a:gd name="connsiteY9-116" fmla="*/ 355101 h 357637"/>
                  <a:gd name="connsiteX10-117" fmla="*/ 44765 w 406232"/>
                  <a:gd name="connsiteY10-118" fmla="*/ 345576 h 357637"/>
                  <a:gd name="connsiteX11-119" fmla="*/ 6665 w 406232"/>
                  <a:gd name="connsiteY11-120" fmla="*/ 305095 h 357637"/>
                  <a:gd name="connsiteX0-121" fmla="*/ 7668 w 407235"/>
                  <a:gd name="connsiteY0-122" fmla="*/ 305095 h 357637"/>
                  <a:gd name="connsiteX1-123" fmla="*/ 7668 w 407235"/>
                  <a:gd name="connsiteY1-124" fmla="*/ 226514 h 357637"/>
                  <a:gd name="connsiteX2-125" fmla="*/ 74343 w 407235"/>
                  <a:gd name="connsiteY2-126" fmla="*/ 128882 h 357637"/>
                  <a:gd name="connsiteX3-127" fmla="*/ 245793 w 407235"/>
                  <a:gd name="connsiteY3-128" fmla="*/ 43157 h 357637"/>
                  <a:gd name="connsiteX4-129" fmla="*/ 402955 w 407235"/>
                  <a:gd name="connsiteY4-130" fmla="*/ 295 h 357637"/>
                  <a:gd name="connsiteX5-131" fmla="*/ 360093 w 407235"/>
                  <a:gd name="connsiteY5-132" fmla="*/ 26489 h 357637"/>
                  <a:gd name="connsiteX6-133" fmla="*/ 331518 w 407235"/>
                  <a:gd name="connsiteY6-134" fmla="*/ 69351 h 357637"/>
                  <a:gd name="connsiteX7-135" fmla="*/ 279130 w 407235"/>
                  <a:gd name="connsiteY7-136" fmla="*/ 209845 h 357637"/>
                  <a:gd name="connsiteX8-137" fmla="*/ 212455 w 407235"/>
                  <a:gd name="connsiteY8-138" fmla="*/ 305095 h 357637"/>
                  <a:gd name="connsiteX9-139" fmla="*/ 121967 w 407235"/>
                  <a:gd name="connsiteY9-140" fmla="*/ 355101 h 357637"/>
                  <a:gd name="connsiteX10-141" fmla="*/ 45768 w 407235"/>
                  <a:gd name="connsiteY10-142" fmla="*/ 345576 h 357637"/>
                  <a:gd name="connsiteX11-143" fmla="*/ 7668 w 407235"/>
                  <a:gd name="connsiteY11-144" fmla="*/ 305095 h 3576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</a:cxnLst>
                <a:rect l="l" t="t" r="r" b="b"/>
                <a:pathLst>
                  <a:path w="407235" h="357637">
                    <a:moveTo>
                      <a:pt x="7668" y="305095"/>
                    </a:moveTo>
                    <a:cubicBezTo>
                      <a:pt x="1318" y="285251"/>
                      <a:pt x="-5826" y="270170"/>
                      <a:pt x="7668" y="226514"/>
                    </a:cubicBezTo>
                    <a:cubicBezTo>
                      <a:pt x="21162" y="182858"/>
                      <a:pt x="48943" y="149916"/>
                      <a:pt x="74343" y="128882"/>
                    </a:cubicBezTo>
                    <a:cubicBezTo>
                      <a:pt x="99743" y="107848"/>
                      <a:pt x="191024" y="64588"/>
                      <a:pt x="245793" y="43157"/>
                    </a:cubicBezTo>
                    <a:cubicBezTo>
                      <a:pt x="300562" y="21726"/>
                      <a:pt x="383905" y="3073"/>
                      <a:pt x="402955" y="295"/>
                    </a:cubicBezTo>
                    <a:cubicBezTo>
                      <a:pt x="422005" y="-2483"/>
                      <a:pt x="371999" y="14980"/>
                      <a:pt x="360093" y="26489"/>
                    </a:cubicBezTo>
                    <a:cubicBezTo>
                      <a:pt x="348187" y="37998"/>
                      <a:pt x="345012" y="38792"/>
                      <a:pt x="331518" y="69351"/>
                    </a:cubicBezTo>
                    <a:cubicBezTo>
                      <a:pt x="318024" y="99910"/>
                      <a:pt x="298974" y="170554"/>
                      <a:pt x="279130" y="209845"/>
                    </a:cubicBezTo>
                    <a:cubicBezTo>
                      <a:pt x="259286" y="249136"/>
                      <a:pt x="238649" y="280886"/>
                      <a:pt x="212455" y="305095"/>
                    </a:cubicBezTo>
                    <a:cubicBezTo>
                      <a:pt x="186261" y="329304"/>
                      <a:pt x="149748" y="348354"/>
                      <a:pt x="121967" y="355101"/>
                    </a:cubicBezTo>
                    <a:cubicBezTo>
                      <a:pt x="94186" y="361848"/>
                      <a:pt x="64818" y="353910"/>
                      <a:pt x="45768" y="345576"/>
                    </a:cubicBezTo>
                    <a:cubicBezTo>
                      <a:pt x="26718" y="337242"/>
                      <a:pt x="14018" y="324939"/>
                      <a:pt x="7668" y="30509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任意多边形 31"/>
              <p:cNvSpPr/>
              <p:nvPr/>
            </p:nvSpPr>
            <p:spPr>
              <a:xfrm>
                <a:off x="10760386" y="4337977"/>
                <a:ext cx="95196" cy="121637"/>
              </a:xfrm>
              <a:custGeom>
                <a:avLst/>
                <a:gdLst>
                  <a:gd name="connsiteX0" fmla="*/ 114303 w 114583"/>
                  <a:gd name="connsiteY0" fmla="*/ 621 h 110589"/>
                  <a:gd name="connsiteX1" fmla="*/ 66678 w 114583"/>
                  <a:gd name="connsiteY1" fmla="*/ 60153 h 110589"/>
                  <a:gd name="connsiteX2" fmla="*/ 40484 w 114583"/>
                  <a:gd name="connsiteY2" fmla="*/ 110159 h 110589"/>
                  <a:gd name="connsiteX3" fmla="*/ 3 w 114583"/>
                  <a:gd name="connsiteY3" fmla="*/ 81584 h 110589"/>
                  <a:gd name="connsiteX4" fmla="*/ 42865 w 114583"/>
                  <a:gd name="connsiteY4" fmla="*/ 33959 h 110589"/>
                  <a:gd name="connsiteX5" fmla="*/ 114303 w 114583"/>
                  <a:gd name="connsiteY5" fmla="*/ 621 h 110589"/>
                  <a:gd name="connsiteX0-1" fmla="*/ 114303 w 114766"/>
                  <a:gd name="connsiteY0-2" fmla="*/ 7143 h 117111"/>
                  <a:gd name="connsiteX1-3" fmla="*/ 66678 w 114766"/>
                  <a:gd name="connsiteY1-4" fmla="*/ 66675 h 117111"/>
                  <a:gd name="connsiteX2-5" fmla="*/ 40484 w 114766"/>
                  <a:gd name="connsiteY2-6" fmla="*/ 116681 h 117111"/>
                  <a:gd name="connsiteX3-7" fmla="*/ 3 w 114766"/>
                  <a:gd name="connsiteY3-8" fmla="*/ 88106 h 117111"/>
                  <a:gd name="connsiteX4-9" fmla="*/ 42865 w 114766"/>
                  <a:gd name="connsiteY4-10" fmla="*/ 40481 h 117111"/>
                  <a:gd name="connsiteX5-11" fmla="*/ 88109 w 114766"/>
                  <a:gd name="connsiteY5-12" fmla="*/ 4762 h 117111"/>
                  <a:gd name="connsiteX6" fmla="*/ 114303 w 114766"/>
                  <a:gd name="connsiteY6" fmla="*/ 7143 h 117111"/>
                  <a:gd name="connsiteX0-13" fmla="*/ 114306 w 114769"/>
                  <a:gd name="connsiteY0-14" fmla="*/ 7143 h 109586"/>
                  <a:gd name="connsiteX1-15" fmla="*/ 66681 w 114769"/>
                  <a:gd name="connsiteY1-16" fmla="*/ 66675 h 109586"/>
                  <a:gd name="connsiteX2-17" fmla="*/ 29099 w 114769"/>
                  <a:gd name="connsiteY2-18" fmla="*/ 108934 h 109586"/>
                  <a:gd name="connsiteX3-19" fmla="*/ 6 w 114769"/>
                  <a:gd name="connsiteY3-20" fmla="*/ 88106 h 109586"/>
                  <a:gd name="connsiteX4-21" fmla="*/ 42868 w 114769"/>
                  <a:gd name="connsiteY4-22" fmla="*/ 40481 h 109586"/>
                  <a:gd name="connsiteX5-23" fmla="*/ 88112 w 114769"/>
                  <a:gd name="connsiteY5-24" fmla="*/ 4762 h 109586"/>
                  <a:gd name="connsiteX6-25" fmla="*/ 114306 w 114769"/>
                  <a:gd name="connsiteY6-26" fmla="*/ 7143 h 109586"/>
                  <a:gd name="connsiteX0-27" fmla="*/ 148467 w 148642"/>
                  <a:gd name="connsiteY0-28" fmla="*/ 2864 h 123382"/>
                  <a:gd name="connsiteX1-29" fmla="*/ 66681 w 148642"/>
                  <a:gd name="connsiteY1-30" fmla="*/ 80472 h 123382"/>
                  <a:gd name="connsiteX2-31" fmla="*/ 29099 w 148642"/>
                  <a:gd name="connsiteY2-32" fmla="*/ 122731 h 123382"/>
                  <a:gd name="connsiteX3-33" fmla="*/ 6 w 148642"/>
                  <a:gd name="connsiteY3-34" fmla="*/ 101903 h 123382"/>
                  <a:gd name="connsiteX4-35" fmla="*/ 42868 w 148642"/>
                  <a:gd name="connsiteY4-36" fmla="*/ 54278 h 123382"/>
                  <a:gd name="connsiteX5-37" fmla="*/ 88112 w 148642"/>
                  <a:gd name="connsiteY5-38" fmla="*/ 18559 h 123382"/>
                  <a:gd name="connsiteX6-39" fmla="*/ 148467 w 148642"/>
                  <a:gd name="connsiteY6-40" fmla="*/ 2864 h 123382"/>
                  <a:gd name="connsiteX0-41" fmla="*/ 148467 w 151739"/>
                  <a:gd name="connsiteY0-42" fmla="*/ 11381 h 131899"/>
                  <a:gd name="connsiteX1-43" fmla="*/ 66681 w 151739"/>
                  <a:gd name="connsiteY1-44" fmla="*/ 88989 h 131899"/>
                  <a:gd name="connsiteX2-45" fmla="*/ 29099 w 151739"/>
                  <a:gd name="connsiteY2-46" fmla="*/ 131248 h 131899"/>
                  <a:gd name="connsiteX3-47" fmla="*/ 6 w 151739"/>
                  <a:gd name="connsiteY3-48" fmla="*/ 110420 h 131899"/>
                  <a:gd name="connsiteX4-49" fmla="*/ 42868 w 151739"/>
                  <a:gd name="connsiteY4-50" fmla="*/ 62795 h 131899"/>
                  <a:gd name="connsiteX5-51" fmla="*/ 129865 w 151739"/>
                  <a:gd name="connsiteY5-52" fmla="*/ 3837 h 131899"/>
                  <a:gd name="connsiteX6-53" fmla="*/ 148467 w 151739"/>
                  <a:gd name="connsiteY6-54" fmla="*/ 11381 h 13189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25" y="connsiteY6-26"/>
                  </a:cxn>
                </a:cxnLst>
                <a:rect l="l" t="t" r="r" b="b"/>
                <a:pathLst>
                  <a:path w="151739" h="131899">
                    <a:moveTo>
                      <a:pt x="148467" y="11381"/>
                    </a:moveTo>
                    <a:cubicBezTo>
                      <a:pt x="137936" y="25573"/>
                      <a:pt x="86576" y="69011"/>
                      <a:pt x="66681" y="88989"/>
                    </a:cubicBezTo>
                    <a:cubicBezTo>
                      <a:pt x="46786" y="108967"/>
                      <a:pt x="40211" y="127676"/>
                      <a:pt x="29099" y="131248"/>
                    </a:cubicBezTo>
                    <a:cubicBezTo>
                      <a:pt x="17987" y="134820"/>
                      <a:pt x="-391" y="123120"/>
                      <a:pt x="6" y="110420"/>
                    </a:cubicBezTo>
                    <a:cubicBezTo>
                      <a:pt x="403" y="97720"/>
                      <a:pt x="21225" y="80559"/>
                      <a:pt x="42868" y="62795"/>
                    </a:cubicBezTo>
                    <a:cubicBezTo>
                      <a:pt x="64511" y="45031"/>
                      <a:pt x="117959" y="9393"/>
                      <a:pt x="129865" y="3837"/>
                    </a:cubicBezTo>
                    <a:cubicBezTo>
                      <a:pt x="141771" y="-1719"/>
                      <a:pt x="158998" y="-2811"/>
                      <a:pt x="148467" y="1138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7" name="任意多边形 28"/>
            <p:cNvSpPr/>
            <p:nvPr/>
          </p:nvSpPr>
          <p:spPr>
            <a:xfrm>
              <a:off x="3070141" y="5369694"/>
              <a:ext cx="323420" cy="355925"/>
            </a:xfrm>
            <a:custGeom>
              <a:avLst/>
              <a:gdLst>
                <a:gd name="connsiteX0" fmla="*/ 319140 w 323420"/>
                <a:gd name="connsiteY0" fmla="*/ 295 h 355925"/>
                <a:gd name="connsiteX1" fmla="*/ 276278 w 323420"/>
                <a:gd name="connsiteY1" fmla="*/ 26489 h 355925"/>
                <a:gd name="connsiteX2" fmla="*/ 247703 w 323420"/>
                <a:gd name="connsiteY2" fmla="*/ 69351 h 355925"/>
                <a:gd name="connsiteX3" fmla="*/ 195315 w 323420"/>
                <a:gd name="connsiteY3" fmla="*/ 209845 h 355925"/>
                <a:gd name="connsiteX4" fmla="*/ 128640 w 323420"/>
                <a:gd name="connsiteY4" fmla="*/ 305095 h 355925"/>
                <a:gd name="connsiteX5" fmla="*/ 84656 w 323420"/>
                <a:gd name="connsiteY5" fmla="*/ 336177 h 355925"/>
                <a:gd name="connsiteX6" fmla="*/ 36710 w 323420"/>
                <a:gd name="connsiteY6" fmla="*/ 355132 h 355925"/>
                <a:gd name="connsiteX7" fmla="*/ 0 w 323420"/>
                <a:gd name="connsiteY7" fmla="*/ 355925 h 355925"/>
                <a:gd name="connsiteX8" fmla="*/ 82794 w 323420"/>
                <a:gd name="connsiteY8" fmla="*/ 77974 h 355925"/>
                <a:gd name="connsiteX9" fmla="*/ 115655 w 323420"/>
                <a:gd name="connsiteY9" fmla="*/ 62635 h 355925"/>
                <a:gd name="connsiteX10" fmla="*/ 161978 w 323420"/>
                <a:gd name="connsiteY10" fmla="*/ 43157 h 355925"/>
                <a:gd name="connsiteX11" fmla="*/ 319140 w 323420"/>
                <a:gd name="connsiteY11" fmla="*/ 295 h 35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420" h="355925">
                  <a:moveTo>
                    <a:pt x="319140" y="295"/>
                  </a:moveTo>
                  <a:cubicBezTo>
                    <a:pt x="338190" y="-2483"/>
                    <a:pt x="288184" y="14980"/>
                    <a:pt x="276278" y="26489"/>
                  </a:cubicBezTo>
                  <a:cubicBezTo>
                    <a:pt x="264372" y="37998"/>
                    <a:pt x="261197" y="38792"/>
                    <a:pt x="247703" y="69351"/>
                  </a:cubicBezTo>
                  <a:cubicBezTo>
                    <a:pt x="234209" y="99910"/>
                    <a:pt x="215159" y="170554"/>
                    <a:pt x="195315" y="209845"/>
                  </a:cubicBezTo>
                  <a:cubicBezTo>
                    <a:pt x="175471" y="249136"/>
                    <a:pt x="154834" y="280886"/>
                    <a:pt x="128640" y="305095"/>
                  </a:cubicBezTo>
                  <a:lnTo>
                    <a:pt x="84656" y="336177"/>
                  </a:lnTo>
                  <a:lnTo>
                    <a:pt x="36710" y="355132"/>
                  </a:lnTo>
                  <a:lnTo>
                    <a:pt x="0" y="355925"/>
                  </a:lnTo>
                  <a:lnTo>
                    <a:pt x="82794" y="77974"/>
                  </a:lnTo>
                  <a:lnTo>
                    <a:pt x="115655" y="62635"/>
                  </a:lnTo>
                  <a:cubicBezTo>
                    <a:pt x="132312" y="55237"/>
                    <a:pt x="148286" y="48515"/>
                    <a:pt x="161978" y="43157"/>
                  </a:cubicBezTo>
                  <a:cubicBezTo>
                    <a:pt x="216747" y="21726"/>
                    <a:pt x="300090" y="3073"/>
                    <a:pt x="319140" y="2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108" name="任意多边形 29"/>
            <p:cNvSpPr/>
            <p:nvPr/>
          </p:nvSpPr>
          <p:spPr>
            <a:xfrm>
              <a:off x="2996123" y="5505148"/>
              <a:ext cx="181927" cy="183765"/>
            </a:xfrm>
            <a:custGeom>
              <a:avLst/>
              <a:gdLst>
                <a:gd name="connsiteX0" fmla="*/ 975 w 178496"/>
                <a:gd name="connsiteY0" fmla="*/ 166776 h 170879"/>
                <a:gd name="connsiteX1" fmla="*/ 91463 w 178496"/>
                <a:gd name="connsiteY1" fmla="*/ 64383 h 170879"/>
                <a:gd name="connsiteX2" fmla="*/ 177188 w 178496"/>
                <a:gd name="connsiteY2" fmla="*/ 89 h 170879"/>
                <a:gd name="connsiteX3" fmla="*/ 136706 w 178496"/>
                <a:gd name="connsiteY3" fmla="*/ 52476 h 170879"/>
                <a:gd name="connsiteX4" fmla="*/ 48600 w 178496"/>
                <a:gd name="connsiteY4" fmla="*/ 138201 h 170879"/>
                <a:gd name="connsiteX5" fmla="*/ 975 w 178496"/>
                <a:gd name="connsiteY5" fmla="*/ 166776 h 170879"/>
                <a:gd name="connsiteX0-1" fmla="*/ 3352 w 180873"/>
                <a:gd name="connsiteY0-2" fmla="*/ 166776 h 173137"/>
                <a:gd name="connsiteX1-3" fmla="*/ 93840 w 180873"/>
                <a:gd name="connsiteY1-4" fmla="*/ 64383 h 173137"/>
                <a:gd name="connsiteX2-5" fmla="*/ 179565 w 180873"/>
                <a:gd name="connsiteY2-6" fmla="*/ 89 h 173137"/>
                <a:gd name="connsiteX3-7" fmla="*/ 139083 w 180873"/>
                <a:gd name="connsiteY3-8" fmla="*/ 52476 h 173137"/>
                <a:gd name="connsiteX4-9" fmla="*/ 50977 w 180873"/>
                <a:gd name="connsiteY4-10" fmla="*/ 138201 h 173137"/>
                <a:gd name="connsiteX5-11" fmla="*/ 22402 w 180873"/>
                <a:gd name="connsiteY5-12" fmla="*/ 159633 h 173137"/>
                <a:gd name="connsiteX6" fmla="*/ 3352 w 180873"/>
                <a:gd name="connsiteY6" fmla="*/ 166776 h 173137"/>
                <a:gd name="connsiteX0-13" fmla="*/ 4789 w 182310"/>
                <a:gd name="connsiteY0-14" fmla="*/ 166776 h 185696"/>
                <a:gd name="connsiteX1-15" fmla="*/ 95277 w 182310"/>
                <a:gd name="connsiteY1-16" fmla="*/ 64383 h 185696"/>
                <a:gd name="connsiteX2-17" fmla="*/ 181002 w 182310"/>
                <a:gd name="connsiteY2-18" fmla="*/ 89 h 185696"/>
                <a:gd name="connsiteX3-19" fmla="*/ 140520 w 182310"/>
                <a:gd name="connsiteY3-20" fmla="*/ 52476 h 185696"/>
                <a:gd name="connsiteX4-21" fmla="*/ 52414 w 182310"/>
                <a:gd name="connsiteY4-22" fmla="*/ 138201 h 185696"/>
                <a:gd name="connsiteX5-23" fmla="*/ 16695 w 182310"/>
                <a:gd name="connsiteY5-24" fmla="*/ 183445 h 185696"/>
                <a:gd name="connsiteX6-25" fmla="*/ 4789 w 182310"/>
                <a:gd name="connsiteY6-26" fmla="*/ 166776 h 185696"/>
                <a:gd name="connsiteX0-27" fmla="*/ 4789 w 181809"/>
                <a:gd name="connsiteY0-28" fmla="*/ 166776 h 185696"/>
                <a:gd name="connsiteX1-29" fmla="*/ 95277 w 181809"/>
                <a:gd name="connsiteY1-30" fmla="*/ 64383 h 185696"/>
                <a:gd name="connsiteX2-31" fmla="*/ 181002 w 181809"/>
                <a:gd name="connsiteY2-32" fmla="*/ 89 h 185696"/>
                <a:gd name="connsiteX3-33" fmla="*/ 133376 w 181809"/>
                <a:gd name="connsiteY3-34" fmla="*/ 52476 h 185696"/>
                <a:gd name="connsiteX4-35" fmla="*/ 52414 w 181809"/>
                <a:gd name="connsiteY4-36" fmla="*/ 138201 h 185696"/>
                <a:gd name="connsiteX5-37" fmla="*/ 16695 w 181809"/>
                <a:gd name="connsiteY5-38" fmla="*/ 183445 h 185696"/>
                <a:gd name="connsiteX6-39" fmla="*/ 4789 w 181809"/>
                <a:gd name="connsiteY6-40" fmla="*/ 166776 h 185696"/>
                <a:gd name="connsiteX0-41" fmla="*/ 4789 w 181809"/>
                <a:gd name="connsiteY0-42" fmla="*/ 166776 h 185696"/>
                <a:gd name="connsiteX1-43" fmla="*/ 95277 w 181809"/>
                <a:gd name="connsiteY1-44" fmla="*/ 64383 h 185696"/>
                <a:gd name="connsiteX2-45" fmla="*/ 181002 w 181809"/>
                <a:gd name="connsiteY2-46" fmla="*/ 89 h 185696"/>
                <a:gd name="connsiteX3-47" fmla="*/ 133376 w 181809"/>
                <a:gd name="connsiteY3-48" fmla="*/ 52476 h 185696"/>
                <a:gd name="connsiteX4-49" fmla="*/ 52414 w 181809"/>
                <a:gd name="connsiteY4-50" fmla="*/ 133439 h 185696"/>
                <a:gd name="connsiteX5-51" fmla="*/ 16695 w 181809"/>
                <a:gd name="connsiteY5-52" fmla="*/ 183445 h 185696"/>
                <a:gd name="connsiteX6-53" fmla="*/ 4789 w 181809"/>
                <a:gd name="connsiteY6-54" fmla="*/ 166776 h 185696"/>
                <a:gd name="connsiteX0-55" fmla="*/ 6892 w 183912"/>
                <a:gd name="connsiteY0-56" fmla="*/ 166776 h 183799"/>
                <a:gd name="connsiteX1-57" fmla="*/ 97380 w 183912"/>
                <a:gd name="connsiteY1-58" fmla="*/ 64383 h 183799"/>
                <a:gd name="connsiteX2-59" fmla="*/ 183105 w 183912"/>
                <a:gd name="connsiteY2-60" fmla="*/ 89 h 183799"/>
                <a:gd name="connsiteX3-61" fmla="*/ 135479 w 183912"/>
                <a:gd name="connsiteY3-62" fmla="*/ 52476 h 183799"/>
                <a:gd name="connsiteX4-63" fmla="*/ 54517 w 183912"/>
                <a:gd name="connsiteY4-64" fmla="*/ 133439 h 183799"/>
                <a:gd name="connsiteX5-65" fmla="*/ 11655 w 183912"/>
                <a:gd name="connsiteY5-66" fmla="*/ 181064 h 183799"/>
                <a:gd name="connsiteX6-67" fmla="*/ 6892 w 183912"/>
                <a:gd name="connsiteY6-68" fmla="*/ 166776 h 183799"/>
                <a:gd name="connsiteX0-69" fmla="*/ 6892 w 183575"/>
                <a:gd name="connsiteY0-70" fmla="*/ 166823 h 183846"/>
                <a:gd name="connsiteX1-71" fmla="*/ 97380 w 183575"/>
                <a:gd name="connsiteY1-72" fmla="*/ 64430 h 183846"/>
                <a:gd name="connsiteX2-73" fmla="*/ 183105 w 183575"/>
                <a:gd name="connsiteY2-74" fmla="*/ 136 h 183846"/>
                <a:gd name="connsiteX3-75" fmla="*/ 128336 w 183575"/>
                <a:gd name="connsiteY3-76" fmla="*/ 50142 h 183846"/>
                <a:gd name="connsiteX4-77" fmla="*/ 54517 w 183575"/>
                <a:gd name="connsiteY4-78" fmla="*/ 133486 h 183846"/>
                <a:gd name="connsiteX5-79" fmla="*/ 11655 w 183575"/>
                <a:gd name="connsiteY5-80" fmla="*/ 181111 h 183846"/>
                <a:gd name="connsiteX6-81" fmla="*/ 6892 w 183575"/>
                <a:gd name="connsiteY6-82" fmla="*/ 166823 h 183846"/>
                <a:gd name="connsiteX0-83" fmla="*/ 6892 w 183417"/>
                <a:gd name="connsiteY0-84" fmla="*/ 166742 h 183765"/>
                <a:gd name="connsiteX1-85" fmla="*/ 97380 w 183417"/>
                <a:gd name="connsiteY1-86" fmla="*/ 64349 h 183765"/>
                <a:gd name="connsiteX2-87" fmla="*/ 183105 w 183417"/>
                <a:gd name="connsiteY2-88" fmla="*/ 55 h 183765"/>
                <a:gd name="connsiteX3-89" fmla="*/ 123574 w 183417"/>
                <a:gd name="connsiteY3-90" fmla="*/ 54824 h 183765"/>
                <a:gd name="connsiteX4-91" fmla="*/ 54517 w 183417"/>
                <a:gd name="connsiteY4-92" fmla="*/ 133405 h 183765"/>
                <a:gd name="connsiteX5-93" fmla="*/ 11655 w 183417"/>
                <a:gd name="connsiteY5-94" fmla="*/ 181030 h 183765"/>
                <a:gd name="connsiteX6-95" fmla="*/ 6892 w 183417"/>
                <a:gd name="connsiteY6-96" fmla="*/ 166742 h 183765"/>
                <a:gd name="connsiteX0-97" fmla="*/ 5402 w 181927"/>
                <a:gd name="connsiteY0-98" fmla="*/ 166742 h 183765"/>
                <a:gd name="connsiteX1-99" fmla="*/ 95890 w 181927"/>
                <a:gd name="connsiteY1-100" fmla="*/ 64349 h 183765"/>
                <a:gd name="connsiteX2-101" fmla="*/ 181615 w 181927"/>
                <a:gd name="connsiteY2-102" fmla="*/ 55 h 183765"/>
                <a:gd name="connsiteX3-103" fmla="*/ 122084 w 181927"/>
                <a:gd name="connsiteY3-104" fmla="*/ 54824 h 183765"/>
                <a:gd name="connsiteX4-105" fmla="*/ 53027 w 181927"/>
                <a:gd name="connsiteY4-106" fmla="*/ 133405 h 183765"/>
                <a:gd name="connsiteX5-107" fmla="*/ 14927 w 181927"/>
                <a:gd name="connsiteY5-108" fmla="*/ 181030 h 183765"/>
                <a:gd name="connsiteX6-109" fmla="*/ 5402 w 181927"/>
                <a:gd name="connsiteY6-110" fmla="*/ 166742 h 18376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181927" h="183765">
                  <a:moveTo>
                    <a:pt x="5402" y="166742"/>
                  </a:moveTo>
                  <a:cubicBezTo>
                    <a:pt x="18896" y="147295"/>
                    <a:pt x="66521" y="92130"/>
                    <a:pt x="95890" y="64349"/>
                  </a:cubicBezTo>
                  <a:cubicBezTo>
                    <a:pt x="125259" y="36568"/>
                    <a:pt x="177249" y="1642"/>
                    <a:pt x="181615" y="55"/>
                  </a:cubicBezTo>
                  <a:cubicBezTo>
                    <a:pt x="185981" y="-1532"/>
                    <a:pt x="143515" y="31805"/>
                    <a:pt x="122084" y="54824"/>
                  </a:cubicBezTo>
                  <a:cubicBezTo>
                    <a:pt x="100653" y="77843"/>
                    <a:pt x="70886" y="112371"/>
                    <a:pt x="53027" y="133405"/>
                  </a:cubicBezTo>
                  <a:cubicBezTo>
                    <a:pt x="35168" y="154439"/>
                    <a:pt x="22865" y="176268"/>
                    <a:pt x="14927" y="181030"/>
                  </a:cubicBezTo>
                  <a:cubicBezTo>
                    <a:pt x="6990" y="185793"/>
                    <a:pt x="-8092" y="186189"/>
                    <a:pt x="5402" y="16674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</p:grpSp>
      <p:pic>
        <p:nvPicPr>
          <p:cNvPr id="52" name="图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670" y="3962103"/>
            <a:ext cx="4563436" cy="65623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8" grpId="0"/>
      <p:bldP spid="68" grpId="0"/>
      <p:bldP spid="69" grpId="0"/>
      <p:bldP spid="83" grpId="0" animBg="1"/>
      <p:bldP spid="84" grpId="0" animBg="1"/>
      <p:bldP spid="85" grpId="0" animBg="1"/>
      <p:bldP spid="86" grpId="0" animBg="1"/>
      <p:bldP spid="87" grpId="0" animBg="1"/>
    </p:bld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10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11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12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13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14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15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16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17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18.xml><?xml version="1.0" encoding="utf-8"?>
<p:tagLst xmlns:p="http://schemas.openxmlformats.org/presentationml/2006/main">
  <p:tag name="MH" val="20161022203400"/>
  <p:tag name="MH_LIBRARY" val="GRAPHIC"/>
  <p:tag name="MH_TYPE" val="Other"/>
  <p:tag name="MH_ORDER" val="4"/>
</p:tagLst>
</file>

<file path=ppt/tags/tag19.xml><?xml version="1.0" encoding="utf-8"?>
<p:tagLst xmlns:p="http://schemas.openxmlformats.org/presentationml/2006/main">
  <p:tag name="MH" val="20161022192605"/>
  <p:tag name="MH_LIBRARY" val="GRAPHIC"/>
  <p:tag name="MH_TYPE" val="Text"/>
  <p:tag name="MH_ORDER" val="4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20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21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22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23.xml><?xml version="1.0" encoding="utf-8"?>
<p:tagLst xmlns:p="http://schemas.openxmlformats.org/presentationml/2006/main">
  <p:tag name="MH" val="20161022203400"/>
  <p:tag name="MH_LIBRARY" val="GRAPHIC"/>
  <p:tag name="MH_TYPE" val="Other"/>
  <p:tag name="MH_ORDER" val="4"/>
</p:tagLst>
</file>

<file path=ppt/tags/tag24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25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26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27.xml><?xml version="1.0" encoding="utf-8"?>
<p:tagLst xmlns:p="http://schemas.openxmlformats.org/presentationml/2006/main">
  <p:tag name="MH" val="20161022192605"/>
  <p:tag name="MH_LIBRARY" val="GRAPHIC"/>
  <p:tag name="MH_TYPE" val="Text"/>
  <p:tag name="MH_ORDER" val="4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5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6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7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8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9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heme/theme1.xml><?xml version="1.0" encoding="utf-8"?>
<a:theme xmlns:a="http://schemas.openxmlformats.org/drawingml/2006/main" name="1_自定义设计方案">
  <a:themeElements>
    <a:clrScheme name="自定义 88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09D90"/>
      </a:accent1>
      <a:accent2>
        <a:srgbClr val="7F7F7F"/>
      </a:accent2>
      <a:accent3>
        <a:srgbClr val="209D90"/>
      </a:accent3>
      <a:accent4>
        <a:srgbClr val="7F7F7F"/>
      </a:accent4>
      <a:accent5>
        <a:srgbClr val="209D90"/>
      </a:accent5>
      <a:accent6>
        <a:srgbClr val="7F7F7F"/>
      </a:accent6>
      <a:hlink>
        <a:srgbClr val="209D90"/>
      </a:hlink>
      <a:folHlink>
        <a:srgbClr val="7F7F7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2469</Words>
  <Application>WPS 演示</Application>
  <PresentationFormat>自定义</PresentationFormat>
  <Paragraphs>366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方正正准黑简体</vt:lpstr>
      <vt:lpstr>Stencil Std</vt:lpstr>
      <vt:lpstr>华康雅宋体W9(P)</vt:lpstr>
      <vt:lpstr>微软雅黑</vt:lpstr>
      <vt:lpstr>南宋书局体</vt:lpstr>
      <vt:lpstr>Times New Roman</vt:lpstr>
      <vt:lpstr>黑体</vt:lpstr>
      <vt:lpstr>Stencil</vt:lpstr>
      <vt:lpstr>Arial Unicode MS</vt:lpstr>
      <vt:lpstr>Calibri Light</vt:lpstr>
      <vt:lpstr>Impact</vt:lpstr>
      <vt:lpstr>Arial Narrow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唯美简约清新教育教学课程设计教师说课PPT模板</dc:title>
  <dc:creator/>
  <cp:lastModifiedBy>JiaNeng</cp:lastModifiedBy>
  <cp:revision>5</cp:revision>
  <dcterms:created xsi:type="dcterms:W3CDTF">2016-10-17T14:00:00Z</dcterms:created>
  <dcterms:modified xsi:type="dcterms:W3CDTF">2019-01-06T08:01:09Z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