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154" r:id="rId3"/>
    <p:sldId id="3155" r:id="rId5"/>
    <p:sldId id="3158" r:id="rId6"/>
    <p:sldId id="3478" r:id="rId7"/>
    <p:sldId id="3491" r:id="rId8"/>
    <p:sldId id="3482" r:id="rId9"/>
    <p:sldId id="3479" r:id="rId10"/>
    <p:sldId id="3487" r:id="rId11"/>
    <p:sldId id="3483" r:id="rId12"/>
    <p:sldId id="3494" r:id="rId13"/>
    <p:sldId id="3492" r:id="rId14"/>
    <p:sldId id="3485" r:id="rId15"/>
    <p:sldId id="3436" r:id="rId16"/>
    <p:sldId id="3169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E1"/>
    <a:srgbClr val="9F99C2"/>
    <a:srgbClr val="FC850E"/>
    <a:srgbClr val="CC0066"/>
    <a:srgbClr val="A78357"/>
    <a:srgbClr val="00B369"/>
    <a:srgbClr val="EE000A"/>
    <a:srgbClr val="F3C5BE"/>
    <a:srgbClr val="00FF99"/>
    <a:srgbClr val="60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986" autoAdjust="0"/>
  </p:normalViewPr>
  <p:slideViewPr>
    <p:cSldViewPr>
      <p:cViewPr varScale="1">
        <p:scale>
          <a:sx n="95" d="100"/>
          <a:sy n="95" d="100"/>
        </p:scale>
        <p:origin x="96" y="25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63015" y="4709224"/>
            <a:ext cx="186055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1221" y="2104157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10029020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Python</a:t>
            </a:r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与数据库交互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案例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43" y="1460687"/>
            <a:ext cx="5388778" cy="5407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52" y="1460687"/>
            <a:ext cx="3542857" cy="26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17478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54837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pip install redis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5" y="3719180"/>
            <a:ext cx="548372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redis.Redis()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3899551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Redis.StrictRedis()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3" y="5732712"/>
            <a:ext cx="901212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在程序操作的数据为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bytes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类型，加入</a:t>
            </a:r>
            <a:r>
              <a:rPr lang="en-US" altLang="zh-CN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decode_responses</a:t>
            </a:r>
            <a:r>
              <a:rPr lang="en-US" altLang="zh-CN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=True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写入的数据为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999" y="17225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中操作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的命令和命令行的用户几乎一模一样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5280" y="36730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为了兼容旧版本（不推荐使用）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22152" y="2840082"/>
            <a:ext cx="6743728" cy="954107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" panose="05000000000000000000" pitchFamily="2" charset="2"/>
              </a:rPr>
              <a:t>将</a:t>
            </a:r>
            <a:r>
              <a:rPr lang="en-US" altLang="zh-CN" sz="2800" dirty="0">
                <a:sym typeface="Wingdings" panose="05000000000000000000" pitchFamily="2" charset="2"/>
              </a:rPr>
              <a:t>redis</a:t>
            </a:r>
            <a:r>
              <a:rPr lang="zh-CN" altLang="en-US" sz="2800" dirty="0">
                <a:sym typeface="Wingdings" panose="05000000000000000000" pitchFamily="2" charset="2"/>
              </a:rPr>
              <a:t>的列表操作方法封装成类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692883" y="2475949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DB-API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692883" y="3435683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6692883" y="4383179"/>
            <a:ext cx="84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794125" y="321171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94125" y="414969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794125" y="513415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586704" y="2331778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86704" y="3291511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86704" y="4239009"/>
            <a:ext cx="802447" cy="925141"/>
            <a:chOff x="4231809" y="2366292"/>
            <a:chExt cx="570731" cy="65799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2958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DB-API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DB-API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63836" y="1689664"/>
            <a:ext cx="3353168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与数据库的交互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95367" y="3889011"/>
            <a:ext cx="1283114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DB-API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心形 33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36" name="椭圆 35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6" name="组合 65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70" name="矩形 69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7" name="等腰三角形 66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73" name="组合 72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6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495187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5139202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没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32652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5513852" y="2420574"/>
            <a:ext cx="3357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656727" y="2420574"/>
            <a:ext cx="3103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5774202" y="2420574"/>
            <a:ext cx="2738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855165" y="2420574"/>
            <a:ext cx="3246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5986927" y="2420574"/>
            <a:ext cx="307156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6101227" y="2420574"/>
            <a:ext cx="2484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61567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63441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65314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67187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69060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70934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72807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74680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6553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间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78427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80300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应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82173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2" name="矩形 47"/>
          <p:cNvSpPr>
            <a:spLocks noChangeArrowheads="1"/>
          </p:cNvSpPr>
          <p:nvPr/>
        </p:nvSpPr>
        <p:spPr bwMode="auto">
          <a:xfrm>
            <a:off x="84046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85920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87793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5" name="矩形 47"/>
          <p:cNvSpPr>
            <a:spLocks noChangeArrowheads="1"/>
          </p:cNvSpPr>
          <p:nvPr/>
        </p:nvSpPr>
        <p:spPr bwMode="auto">
          <a:xfrm>
            <a:off x="89666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1539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混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7" name="矩形 47"/>
          <p:cNvSpPr>
            <a:spLocks noChangeArrowheads="1"/>
          </p:cNvSpPr>
          <p:nvPr/>
        </p:nvSpPr>
        <p:spPr bwMode="auto">
          <a:xfrm>
            <a:off x="93413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乱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95286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97159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99032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100906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102779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104652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106525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108399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6" name="矩形 47"/>
          <p:cNvSpPr>
            <a:spLocks noChangeArrowheads="1"/>
          </p:cNvSpPr>
          <p:nvPr/>
        </p:nvSpPr>
        <p:spPr bwMode="auto">
          <a:xfrm>
            <a:off x="49518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如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513920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果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532652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551385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57011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588850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607582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626315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换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64504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5" name="矩形 47"/>
          <p:cNvSpPr>
            <a:spLocks noChangeArrowheads="1"/>
          </p:cNvSpPr>
          <p:nvPr/>
        </p:nvSpPr>
        <p:spPr bwMode="auto">
          <a:xfrm>
            <a:off x="66378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6" name="矩形 47"/>
          <p:cNvSpPr>
            <a:spLocks noChangeArrowheads="1"/>
          </p:cNvSpPr>
          <p:nvPr/>
        </p:nvSpPr>
        <p:spPr bwMode="auto">
          <a:xfrm>
            <a:off x="68251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70124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71997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基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73871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本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0" name="矩形 47"/>
          <p:cNvSpPr>
            <a:spLocks noChangeArrowheads="1"/>
          </p:cNvSpPr>
          <p:nvPr/>
        </p:nvSpPr>
        <p:spPr bwMode="auto">
          <a:xfrm>
            <a:off x="75744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77617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2" name="矩形 47"/>
          <p:cNvSpPr>
            <a:spLocks noChangeArrowheads="1"/>
          </p:cNvSpPr>
          <p:nvPr/>
        </p:nvSpPr>
        <p:spPr bwMode="auto">
          <a:xfrm>
            <a:off x="79490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81364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把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83237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85110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6" name="矩形 47"/>
          <p:cNvSpPr>
            <a:spLocks noChangeArrowheads="1"/>
          </p:cNvSpPr>
          <p:nvPr/>
        </p:nvSpPr>
        <p:spPr bwMode="auto">
          <a:xfrm>
            <a:off x="86983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88857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90730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92603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0" name="矩形 47"/>
          <p:cNvSpPr>
            <a:spLocks noChangeArrowheads="1"/>
          </p:cNvSpPr>
          <p:nvPr/>
        </p:nvSpPr>
        <p:spPr bwMode="auto">
          <a:xfrm>
            <a:off x="94476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1" name="矩形 47"/>
          <p:cNvSpPr>
            <a:spLocks noChangeArrowheads="1"/>
          </p:cNvSpPr>
          <p:nvPr/>
        </p:nvSpPr>
        <p:spPr bwMode="auto">
          <a:xfrm>
            <a:off x="96350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关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2" name="矩形 47"/>
          <p:cNvSpPr>
            <a:spLocks noChangeArrowheads="1"/>
          </p:cNvSpPr>
          <p:nvPr/>
        </p:nvSpPr>
        <p:spPr bwMode="auto">
          <a:xfrm>
            <a:off x="98223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100096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101969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5" name="矩形 47"/>
          <p:cNvSpPr>
            <a:spLocks noChangeArrowheads="1"/>
          </p:cNvSpPr>
          <p:nvPr/>
        </p:nvSpPr>
        <p:spPr bwMode="auto">
          <a:xfrm>
            <a:off x="103843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105716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49518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513920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9" name="矩形 47"/>
          <p:cNvSpPr>
            <a:spLocks noChangeArrowheads="1"/>
          </p:cNvSpPr>
          <p:nvPr/>
        </p:nvSpPr>
        <p:spPr bwMode="auto">
          <a:xfrm>
            <a:off x="532652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551385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1" name="矩形 47"/>
          <p:cNvSpPr>
            <a:spLocks noChangeArrowheads="1"/>
          </p:cNvSpPr>
          <p:nvPr/>
        </p:nvSpPr>
        <p:spPr bwMode="auto">
          <a:xfrm>
            <a:off x="57011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88850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3" name="矩形 47"/>
          <p:cNvSpPr>
            <a:spLocks noChangeArrowheads="1"/>
          </p:cNvSpPr>
          <p:nvPr/>
        </p:nvSpPr>
        <p:spPr bwMode="auto">
          <a:xfrm>
            <a:off x="607582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626315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64504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便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270" name="矩形 47"/>
          <p:cNvSpPr>
            <a:spLocks noChangeArrowheads="1"/>
          </p:cNvSpPr>
          <p:nvPr/>
        </p:nvSpPr>
        <p:spPr bwMode="auto">
          <a:xfrm>
            <a:off x="4951877" y="4633280"/>
            <a:ext cx="3357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/>
          </a:p>
        </p:txBody>
      </p:sp>
      <p:sp>
        <p:nvSpPr>
          <p:cNvPr id="271" name="矩形 47"/>
          <p:cNvSpPr>
            <a:spLocks noChangeArrowheads="1"/>
          </p:cNvSpPr>
          <p:nvPr/>
        </p:nvSpPr>
        <p:spPr bwMode="auto">
          <a:xfrm>
            <a:off x="5094752" y="4633280"/>
            <a:ext cx="3103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/>
          </a:p>
        </p:txBody>
      </p:sp>
      <p:sp>
        <p:nvSpPr>
          <p:cNvPr id="272" name="矩形 47"/>
          <p:cNvSpPr>
            <a:spLocks noChangeArrowheads="1"/>
          </p:cNvSpPr>
          <p:nvPr/>
        </p:nvSpPr>
        <p:spPr bwMode="auto">
          <a:xfrm>
            <a:off x="5212227" y="4633280"/>
            <a:ext cx="2738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/>
          </a:p>
        </p:txBody>
      </p:sp>
      <p:sp>
        <p:nvSpPr>
          <p:cNvPr id="273" name="矩形 47"/>
          <p:cNvSpPr>
            <a:spLocks noChangeArrowheads="1"/>
          </p:cNvSpPr>
          <p:nvPr/>
        </p:nvSpPr>
        <p:spPr bwMode="auto">
          <a:xfrm>
            <a:off x="5293190" y="4633280"/>
            <a:ext cx="3246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/>
          </a:p>
        </p:txBody>
      </p:sp>
      <p:sp>
        <p:nvSpPr>
          <p:cNvPr id="274" name="矩形 47"/>
          <p:cNvSpPr>
            <a:spLocks noChangeArrowheads="1"/>
          </p:cNvSpPr>
          <p:nvPr/>
        </p:nvSpPr>
        <p:spPr bwMode="auto">
          <a:xfrm>
            <a:off x="5424952" y="4633280"/>
            <a:ext cx="307156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275" name="矩形 47"/>
          <p:cNvSpPr>
            <a:spLocks noChangeArrowheads="1"/>
          </p:cNvSpPr>
          <p:nvPr/>
        </p:nvSpPr>
        <p:spPr bwMode="auto">
          <a:xfrm>
            <a:off x="5539252" y="4633280"/>
            <a:ext cx="2484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/>
          </a:p>
        </p:txBody>
      </p:sp>
      <p:sp>
        <p:nvSpPr>
          <p:cNvPr id="276" name="矩形 47"/>
          <p:cNvSpPr>
            <a:spLocks noChangeArrowheads="1"/>
          </p:cNvSpPr>
          <p:nvPr/>
        </p:nvSpPr>
        <p:spPr bwMode="auto">
          <a:xfrm>
            <a:off x="55948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277" name="矩形 47"/>
          <p:cNvSpPr>
            <a:spLocks noChangeArrowheads="1"/>
          </p:cNvSpPr>
          <p:nvPr/>
        </p:nvSpPr>
        <p:spPr bwMode="auto">
          <a:xfrm>
            <a:off x="57821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出</a:t>
            </a:r>
            <a:endParaRPr lang="zh-CN" altLang="en-US" sz="1475" dirty="0"/>
          </a:p>
        </p:txBody>
      </p:sp>
      <p:sp>
        <p:nvSpPr>
          <p:cNvPr id="278" name="矩形 47"/>
          <p:cNvSpPr>
            <a:spLocks noChangeArrowheads="1"/>
          </p:cNvSpPr>
          <p:nvPr/>
        </p:nvSpPr>
        <p:spPr bwMode="auto">
          <a:xfrm>
            <a:off x="59694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现</a:t>
            </a:r>
            <a:endParaRPr lang="zh-CN" altLang="en-US" sz="1475" dirty="0"/>
          </a:p>
        </p:txBody>
      </p:sp>
      <p:sp>
        <p:nvSpPr>
          <p:cNvPr id="279" name="矩形 47"/>
          <p:cNvSpPr>
            <a:spLocks noChangeArrowheads="1"/>
          </p:cNvSpPr>
          <p:nvPr/>
        </p:nvSpPr>
        <p:spPr bwMode="auto">
          <a:xfrm>
            <a:off x="61567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就</a:t>
            </a:r>
            <a:endParaRPr lang="zh-CN" altLang="en-US" sz="1475" dirty="0"/>
          </a:p>
        </p:txBody>
      </p:sp>
      <p:sp>
        <p:nvSpPr>
          <p:cNvPr id="280" name="矩形 47"/>
          <p:cNvSpPr>
            <a:spLocks noChangeArrowheads="1"/>
          </p:cNvSpPr>
          <p:nvPr/>
        </p:nvSpPr>
        <p:spPr bwMode="auto">
          <a:xfrm>
            <a:off x="63441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/>
          </a:p>
        </p:txBody>
      </p:sp>
      <p:sp>
        <p:nvSpPr>
          <p:cNvPr id="281" name="矩形 47"/>
          <p:cNvSpPr>
            <a:spLocks noChangeArrowheads="1"/>
          </p:cNvSpPr>
          <p:nvPr/>
        </p:nvSpPr>
        <p:spPr bwMode="auto">
          <a:xfrm>
            <a:off x="65314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/>
          </a:p>
        </p:txBody>
      </p:sp>
      <p:sp>
        <p:nvSpPr>
          <p:cNvPr id="282" name="矩形 47"/>
          <p:cNvSpPr>
            <a:spLocks noChangeArrowheads="1"/>
          </p:cNvSpPr>
          <p:nvPr/>
        </p:nvSpPr>
        <p:spPr bwMode="auto">
          <a:xfrm>
            <a:off x="67187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283" name="矩形 47"/>
          <p:cNvSpPr>
            <a:spLocks noChangeArrowheads="1"/>
          </p:cNvSpPr>
          <p:nvPr/>
        </p:nvSpPr>
        <p:spPr bwMode="auto">
          <a:xfrm>
            <a:off x="69060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解</a:t>
            </a:r>
            <a:endParaRPr lang="zh-CN" altLang="en-US" sz="1475" dirty="0"/>
          </a:p>
        </p:txBody>
      </p:sp>
      <p:sp>
        <p:nvSpPr>
          <p:cNvPr id="284" name="矩形 47"/>
          <p:cNvSpPr>
            <a:spLocks noChangeArrowheads="1"/>
          </p:cNvSpPr>
          <p:nvPr/>
        </p:nvSpPr>
        <p:spPr bwMode="auto">
          <a:xfrm>
            <a:off x="70934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决</a:t>
            </a:r>
            <a:endParaRPr lang="zh-CN" altLang="en-US" sz="1475" dirty="0"/>
          </a:p>
        </p:txBody>
      </p:sp>
      <p:sp>
        <p:nvSpPr>
          <p:cNvPr id="285" name="矩形 47"/>
          <p:cNvSpPr>
            <a:spLocks noChangeArrowheads="1"/>
          </p:cNvSpPr>
          <p:nvPr/>
        </p:nvSpPr>
        <p:spPr bwMode="auto">
          <a:xfrm>
            <a:off x="72807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这</a:t>
            </a:r>
            <a:endParaRPr lang="zh-CN" altLang="en-US" sz="1475" dirty="0"/>
          </a:p>
        </p:txBody>
      </p:sp>
      <p:sp>
        <p:nvSpPr>
          <p:cNvPr id="286" name="矩形 47"/>
          <p:cNvSpPr>
            <a:spLocks noChangeArrowheads="1"/>
          </p:cNvSpPr>
          <p:nvPr/>
        </p:nvSpPr>
        <p:spPr bwMode="auto">
          <a:xfrm>
            <a:off x="74680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/>
          </a:p>
        </p:txBody>
      </p:sp>
      <p:sp>
        <p:nvSpPr>
          <p:cNvPr id="287" name="矩形 47"/>
          <p:cNvSpPr>
            <a:spLocks noChangeArrowheads="1"/>
          </p:cNvSpPr>
          <p:nvPr/>
        </p:nvSpPr>
        <p:spPr bwMode="auto">
          <a:xfrm>
            <a:off x="76553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</a:t>
            </a:r>
            <a:endParaRPr lang="zh-CN" altLang="en-US" sz="1475" dirty="0"/>
          </a:p>
        </p:txBody>
      </p:sp>
      <p:sp>
        <p:nvSpPr>
          <p:cNvPr id="288" name="矩形 47"/>
          <p:cNvSpPr>
            <a:spLocks noChangeArrowheads="1"/>
          </p:cNvSpPr>
          <p:nvPr/>
        </p:nvSpPr>
        <p:spPr bwMode="auto">
          <a:xfrm>
            <a:off x="78427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题</a:t>
            </a:r>
            <a:endParaRPr lang="zh-CN" altLang="en-US" sz="1475" dirty="0"/>
          </a:p>
        </p:txBody>
      </p:sp>
      <p:sp>
        <p:nvSpPr>
          <p:cNvPr id="289" name="矩形 47"/>
          <p:cNvSpPr>
            <a:spLocks noChangeArrowheads="1"/>
          </p:cNvSpPr>
          <p:nvPr/>
        </p:nvSpPr>
        <p:spPr bwMode="auto">
          <a:xfrm>
            <a:off x="80300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290" name="矩形 47"/>
          <p:cNvSpPr>
            <a:spLocks noChangeArrowheads="1"/>
          </p:cNvSpPr>
          <p:nvPr/>
        </p:nvSpPr>
        <p:spPr bwMode="auto">
          <a:xfrm>
            <a:off x="8217365" y="4633280"/>
            <a:ext cx="3119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291" name="矩形 47"/>
          <p:cNvSpPr>
            <a:spLocks noChangeArrowheads="1"/>
          </p:cNvSpPr>
          <p:nvPr/>
        </p:nvSpPr>
        <p:spPr bwMode="auto">
          <a:xfrm>
            <a:off x="8336429" y="4633280"/>
            <a:ext cx="291852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zh-CN" altLang="en-US" sz="1475" dirty="0"/>
          </a:p>
        </p:txBody>
      </p:sp>
      <p:sp>
        <p:nvSpPr>
          <p:cNvPr id="292" name="矩形 47"/>
          <p:cNvSpPr>
            <a:spLocks noChangeArrowheads="1"/>
          </p:cNvSpPr>
          <p:nvPr/>
        </p:nvSpPr>
        <p:spPr bwMode="auto">
          <a:xfrm>
            <a:off x="8435425" y="4633280"/>
            <a:ext cx="262705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endParaRPr lang="zh-CN" altLang="en-US" sz="1475" dirty="0"/>
          </a:p>
        </p:txBody>
      </p:sp>
      <p:sp>
        <p:nvSpPr>
          <p:cNvPr id="293" name="矩形 47"/>
          <p:cNvSpPr>
            <a:spLocks noChangeArrowheads="1"/>
          </p:cNvSpPr>
          <p:nvPr/>
        </p:nvSpPr>
        <p:spPr bwMode="auto">
          <a:xfrm>
            <a:off x="8505275" y="4633280"/>
            <a:ext cx="308743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/>
          </a:p>
        </p:txBody>
      </p:sp>
      <p:sp>
        <p:nvSpPr>
          <p:cNvPr id="294" name="矩形 47"/>
          <p:cNvSpPr>
            <a:spLocks noChangeArrowheads="1"/>
          </p:cNvSpPr>
          <p:nvPr/>
        </p:nvSpPr>
        <p:spPr bwMode="auto">
          <a:xfrm>
            <a:off x="8621161" y="4633280"/>
            <a:ext cx="3119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/>
          </a:p>
        </p:txBody>
      </p:sp>
      <p:sp>
        <p:nvSpPr>
          <p:cNvPr id="295" name="矩形 47"/>
          <p:cNvSpPr>
            <a:spLocks noChangeArrowheads="1"/>
          </p:cNvSpPr>
          <p:nvPr/>
        </p:nvSpPr>
        <p:spPr bwMode="auto">
          <a:xfrm>
            <a:off x="8740225" y="4633280"/>
            <a:ext cx="308743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/>
          </a:p>
        </p:txBody>
      </p:sp>
      <p:sp>
        <p:nvSpPr>
          <p:cNvPr id="296" name="矩形 47"/>
          <p:cNvSpPr>
            <a:spLocks noChangeArrowheads="1"/>
          </p:cNvSpPr>
          <p:nvPr/>
        </p:nvSpPr>
        <p:spPr bwMode="auto">
          <a:xfrm>
            <a:off x="88561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所</a:t>
            </a:r>
            <a:endParaRPr lang="zh-CN" altLang="en-US" sz="1475" dirty="0"/>
          </a:p>
        </p:txBody>
      </p:sp>
      <p:sp>
        <p:nvSpPr>
          <p:cNvPr id="297" name="矩形 47"/>
          <p:cNvSpPr>
            <a:spLocks noChangeArrowheads="1"/>
          </p:cNvSpPr>
          <p:nvPr/>
        </p:nvSpPr>
        <p:spPr bwMode="auto">
          <a:xfrm>
            <a:off x="90434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/>
          </a:p>
        </p:txBody>
      </p:sp>
      <p:sp>
        <p:nvSpPr>
          <p:cNvPr id="298" name="矩形 47"/>
          <p:cNvSpPr>
            <a:spLocks noChangeArrowheads="1"/>
          </p:cNvSpPr>
          <p:nvPr/>
        </p:nvSpPr>
        <p:spPr bwMode="auto">
          <a:xfrm>
            <a:off x="923076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299" name="矩形 47"/>
          <p:cNvSpPr>
            <a:spLocks noChangeArrowheads="1"/>
          </p:cNvSpPr>
          <p:nvPr/>
        </p:nvSpPr>
        <p:spPr bwMode="auto">
          <a:xfrm>
            <a:off x="941808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00" name="矩形 47"/>
          <p:cNvSpPr>
            <a:spLocks noChangeArrowheads="1"/>
          </p:cNvSpPr>
          <p:nvPr/>
        </p:nvSpPr>
        <p:spPr bwMode="auto">
          <a:xfrm>
            <a:off x="96054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01" name="矩形 47"/>
          <p:cNvSpPr>
            <a:spLocks noChangeArrowheads="1"/>
          </p:cNvSpPr>
          <p:nvPr/>
        </p:nvSpPr>
        <p:spPr bwMode="auto">
          <a:xfrm>
            <a:off x="97927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02" name="矩形 47"/>
          <p:cNvSpPr>
            <a:spLocks noChangeArrowheads="1"/>
          </p:cNvSpPr>
          <p:nvPr/>
        </p:nvSpPr>
        <p:spPr bwMode="auto">
          <a:xfrm>
            <a:off x="998006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/>
          </a:p>
        </p:txBody>
      </p:sp>
      <p:sp>
        <p:nvSpPr>
          <p:cNvPr id="303" name="矩形 47"/>
          <p:cNvSpPr>
            <a:spLocks noChangeArrowheads="1"/>
          </p:cNvSpPr>
          <p:nvPr/>
        </p:nvSpPr>
        <p:spPr bwMode="auto">
          <a:xfrm>
            <a:off x="1016738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/>
          </a:p>
        </p:txBody>
      </p:sp>
      <p:sp>
        <p:nvSpPr>
          <p:cNvPr id="304" name="矩形 47"/>
          <p:cNvSpPr>
            <a:spLocks noChangeArrowheads="1"/>
          </p:cNvSpPr>
          <p:nvPr/>
        </p:nvSpPr>
        <p:spPr bwMode="auto">
          <a:xfrm>
            <a:off x="103547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endParaRPr lang="zh-CN" altLang="en-US" sz="1475" dirty="0"/>
          </a:p>
        </p:txBody>
      </p:sp>
      <p:sp>
        <p:nvSpPr>
          <p:cNvPr id="305" name="矩形 47"/>
          <p:cNvSpPr>
            <a:spLocks noChangeArrowheads="1"/>
          </p:cNvSpPr>
          <p:nvPr/>
        </p:nvSpPr>
        <p:spPr bwMode="auto">
          <a:xfrm>
            <a:off x="105420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06" name="矩形 47"/>
          <p:cNvSpPr>
            <a:spLocks noChangeArrowheads="1"/>
          </p:cNvSpPr>
          <p:nvPr/>
        </p:nvSpPr>
        <p:spPr bwMode="auto">
          <a:xfrm>
            <a:off x="495187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/>
          </a:p>
        </p:txBody>
      </p:sp>
      <p:sp>
        <p:nvSpPr>
          <p:cNvPr id="307" name="矩形 47"/>
          <p:cNvSpPr>
            <a:spLocks noChangeArrowheads="1"/>
          </p:cNvSpPr>
          <p:nvPr/>
        </p:nvSpPr>
        <p:spPr bwMode="auto">
          <a:xfrm>
            <a:off x="513920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程</a:t>
            </a:r>
            <a:endParaRPr lang="zh-CN" altLang="en-US" sz="1475" dirty="0"/>
          </a:p>
        </p:txBody>
      </p:sp>
      <p:sp>
        <p:nvSpPr>
          <p:cNvPr id="308" name="矩形 47"/>
          <p:cNvSpPr>
            <a:spLocks noChangeArrowheads="1"/>
          </p:cNvSpPr>
          <p:nvPr/>
        </p:nvSpPr>
        <p:spPr bwMode="auto">
          <a:xfrm>
            <a:off x="532652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/>
          </a:p>
        </p:txBody>
      </p:sp>
      <p:sp>
        <p:nvSpPr>
          <p:cNvPr id="309" name="矩形 47"/>
          <p:cNvSpPr>
            <a:spLocks noChangeArrowheads="1"/>
          </p:cNvSpPr>
          <p:nvPr/>
        </p:nvSpPr>
        <p:spPr bwMode="auto">
          <a:xfrm>
            <a:off x="551385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</a:t>
            </a:r>
            <a:endParaRPr lang="zh-CN" altLang="en-US" sz="1475" dirty="0"/>
          </a:p>
        </p:txBody>
      </p:sp>
      <p:sp>
        <p:nvSpPr>
          <p:cNvPr id="310" name="矩形 47"/>
          <p:cNvSpPr>
            <a:spLocks noChangeArrowheads="1"/>
          </p:cNvSpPr>
          <p:nvPr/>
        </p:nvSpPr>
        <p:spPr bwMode="auto">
          <a:xfrm>
            <a:off x="570117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zh-CN" altLang="en-US" sz="1475" dirty="0"/>
          </a:p>
        </p:txBody>
      </p:sp>
      <p:sp>
        <p:nvSpPr>
          <p:cNvPr id="311" name="矩形 47"/>
          <p:cNvSpPr>
            <a:spLocks noChangeArrowheads="1"/>
          </p:cNvSpPr>
          <p:nvPr/>
        </p:nvSpPr>
        <p:spPr bwMode="auto">
          <a:xfrm>
            <a:off x="588850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/>
          </a:p>
        </p:txBody>
      </p:sp>
      <p:sp>
        <p:nvSpPr>
          <p:cNvPr id="312" name="矩形 47"/>
          <p:cNvSpPr>
            <a:spLocks noChangeArrowheads="1"/>
          </p:cNvSpPr>
          <p:nvPr/>
        </p:nvSpPr>
        <p:spPr bwMode="auto">
          <a:xfrm>
            <a:off x="607582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遵</a:t>
            </a:r>
            <a:endParaRPr lang="zh-CN" altLang="en-US" sz="1475" dirty="0"/>
          </a:p>
        </p:txBody>
      </p:sp>
      <p:sp>
        <p:nvSpPr>
          <p:cNvPr id="313" name="矩形 47"/>
          <p:cNvSpPr>
            <a:spLocks noChangeArrowheads="1"/>
          </p:cNvSpPr>
          <p:nvPr/>
        </p:nvSpPr>
        <p:spPr bwMode="auto">
          <a:xfrm>
            <a:off x="626315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守</a:t>
            </a:r>
            <a:endParaRPr lang="zh-CN" altLang="en-US" sz="1475" dirty="0"/>
          </a:p>
        </p:txBody>
      </p:sp>
      <p:sp>
        <p:nvSpPr>
          <p:cNvPr id="314" name="矩形 47"/>
          <p:cNvSpPr>
            <a:spLocks noChangeArrowheads="1"/>
          </p:cNvSpPr>
          <p:nvPr/>
        </p:nvSpPr>
        <p:spPr bwMode="auto">
          <a:xfrm>
            <a:off x="6450477" y="4925698"/>
            <a:ext cx="3119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315" name="矩形 47"/>
          <p:cNvSpPr>
            <a:spLocks noChangeArrowheads="1"/>
          </p:cNvSpPr>
          <p:nvPr/>
        </p:nvSpPr>
        <p:spPr bwMode="auto">
          <a:xfrm>
            <a:off x="6569540" y="4925698"/>
            <a:ext cx="291852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zh-CN" altLang="en-US" sz="1475" dirty="0"/>
          </a:p>
        </p:txBody>
      </p:sp>
      <p:sp>
        <p:nvSpPr>
          <p:cNvPr id="316" name="矩形 47"/>
          <p:cNvSpPr>
            <a:spLocks noChangeArrowheads="1"/>
          </p:cNvSpPr>
          <p:nvPr/>
        </p:nvSpPr>
        <p:spPr bwMode="auto">
          <a:xfrm>
            <a:off x="6668536" y="4925698"/>
            <a:ext cx="262706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endParaRPr lang="zh-CN" altLang="en-US" sz="1475" dirty="0"/>
          </a:p>
        </p:txBody>
      </p:sp>
      <p:sp>
        <p:nvSpPr>
          <p:cNvPr id="317" name="矩形 47"/>
          <p:cNvSpPr>
            <a:spLocks noChangeArrowheads="1"/>
          </p:cNvSpPr>
          <p:nvPr/>
        </p:nvSpPr>
        <p:spPr bwMode="auto">
          <a:xfrm>
            <a:off x="6738386" y="4925698"/>
            <a:ext cx="308743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/>
          </a:p>
        </p:txBody>
      </p:sp>
      <p:sp>
        <p:nvSpPr>
          <p:cNvPr id="318" name="矩形 47"/>
          <p:cNvSpPr>
            <a:spLocks noChangeArrowheads="1"/>
          </p:cNvSpPr>
          <p:nvPr/>
        </p:nvSpPr>
        <p:spPr bwMode="auto">
          <a:xfrm>
            <a:off x="6854275" y="4925698"/>
            <a:ext cx="3119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/>
          </a:p>
        </p:txBody>
      </p:sp>
      <p:sp>
        <p:nvSpPr>
          <p:cNvPr id="319" name="矩形 47"/>
          <p:cNvSpPr>
            <a:spLocks noChangeArrowheads="1"/>
          </p:cNvSpPr>
          <p:nvPr/>
        </p:nvSpPr>
        <p:spPr bwMode="auto">
          <a:xfrm>
            <a:off x="6973336" y="4925698"/>
            <a:ext cx="308743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/>
          </a:p>
        </p:txBody>
      </p:sp>
      <p:sp>
        <p:nvSpPr>
          <p:cNvPr id="320" name="矩形 47"/>
          <p:cNvSpPr>
            <a:spLocks noChangeArrowheads="1"/>
          </p:cNvSpPr>
          <p:nvPr/>
        </p:nvSpPr>
        <p:spPr bwMode="auto">
          <a:xfrm>
            <a:off x="7089225" y="4925698"/>
            <a:ext cx="2484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endParaRPr lang="zh-CN" altLang="en-US" sz="1475" dirty="0"/>
          </a:p>
        </p:txBody>
      </p:sp>
      <p:sp>
        <p:nvSpPr>
          <p:cNvPr id="321" name="矩形 47"/>
          <p:cNvSpPr>
            <a:spLocks noChangeArrowheads="1"/>
          </p:cNvSpPr>
          <p:nvPr/>
        </p:nvSpPr>
        <p:spPr bwMode="auto">
          <a:xfrm>
            <a:off x="7144786" y="4925698"/>
            <a:ext cx="33573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/>
          </a:p>
        </p:txBody>
      </p:sp>
      <p:sp>
        <p:nvSpPr>
          <p:cNvPr id="322" name="矩形 47"/>
          <p:cNvSpPr>
            <a:spLocks noChangeArrowheads="1"/>
          </p:cNvSpPr>
          <p:nvPr/>
        </p:nvSpPr>
        <p:spPr bwMode="auto">
          <a:xfrm>
            <a:off x="7287661" y="4925698"/>
            <a:ext cx="31033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/>
          </a:p>
        </p:txBody>
      </p:sp>
      <p:sp>
        <p:nvSpPr>
          <p:cNvPr id="323" name="矩形 47"/>
          <p:cNvSpPr>
            <a:spLocks noChangeArrowheads="1"/>
          </p:cNvSpPr>
          <p:nvPr/>
        </p:nvSpPr>
        <p:spPr bwMode="auto">
          <a:xfrm>
            <a:off x="7405136" y="4925698"/>
            <a:ext cx="2738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/>
          </a:p>
        </p:txBody>
      </p:sp>
      <p:sp>
        <p:nvSpPr>
          <p:cNvPr id="324" name="矩形 47"/>
          <p:cNvSpPr>
            <a:spLocks noChangeArrowheads="1"/>
          </p:cNvSpPr>
          <p:nvPr/>
        </p:nvSpPr>
        <p:spPr bwMode="auto">
          <a:xfrm>
            <a:off x="7486100" y="4925698"/>
            <a:ext cx="3246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/>
          </a:p>
        </p:txBody>
      </p:sp>
      <p:sp>
        <p:nvSpPr>
          <p:cNvPr id="325" name="矩形 47"/>
          <p:cNvSpPr>
            <a:spLocks noChangeArrowheads="1"/>
          </p:cNvSpPr>
          <p:nvPr/>
        </p:nvSpPr>
        <p:spPr bwMode="auto">
          <a:xfrm>
            <a:off x="7617861" y="4925698"/>
            <a:ext cx="307156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326" name="矩形 47"/>
          <p:cNvSpPr>
            <a:spLocks noChangeArrowheads="1"/>
          </p:cNvSpPr>
          <p:nvPr/>
        </p:nvSpPr>
        <p:spPr bwMode="auto">
          <a:xfrm>
            <a:off x="7732161" y="4925698"/>
            <a:ext cx="2484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/>
          </a:p>
        </p:txBody>
      </p:sp>
      <p:sp>
        <p:nvSpPr>
          <p:cNvPr id="327" name="矩形 47"/>
          <p:cNvSpPr>
            <a:spLocks noChangeArrowheads="1"/>
          </p:cNvSpPr>
          <p:nvPr/>
        </p:nvSpPr>
        <p:spPr bwMode="auto">
          <a:xfrm>
            <a:off x="77877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规</a:t>
            </a:r>
            <a:endParaRPr lang="zh-CN" altLang="en-US" sz="1475" dirty="0"/>
          </a:p>
        </p:txBody>
      </p:sp>
      <p:sp>
        <p:nvSpPr>
          <p:cNvPr id="328" name="矩形 47"/>
          <p:cNvSpPr>
            <a:spLocks noChangeArrowheads="1"/>
          </p:cNvSpPr>
          <p:nvPr/>
        </p:nvSpPr>
        <p:spPr bwMode="auto">
          <a:xfrm>
            <a:off x="79750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</a:t>
            </a:r>
            <a:endParaRPr lang="zh-CN" altLang="en-US" sz="1475" dirty="0"/>
          </a:p>
        </p:txBody>
      </p:sp>
      <p:sp>
        <p:nvSpPr>
          <p:cNvPr id="329" name="矩形 47"/>
          <p:cNvSpPr>
            <a:spLocks noChangeArrowheads="1"/>
          </p:cNvSpPr>
          <p:nvPr/>
        </p:nvSpPr>
        <p:spPr bwMode="auto">
          <a:xfrm>
            <a:off x="81623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30" name="矩形 47"/>
          <p:cNvSpPr>
            <a:spLocks noChangeArrowheads="1"/>
          </p:cNvSpPr>
          <p:nvPr/>
        </p:nvSpPr>
        <p:spPr bwMode="auto">
          <a:xfrm>
            <a:off x="83497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它</a:t>
            </a:r>
            <a:endParaRPr lang="zh-CN" altLang="en-US" sz="1475" dirty="0"/>
          </a:p>
        </p:txBody>
      </p:sp>
      <p:sp>
        <p:nvSpPr>
          <p:cNvPr id="331" name="矩形 47"/>
          <p:cNvSpPr>
            <a:spLocks noChangeArrowheads="1"/>
          </p:cNvSpPr>
          <p:nvPr/>
        </p:nvSpPr>
        <p:spPr bwMode="auto">
          <a:xfrm>
            <a:off x="85370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/>
          </a:p>
        </p:txBody>
      </p:sp>
      <p:sp>
        <p:nvSpPr>
          <p:cNvPr id="332" name="矩形 47"/>
          <p:cNvSpPr>
            <a:spLocks noChangeArrowheads="1"/>
          </p:cNvSpPr>
          <p:nvPr/>
        </p:nvSpPr>
        <p:spPr bwMode="auto">
          <a:xfrm>
            <a:off x="87243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义</a:t>
            </a:r>
            <a:endParaRPr lang="zh-CN" altLang="en-US" sz="1475" dirty="0"/>
          </a:p>
        </p:txBody>
      </p:sp>
      <p:sp>
        <p:nvSpPr>
          <p:cNvPr id="333" name="矩形 47"/>
          <p:cNvSpPr>
            <a:spLocks noChangeArrowheads="1"/>
          </p:cNvSpPr>
          <p:nvPr/>
        </p:nvSpPr>
        <p:spPr bwMode="auto">
          <a:xfrm>
            <a:off x="89116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334" name="矩形 47"/>
          <p:cNvSpPr>
            <a:spLocks noChangeArrowheads="1"/>
          </p:cNvSpPr>
          <p:nvPr/>
        </p:nvSpPr>
        <p:spPr bwMode="auto">
          <a:xfrm>
            <a:off x="90990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35" name="矩形 47"/>
          <p:cNvSpPr>
            <a:spLocks noChangeArrowheads="1"/>
          </p:cNvSpPr>
          <p:nvPr/>
        </p:nvSpPr>
        <p:spPr bwMode="auto">
          <a:xfrm>
            <a:off x="92863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</a:t>
            </a:r>
            <a:endParaRPr lang="zh-CN" altLang="en-US" sz="1475" dirty="0"/>
          </a:p>
        </p:txBody>
      </p:sp>
      <p:sp>
        <p:nvSpPr>
          <p:cNvPr id="336" name="矩形 47"/>
          <p:cNvSpPr>
            <a:spLocks noChangeArrowheads="1"/>
          </p:cNvSpPr>
          <p:nvPr/>
        </p:nvSpPr>
        <p:spPr bwMode="auto">
          <a:xfrm>
            <a:off x="94736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/>
          </a:p>
        </p:txBody>
      </p:sp>
      <p:sp>
        <p:nvSpPr>
          <p:cNvPr id="337" name="矩形 47"/>
          <p:cNvSpPr>
            <a:spLocks noChangeArrowheads="1"/>
          </p:cNvSpPr>
          <p:nvPr/>
        </p:nvSpPr>
        <p:spPr bwMode="auto">
          <a:xfrm>
            <a:off x="96609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38" name="矩形 47"/>
          <p:cNvSpPr>
            <a:spLocks noChangeArrowheads="1"/>
          </p:cNvSpPr>
          <p:nvPr/>
        </p:nvSpPr>
        <p:spPr bwMode="auto">
          <a:xfrm>
            <a:off x="98483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操</a:t>
            </a:r>
            <a:endParaRPr lang="zh-CN" altLang="en-US" sz="1475" dirty="0"/>
          </a:p>
        </p:txBody>
      </p:sp>
      <p:sp>
        <p:nvSpPr>
          <p:cNvPr id="339" name="矩形 47"/>
          <p:cNvSpPr>
            <a:spLocks noChangeArrowheads="1"/>
          </p:cNvSpPr>
          <p:nvPr/>
        </p:nvSpPr>
        <p:spPr bwMode="auto">
          <a:xfrm>
            <a:off x="100356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</a:t>
            </a:r>
            <a:endParaRPr lang="zh-CN" altLang="en-US" sz="1475" dirty="0"/>
          </a:p>
        </p:txBody>
      </p:sp>
      <p:sp>
        <p:nvSpPr>
          <p:cNvPr id="340" name="矩形 47"/>
          <p:cNvSpPr>
            <a:spLocks noChangeArrowheads="1"/>
          </p:cNvSpPr>
          <p:nvPr/>
        </p:nvSpPr>
        <p:spPr bwMode="auto">
          <a:xfrm>
            <a:off x="102229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41" name="矩形 47"/>
          <p:cNvSpPr>
            <a:spLocks noChangeArrowheads="1"/>
          </p:cNvSpPr>
          <p:nvPr/>
        </p:nvSpPr>
        <p:spPr bwMode="auto">
          <a:xfrm>
            <a:off x="104102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42" name="矩形 47"/>
          <p:cNvSpPr>
            <a:spLocks noChangeArrowheads="1"/>
          </p:cNvSpPr>
          <p:nvPr/>
        </p:nvSpPr>
        <p:spPr bwMode="auto">
          <a:xfrm>
            <a:off x="105976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43" name="矩形 47"/>
          <p:cNvSpPr>
            <a:spLocks noChangeArrowheads="1"/>
          </p:cNvSpPr>
          <p:nvPr/>
        </p:nvSpPr>
        <p:spPr bwMode="auto">
          <a:xfrm>
            <a:off x="49518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44" name="矩形 47"/>
          <p:cNvSpPr>
            <a:spLocks noChangeArrowheads="1"/>
          </p:cNvSpPr>
          <p:nvPr/>
        </p:nvSpPr>
        <p:spPr bwMode="auto">
          <a:xfrm>
            <a:off x="513920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/>
          </a:p>
        </p:txBody>
      </p:sp>
      <p:sp>
        <p:nvSpPr>
          <p:cNvPr id="345" name="矩形 47"/>
          <p:cNvSpPr>
            <a:spLocks noChangeArrowheads="1"/>
          </p:cNvSpPr>
          <p:nvPr/>
        </p:nvSpPr>
        <p:spPr bwMode="auto">
          <a:xfrm>
            <a:off x="532652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式</a:t>
            </a:r>
            <a:endParaRPr lang="zh-CN" altLang="en-US" sz="1475" dirty="0"/>
          </a:p>
        </p:txBody>
      </p:sp>
      <p:sp>
        <p:nvSpPr>
          <p:cNvPr id="346" name="矩形 47"/>
          <p:cNvSpPr>
            <a:spLocks noChangeArrowheads="1"/>
          </p:cNvSpPr>
          <p:nvPr/>
        </p:nvSpPr>
        <p:spPr bwMode="auto">
          <a:xfrm>
            <a:off x="551385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47" name="矩形 47"/>
          <p:cNvSpPr>
            <a:spLocks noChangeArrowheads="1"/>
          </p:cNvSpPr>
          <p:nvPr/>
        </p:nvSpPr>
        <p:spPr bwMode="auto">
          <a:xfrm>
            <a:off x="57011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/>
          </a:p>
        </p:txBody>
      </p:sp>
      <p:sp>
        <p:nvSpPr>
          <p:cNvPr id="348" name="矩形 47"/>
          <p:cNvSpPr>
            <a:spLocks noChangeArrowheads="1"/>
          </p:cNvSpPr>
          <p:nvPr/>
        </p:nvSpPr>
        <p:spPr bwMode="auto">
          <a:xfrm>
            <a:off x="588850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/>
          </a:p>
        </p:txBody>
      </p:sp>
      <p:sp>
        <p:nvSpPr>
          <p:cNvPr id="349" name="矩形 47"/>
          <p:cNvSpPr>
            <a:spLocks noChangeArrowheads="1"/>
          </p:cNvSpPr>
          <p:nvPr/>
        </p:nvSpPr>
        <p:spPr bwMode="auto">
          <a:xfrm>
            <a:off x="607582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zh-CN" altLang="en-US" sz="1475" dirty="0"/>
          </a:p>
        </p:txBody>
      </p:sp>
      <p:sp>
        <p:nvSpPr>
          <p:cNvPr id="350" name="矩形 47"/>
          <p:cNvSpPr>
            <a:spLocks noChangeArrowheads="1"/>
          </p:cNvSpPr>
          <p:nvPr/>
        </p:nvSpPr>
        <p:spPr bwMode="auto">
          <a:xfrm>
            <a:off x="626315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51" name="矩形 47"/>
          <p:cNvSpPr>
            <a:spLocks noChangeArrowheads="1"/>
          </p:cNvSpPr>
          <p:nvPr/>
        </p:nvSpPr>
        <p:spPr bwMode="auto">
          <a:xfrm>
            <a:off x="64504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52" name="矩形 47"/>
          <p:cNvSpPr>
            <a:spLocks noChangeArrowheads="1"/>
          </p:cNvSpPr>
          <p:nvPr/>
        </p:nvSpPr>
        <p:spPr bwMode="auto">
          <a:xfrm>
            <a:off x="66378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53" name="矩形 47"/>
          <p:cNvSpPr>
            <a:spLocks noChangeArrowheads="1"/>
          </p:cNvSpPr>
          <p:nvPr/>
        </p:nvSpPr>
        <p:spPr bwMode="auto">
          <a:xfrm>
            <a:off x="68251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</a:t>
            </a:r>
            <a:endParaRPr lang="zh-CN" altLang="en-US" sz="1475" dirty="0"/>
          </a:p>
        </p:txBody>
      </p:sp>
      <p:sp>
        <p:nvSpPr>
          <p:cNvPr id="354" name="矩形 47"/>
          <p:cNvSpPr>
            <a:spLocks noChangeArrowheads="1"/>
          </p:cNvSpPr>
          <p:nvPr/>
        </p:nvSpPr>
        <p:spPr bwMode="auto">
          <a:xfrm>
            <a:off x="70124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供</a:t>
            </a:r>
            <a:endParaRPr lang="zh-CN" altLang="en-US" sz="1475" dirty="0"/>
          </a:p>
        </p:txBody>
      </p:sp>
      <p:sp>
        <p:nvSpPr>
          <p:cNvPr id="355" name="矩形 47"/>
          <p:cNvSpPr>
            <a:spLocks noChangeArrowheads="1"/>
          </p:cNvSpPr>
          <p:nvPr/>
        </p:nvSpPr>
        <p:spPr bwMode="auto">
          <a:xfrm>
            <a:off x="71997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356" name="矩形 47"/>
          <p:cNvSpPr>
            <a:spLocks noChangeArrowheads="1"/>
          </p:cNvSpPr>
          <p:nvPr/>
        </p:nvSpPr>
        <p:spPr bwMode="auto">
          <a:xfrm>
            <a:off x="73871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57" name="矩形 47"/>
          <p:cNvSpPr>
            <a:spLocks noChangeArrowheads="1"/>
          </p:cNvSpPr>
          <p:nvPr/>
        </p:nvSpPr>
        <p:spPr bwMode="auto">
          <a:xfrm>
            <a:off x="75744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致</a:t>
            </a:r>
            <a:endParaRPr lang="zh-CN" altLang="en-US" sz="1475" dirty="0"/>
          </a:p>
        </p:txBody>
      </p:sp>
      <p:sp>
        <p:nvSpPr>
          <p:cNvPr id="358" name="矩形 47"/>
          <p:cNvSpPr>
            <a:spLocks noChangeArrowheads="1"/>
          </p:cNvSpPr>
          <p:nvPr/>
        </p:nvSpPr>
        <p:spPr bwMode="auto">
          <a:xfrm>
            <a:off x="77617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59" name="矩形 47"/>
          <p:cNvSpPr>
            <a:spLocks noChangeArrowheads="1"/>
          </p:cNvSpPr>
          <p:nvPr/>
        </p:nvSpPr>
        <p:spPr bwMode="auto">
          <a:xfrm>
            <a:off x="79490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访</a:t>
            </a:r>
            <a:endParaRPr lang="zh-CN" altLang="en-US" sz="1475" dirty="0"/>
          </a:p>
        </p:txBody>
      </p:sp>
      <p:sp>
        <p:nvSpPr>
          <p:cNvPr id="360" name="矩形 47"/>
          <p:cNvSpPr>
            <a:spLocks noChangeArrowheads="1"/>
          </p:cNvSpPr>
          <p:nvPr/>
        </p:nvSpPr>
        <p:spPr bwMode="auto">
          <a:xfrm>
            <a:off x="81364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</a:t>
            </a:r>
            <a:endParaRPr lang="zh-CN" altLang="en-US" sz="1475" dirty="0"/>
          </a:p>
        </p:txBody>
      </p:sp>
      <p:sp>
        <p:nvSpPr>
          <p:cNvPr id="361" name="矩形 47"/>
          <p:cNvSpPr>
            <a:spLocks noChangeArrowheads="1"/>
          </p:cNvSpPr>
          <p:nvPr/>
        </p:nvSpPr>
        <p:spPr bwMode="auto">
          <a:xfrm>
            <a:off x="83237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/>
          </a:p>
        </p:txBody>
      </p:sp>
      <p:sp>
        <p:nvSpPr>
          <p:cNvPr id="362" name="矩形 47"/>
          <p:cNvSpPr>
            <a:spLocks noChangeArrowheads="1"/>
          </p:cNvSpPr>
          <p:nvPr/>
        </p:nvSpPr>
        <p:spPr bwMode="auto">
          <a:xfrm>
            <a:off x="85110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/>
          </a:p>
        </p:txBody>
      </p:sp>
      <p:sp>
        <p:nvSpPr>
          <p:cNvPr id="363" name="矩形 47"/>
          <p:cNvSpPr>
            <a:spLocks noChangeArrowheads="1"/>
          </p:cNvSpPr>
          <p:nvPr/>
        </p:nvSpPr>
        <p:spPr bwMode="auto">
          <a:xfrm>
            <a:off x="86983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64" name="矩形 47"/>
          <p:cNvSpPr>
            <a:spLocks noChangeArrowheads="1"/>
          </p:cNvSpPr>
          <p:nvPr/>
        </p:nvSpPr>
        <p:spPr bwMode="auto">
          <a:xfrm>
            <a:off x="88857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</a:t>
            </a:r>
            <a:endParaRPr lang="zh-CN" altLang="en-US" sz="1475" dirty="0"/>
          </a:p>
        </p:txBody>
      </p:sp>
      <p:sp>
        <p:nvSpPr>
          <p:cNvPr id="365" name="矩形 47"/>
          <p:cNvSpPr>
            <a:spLocks noChangeArrowheads="1"/>
          </p:cNvSpPr>
          <p:nvPr/>
        </p:nvSpPr>
        <p:spPr bwMode="auto">
          <a:xfrm>
            <a:off x="90730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</a:t>
            </a:r>
            <a:endParaRPr lang="zh-CN" altLang="en-US" sz="1475" dirty="0"/>
          </a:p>
        </p:txBody>
      </p:sp>
      <p:sp>
        <p:nvSpPr>
          <p:cNvPr id="366" name="矩形 47"/>
          <p:cNvSpPr>
            <a:spLocks noChangeArrowheads="1"/>
          </p:cNvSpPr>
          <p:nvPr/>
        </p:nvSpPr>
        <p:spPr bwMode="auto">
          <a:xfrm>
            <a:off x="92603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</a:t>
            </a:r>
            <a:endParaRPr lang="zh-CN" altLang="en-US" sz="1475" dirty="0"/>
          </a:p>
        </p:txBody>
      </p:sp>
      <p:sp>
        <p:nvSpPr>
          <p:cNvPr id="367" name="矩形 47"/>
          <p:cNvSpPr>
            <a:spLocks noChangeArrowheads="1"/>
          </p:cNvSpPr>
          <p:nvPr/>
        </p:nvSpPr>
        <p:spPr bwMode="auto">
          <a:xfrm>
            <a:off x="94476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/>
          </a:p>
        </p:txBody>
      </p:sp>
      <p:sp>
        <p:nvSpPr>
          <p:cNvPr id="368" name="矩形 47"/>
          <p:cNvSpPr>
            <a:spLocks noChangeArrowheads="1"/>
          </p:cNvSpPr>
          <p:nvPr/>
        </p:nvSpPr>
        <p:spPr bwMode="auto">
          <a:xfrm>
            <a:off x="96350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换</a:t>
            </a:r>
            <a:endParaRPr lang="zh-CN" altLang="en-US" sz="1475" dirty="0"/>
          </a:p>
        </p:txBody>
      </p:sp>
      <p:sp>
        <p:nvSpPr>
          <p:cNvPr id="369" name="矩形 47"/>
          <p:cNvSpPr>
            <a:spLocks noChangeArrowheads="1"/>
          </p:cNvSpPr>
          <p:nvPr/>
        </p:nvSpPr>
        <p:spPr bwMode="auto">
          <a:xfrm>
            <a:off x="98223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使</a:t>
            </a:r>
            <a:endParaRPr lang="zh-CN" altLang="en-US" sz="1475" dirty="0"/>
          </a:p>
        </p:txBody>
      </p:sp>
      <p:sp>
        <p:nvSpPr>
          <p:cNvPr id="370" name="矩形 47"/>
          <p:cNvSpPr>
            <a:spLocks noChangeArrowheads="1"/>
          </p:cNvSpPr>
          <p:nvPr/>
        </p:nvSpPr>
        <p:spPr bwMode="auto">
          <a:xfrm>
            <a:off x="100096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endParaRPr lang="zh-CN" altLang="en-US" sz="1475" dirty="0"/>
          </a:p>
        </p:txBody>
      </p:sp>
      <p:sp>
        <p:nvSpPr>
          <p:cNvPr id="371" name="矩形 47"/>
          <p:cNvSpPr>
            <a:spLocks noChangeArrowheads="1"/>
          </p:cNvSpPr>
          <p:nvPr/>
        </p:nvSpPr>
        <p:spPr bwMode="auto">
          <a:xfrm>
            <a:off x="101969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72" name="矩形 47"/>
          <p:cNvSpPr>
            <a:spLocks noChangeArrowheads="1"/>
          </p:cNvSpPr>
          <p:nvPr/>
        </p:nvSpPr>
        <p:spPr bwMode="auto">
          <a:xfrm>
            <a:off x="103843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73" name="矩形 47"/>
          <p:cNvSpPr>
            <a:spLocks noChangeArrowheads="1"/>
          </p:cNvSpPr>
          <p:nvPr/>
        </p:nvSpPr>
        <p:spPr bwMode="auto">
          <a:xfrm>
            <a:off x="105716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74" name="矩形 47"/>
          <p:cNvSpPr>
            <a:spLocks noChangeArrowheads="1"/>
          </p:cNvSpPr>
          <p:nvPr/>
        </p:nvSpPr>
        <p:spPr bwMode="auto">
          <a:xfrm>
            <a:off x="495187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/>
          </a:p>
        </p:txBody>
      </p:sp>
      <p:sp>
        <p:nvSpPr>
          <p:cNvPr id="375" name="矩形 47"/>
          <p:cNvSpPr>
            <a:spLocks noChangeArrowheads="1"/>
          </p:cNvSpPr>
          <p:nvPr/>
        </p:nvSpPr>
        <p:spPr bwMode="auto">
          <a:xfrm>
            <a:off x="513920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得</a:t>
            </a:r>
            <a:endParaRPr lang="zh-CN" altLang="en-US" sz="1475" dirty="0"/>
          </a:p>
        </p:txBody>
      </p:sp>
      <p:sp>
        <p:nvSpPr>
          <p:cNvPr id="376" name="矩形 47"/>
          <p:cNvSpPr>
            <a:spLocks noChangeArrowheads="1"/>
          </p:cNvSpPr>
          <p:nvPr/>
        </p:nvSpPr>
        <p:spPr bwMode="auto">
          <a:xfrm>
            <a:off x="532652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/>
          </a:p>
        </p:txBody>
      </p:sp>
      <p:sp>
        <p:nvSpPr>
          <p:cNvPr id="377" name="矩形 47"/>
          <p:cNvSpPr>
            <a:spLocks noChangeArrowheads="1"/>
          </p:cNvSpPr>
          <p:nvPr/>
        </p:nvSpPr>
        <p:spPr bwMode="auto">
          <a:xfrm>
            <a:off x="551385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加</a:t>
            </a:r>
            <a:endParaRPr lang="zh-CN" altLang="en-US" sz="1475" dirty="0"/>
          </a:p>
        </p:txBody>
      </p:sp>
      <p:sp>
        <p:nvSpPr>
          <p:cNvPr id="378" name="矩形 47"/>
          <p:cNvSpPr>
            <a:spLocks noChangeArrowheads="1"/>
          </p:cNvSpPr>
          <p:nvPr/>
        </p:nvSpPr>
        <p:spPr bwMode="auto">
          <a:xfrm>
            <a:off x="570117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/>
          </a:p>
        </p:txBody>
      </p:sp>
      <p:sp>
        <p:nvSpPr>
          <p:cNvPr id="379" name="矩形 47"/>
          <p:cNvSpPr>
            <a:spLocks noChangeArrowheads="1"/>
          </p:cNvSpPr>
          <p:nvPr/>
        </p:nvSpPr>
        <p:spPr bwMode="auto">
          <a:xfrm>
            <a:off x="588850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便</a:t>
            </a:r>
            <a:endParaRPr lang="zh-CN" altLang="en-US" sz="1475" dirty="0"/>
          </a:p>
        </p:txBody>
      </p:sp>
      <p:sp>
        <p:nvSpPr>
          <p:cNvPr id="380" name="矩形 47"/>
          <p:cNvSpPr>
            <a:spLocks noChangeArrowheads="1"/>
          </p:cNvSpPr>
          <p:nvPr/>
        </p:nvSpPr>
        <p:spPr bwMode="auto">
          <a:xfrm>
            <a:off x="607582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4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2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7" dur="6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1" dur="6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40"/>
                            </p:stCondLst>
                            <p:childTnLst>
                              <p:par>
                                <p:cTn id="3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6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80"/>
                            </p:stCondLst>
                            <p:childTnLst>
                              <p:par>
                                <p:cTn id="3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9" dur="6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120"/>
                            </p:stCondLst>
                            <p:childTnLst>
                              <p:par>
                                <p:cTn id="3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3" dur="6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660"/>
                            </p:stCondLst>
                            <p:childTnLst>
                              <p:par>
                                <p:cTn id="3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7" dur="6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200"/>
                            </p:stCondLst>
                            <p:childTnLst>
                              <p:par>
                                <p:cTn id="3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1" dur="6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5" dur="6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280"/>
                            </p:stCondLst>
                            <p:childTnLst>
                              <p:par>
                                <p:cTn id="3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6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4820"/>
                            </p:stCondLst>
                            <p:childTnLst>
                              <p:par>
                                <p:cTn id="4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3" dur="6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360"/>
                            </p:stCondLst>
                            <p:childTnLst>
                              <p:par>
                                <p:cTn id="4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6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900"/>
                            </p:stCondLst>
                            <p:childTnLst>
                              <p:par>
                                <p:cTn id="4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1" dur="6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440"/>
                            </p:stCondLst>
                            <p:childTnLst>
                              <p:par>
                                <p:cTn id="4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5" dur="6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980"/>
                            </p:stCondLst>
                            <p:childTnLst>
                              <p:par>
                                <p:cTn id="4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9" dur="6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7520"/>
                            </p:stCondLst>
                            <p:childTnLst>
                              <p:par>
                                <p:cTn id="4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3" dur="6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8060"/>
                            </p:stCondLst>
                            <p:childTnLst>
                              <p:par>
                                <p:cTn id="4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7" dur="6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8600"/>
                            </p:stCondLst>
                            <p:childTnLst>
                              <p:par>
                                <p:cTn id="4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1" dur="6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9140"/>
                            </p:stCondLst>
                            <p:childTnLst>
                              <p:par>
                                <p:cTn id="4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6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9680"/>
                            </p:stCondLst>
                            <p:childTnLst>
                              <p:par>
                                <p:cTn id="4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6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220"/>
                            </p:stCondLst>
                            <p:childTnLst>
                              <p:par>
                                <p:cTn id="4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3" dur="6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760"/>
                            </p:stCondLst>
                            <p:childTnLst>
                              <p:par>
                                <p:cTn id="4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7" dur="6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300"/>
                            </p:stCondLst>
                            <p:childTnLst>
                              <p:par>
                                <p:cTn id="4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1" dur="6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1840"/>
                            </p:stCondLst>
                            <p:childTnLst>
                              <p:par>
                                <p:cTn id="4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5" dur="6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2380"/>
                            </p:stCondLst>
                            <p:childTnLst>
                              <p:par>
                                <p:cTn id="4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9" dur="6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2920"/>
                            </p:stCondLst>
                            <p:childTnLst>
                              <p:par>
                                <p:cTn id="4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3" dur="6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3460"/>
                            </p:stCondLst>
                            <p:childTnLst>
                              <p:par>
                                <p:cTn id="4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7" dur="6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1" dur="6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4540"/>
                            </p:stCondLst>
                            <p:childTnLst>
                              <p:par>
                                <p:cTn id="4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5" dur="6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5080"/>
                            </p:stCondLst>
                            <p:childTnLst>
                              <p:par>
                                <p:cTn id="4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9" dur="6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5620"/>
                            </p:stCondLst>
                            <p:childTnLst>
                              <p:par>
                                <p:cTn id="4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3" dur="6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6160"/>
                            </p:stCondLst>
                            <p:childTnLst>
                              <p:par>
                                <p:cTn id="4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7" dur="6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6700"/>
                            </p:stCondLst>
                            <p:childTnLst>
                              <p:par>
                                <p:cTn id="4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1" dur="6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7240"/>
                            </p:stCondLst>
                            <p:childTnLst>
                              <p:par>
                                <p:cTn id="4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5" dur="6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7780"/>
                            </p:stCondLst>
                            <p:childTnLst>
                              <p:par>
                                <p:cTn id="4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9" dur="6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320"/>
                            </p:stCondLst>
                            <p:childTnLst>
                              <p:par>
                                <p:cTn id="5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6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860"/>
                            </p:stCondLst>
                            <p:childTnLst>
                              <p:par>
                                <p:cTn id="5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7" dur="6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9400"/>
                            </p:stCondLst>
                            <p:childTnLst>
                              <p:par>
                                <p:cTn id="5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1" dur="6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940"/>
                            </p:stCondLst>
                            <p:childTnLst>
                              <p:par>
                                <p:cTn id="5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6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0480"/>
                            </p:stCondLst>
                            <p:childTnLst>
                              <p:par>
                                <p:cTn id="5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9" dur="6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21020"/>
                            </p:stCondLst>
                            <p:childTnLst>
                              <p:par>
                                <p:cTn id="5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3" dur="6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21560"/>
                            </p:stCondLst>
                            <p:childTnLst>
                              <p:par>
                                <p:cTn id="5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7" dur="6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2100"/>
                            </p:stCondLst>
                            <p:childTnLst>
                              <p:par>
                                <p:cTn id="5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1" dur="6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22640"/>
                            </p:stCondLst>
                            <p:childTnLst>
                              <p:par>
                                <p:cTn id="5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5" dur="6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23180"/>
                            </p:stCondLst>
                            <p:childTnLst>
                              <p:par>
                                <p:cTn id="5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9" dur="6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3720"/>
                            </p:stCondLst>
                            <p:childTnLst>
                              <p:par>
                                <p:cTn id="5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3" dur="6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4260"/>
                            </p:stCondLst>
                            <p:childTnLst>
                              <p:par>
                                <p:cTn id="5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7" dur="6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4800"/>
                            </p:stCondLst>
                            <p:childTnLst>
                              <p:par>
                                <p:cTn id="5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1" dur="6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5340"/>
                            </p:stCondLst>
                            <p:childTnLst>
                              <p:par>
                                <p:cTn id="5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5" dur="6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5880"/>
                            </p:stCondLst>
                            <p:childTnLst>
                              <p:par>
                                <p:cTn id="5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9" dur="6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6420"/>
                            </p:stCondLst>
                            <p:childTnLst>
                              <p:par>
                                <p:cTn id="5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3" dur="6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6960"/>
                            </p:stCondLst>
                            <p:childTnLst>
                              <p:par>
                                <p:cTn id="565" presetID="16" presetClass="entr" presetSubtype="21" fill="hold" grpId="0" nodeType="afterEffect" nodePh="1">
                                  <p:stCondLst>
                                    <p:cond delay="40"/>
                                  </p:stCondLst>
                                  <p:endCondLst>
                                    <p:cond evt="begin" delay="0">
                                      <p:tn val="5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7" dur="6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5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1" dur="6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8040"/>
                            </p:stCondLst>
                            <p:childTnLst>
                              <p:par>
                                <p:cTn id="5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5" dur="6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580"/>
                            </p:stCondLst>
                            <p:childTnLst>
                              <p:par>
                                <p:cTn id="5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9" dur="6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9120"/>
                            </p:stCondLst>
                            <p:childTnLst>
                              <p:par>
                                <p:cTn id="5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3" dur="6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9660"/>
                            </p:stCondLst>
                            <p:childTnLst>
                              <p:par>
                                <p:cTn id="5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7" dur="6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30200"/>
                            </p:stCondLst>
                            <p:childTnLst>
                              <p:par>
                                <p:cTn id="5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1" dur="6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30740"/>
                            </p:stCondLst>
                            <p:childTnLst>
                              <p:par>
                                <p:cTn id="5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5" dur="6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31280"/>
                            </p:stCondLst>
                            <p:childTnLst>
                              <p:par>
                                <p:cTn id="5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9" dur="6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31820"/>
                            </p:stCondLst>
                            <p:childTnLst>
                              <p:par>
                                <p:cTn id="6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3" dur="6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32360"/>
                            </p:stCondLst>
                            <p:childTnLst>
                              <p:par>
                                <p:cTn id="6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7" dur="6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32900"/>
                            </p:stCondLst>
                            <p:childTnLst>
                              <p:par>
                                <p:cTn id="6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1" dur="6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33440"/>
                            </p:stCondLst>
                            <p:childTnLst>
                              <p:par>
                                <p:cTn id="6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5" dur="6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33980"/>
                            </p:stCondLst>
                            <p:childTnLst>
                              <p:par>
                                <p:cTn id="6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9" dur="6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34520"/>
                            </p:stCondLst>
                            <p:childTnLst>
                              <p:par>
                                <p:cTn id="6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3" dur="6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35060"/>
                            </p:stCondLst>
                            <p:childTnLst>
                              <p:par>
                                <p:cTn id="6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7" dur="6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35600"/>
                            </p:stCondLst>
                            <p:childTnLst>
                              <p:par>
                                <p:cTn id="6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1" dur="6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36140"/>
                            </p:stCondLst>
                            <p:childTnLst>
                              <p:par>
                                <p:cTn id="6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5" dur="6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36680"/>
                            </p:stCondLst>
                            <p:childTnLst>
                              <p:par>
                                <p:cTn id="6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9" dur="6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37220"/>
                            </p:stCondLst>
                            <p:childTnLst>
                              <p:par>
                                <p:cTn id="6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3" dur="6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37760"/>
                            </p:stCondLst>
                            <p:childTnLst>
                              <p:par>
                                <p:cTn id="6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7" dur="6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38300"/>
                            </p:stCondLst>
                            <p:childTnLst>
                              <p:par>
                                <p:cTn id="6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1" dur="6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38840"/>
                            </p:stCondLst>
                            <p:childTnLst>
                              <p:par>
                                <p:cTn id="6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5" dur="6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39380"/>
                            </p:stCondLst>
                            <p:childTnLst>
                              <p:par>
                                <p:cTn id="6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9" dur="6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39920"/>
                            </p:stCondLst>
                            <p:childTnLst>
                              <p:par>
                                <p:cTn id="6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3" dur="6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40460"/>
                            </p:stCondLst>
                            <p:childTnLst>
                              <p:par>
                                <p:cTn id="6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7" dur="6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41000"/>
                            </p:stCondLst>
                            <p:childTnLst>
                              <p:par>
                                <p:cTn id="6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1" dur="6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41540"/>
                            </p:stCondLst>
                            <p:childTnLst>
                              <p:par>
                                <p:cTn id="6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5" dur="6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42080"/>
                            </p:stCondLst>
                            <p:childTnLst>
                              <p:par>
                                <p:cTn id="6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9" dur="6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42620"/>
                            </p:stCondLst>
                            <p:childTnLst>
                              <p:par>
                                <p:cTn id="6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3" dur="6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43160"/>
                            </p:stCondLst>
                            <p:childTnLst>
                              <p:par>
                                <p:cTn id="6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7" dur="6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43700"/>
                            </p:stCondLst>
                            <p:childTnLst>
                              <p:par>
                                <p:cTn id="6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1" dur="6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44240"/>
                            </p:stCondLst>
                            <p:childTnLst>
                              <p:par>
                                <p:cTn id="6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5" dur="6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44780"/>
                            </p:stCondLst>
                            <p:childTnLst>
                              <p:par>
                                <p:cTn id="6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9" dur="6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45320"/>
                            </p:stCondLst>
                            <p:childTnLst>
                              <p:par>
                                <p:cTn id="7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3" dur="6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45860"/>
                            </p:stCondLst>
                            <p:childTnLst>
                              <p:par>
                                <p:cTn id="7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7" dur="6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46400"/>
                            </p:stCondLst>
                            <p:childTnLst>
                              <p:par>
                                <p:cTn id="7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1" dur="6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46940"/>
                            </p:stCondLst>
                            <p:childTnLst>
                              <p:par>
                                <p:cTn id="7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5" dur="6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47480"/>
                            </p:stCondLst>
                            <p:childTnLst>
                              <p:par>
                                <p:cTn id="7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9" dur="6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48020"/>
                            </p:stCondLst>
                            <p:childTnLst>
                              <p:par>
                                <p:cTn id="7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3" dur="6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48560"/>
                            </p:stCondLst>
                            <p:childTnLst>
                              <p:par>
                                <p:cTn id="7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7" dur="6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49100"/>
                            </p:stCondLst>
                            <p:childTnLst>
                              <p:par>
                                <p:cTn id="7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1" dur="6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49640"/>
                            </p:stCondLst>
                            <p:childTnLst>
                              <p:par>
                                <p:cTn id="7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5" dur="6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0180"/>
                            </p:stCondLst>
                            <p:childTnLst>
                              <p:par>
                                <p:cTn id="7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9" dur="6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720"/>
                            </p:stCondLst>
                            <p:childTnLst>
                              <p:par>
                                <p:cTn id="7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3" dur="6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1260"/>
                            </p:stCondLst>
                            <p:childTnLst>
                              <p:par>
                                <p:cTn id="7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7" dur="6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1800"/>
                            </p:stCondLst>
                            <p:childTnLst>
                              <p:par>
                                <p:cTn id="7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1" dur="6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2340"/>
                            </p:stCondLst>
                            <p:childTnLst>
                              <p:par>
                                <p:cTn id="7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5" dur="6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2880"/>
                            </p:stCondLst>
                            <p:childTnLst>
                              <p:par>
                                <p:cTn id="7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9" dur="6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3420"/>
                            </p:stCondLst>
                            <p:childTnLst>
                              <p:par>
                                <p:cTn id="7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3" dur="6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3960"/>
                            </p:stCondLst>
                            <p:childTnLst>
                              <p:par>
                                <p:cTn id="7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7" dur="6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4500"/>
                            </p:stCondLst>
                            <p:childTnLst>
                              <p:par>
                                <p:cTn id="7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1" dur="6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5040"/>
                            </p:stCondLst>
                            <p:childTnLst>
                              <p:par>
                                <p:cTn id="7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5" dur="6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5580"/>
                            </p:stCondLst>
                            <p:childTnLst>
                              <p:par>
                                <p:cTn id="7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9" dur="6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120"/>
                            </p:stCondLst>
                            <p:childTnLst>
                              <p:par>
                                <p:cTn id="7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3" dur="6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6660"/>
                            </p:stCondLst>
                            <p:childTnLst>
                              <p:par>
                                <p:cTn id="7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7" dur="6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7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1" dur="6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740"/>
                            </p:stCondLst>
                            <p:childTnLst>
                              <p:par>
                                <p:cTn id="7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5" dur="6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8280"/>
                            </p:stCondLst>
                            <p:childTnLst>
                              <p:par>
                                <p:cTn id="7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9" dur="6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8820"/>
                            </p:stCondLst>
                            <p:childTnLst>
                              <p:par>
                                <p:cTn id="8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3" dur="6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9360"/>
                            </p:stCondLst>
                            <p:childTnLst>
                              <p:par>
                                <p:cTn id="8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7" dur="6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92" grpId="0"/>
      <p:bldP spid="30" grpId="0" animBg="1"/>
      <p:bldP spid="31" grpId="0" animBg="1"/>
      <p:bldP spid="32" grpId="0" animBg="1"/>
      <p:bldP spid="33" grpId="0" animBg="1"/>
      <p:bldP spid="34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2461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39775" y="2220317"/>
            <a:ext cx="5492587" cy="1754326"/>
          </a:xfrm>
          <a:prstGeom prst="rect">
            <a:avLst/>
          </a:prstGeom>
          <a:noFill/>
          <a:ln w="28575">
            <a:solidFill>
              <a:srgbClr val="FC850E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db_config </a:t>
            </a:r>
            <a:r>
              <a:rPr lang="en-US" altLang="zh-CN" dirty="0">
                <a:latin typeface="Consolas" panose="020B0609020204030204" pitchFamily="49" charset="0"/>
              </a:rPr>
              <a:t>=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'user': '</a:t>
            </a:r>
            <a:r>
              <a:rPr lang="zh-CN" altLang="en-US" dirty="0">
                <a:latin typeface="Consolas" panose="020B0609020204030204" pitchFamily="49" charset="0"/>
              </a:rPr>
              <a:t>账号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'password': '</a:t>
            </a:r>
            <a:r>
              <a:rPr lang="zh-CN" altLang="en-US" dirty="0">
                <a:latin typeface="Consolas" panose="020B0609020204030204" pitchFamily="49" charset="0"/>
              </a:rPr>
              <a:t>密码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'db': '</a:t>
            </a:r>
            <a:r>
              <a:rPr lang="zh-CN" altLang="en-US" dirty="0">
                <a:latin typeface="Consolas" panose="020B0609020204030204" pitchFamily="49" charset="0"/>
              </a:rPr>
              <a:t>数据库名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'charset': 'utf8',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52911" y="5159659"/>
            <a:ext cx="9531476" cy="811419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464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conn = pymysql.connect(**db_config)</a:t>
            </a:r>
            <a:endParaRPr lang="zh-CN" altLang="en-US" sz="464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箭头连接符 35"/>
          <p:cNvCxnSpPr>
            <a:stCxn id="34" idx="3"/>
          </p:cNvCxnSpPr>
          <p:nvPr/>
        </p:nvCxnSpPr>
        <p:spPr>
          <a:xfrm>
            <a:off x="9532362" y="3097480"/>
            <a:ext cx="766307" cy="1921093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09495" y="328115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Consolas" panose="020B0609020204030204" pitchFamily="49" charset="0"/>
              </a:rPr>
              <a:t>不是</a:t>
            </a:r>
            <a:r>
              <a:rPr lang="en-US" altLang="zh-CN" b="1" dirty="0">
                <a:solidFill>
                  <a:srgbClr val="1A8CE1"/>
                </a:solidFill>
                <a:latin typeface="Consolas" panose="020B0609020204030204" pitchFamily="49" charset="0"/>
              </a:rPr>
              <a:t>utf-8</a:t>
            </a:r>
            <a:endParaRPr lang="zh-CN" altLang="en-US" b="1" dirty="0">
              <a:solidFill>
                <a:srgbClr val="1A8CE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2590784" y="2316237"/>
            <a:ext cx="1152128" cy="6480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1263" y="3112269"/>
            <a:ext cx="2232248" cy="1584174"/>
          </a:xfrm>
          <a:prstGeom prst="rect">
            <a:avLst/>
          </a:prstGeom>
          <a:solidFill>
            <a:srgbClr val="CC00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执行查询</a:t>
            </a:r>
            <a:endParaRPr lang="en-US" altLang="zh-CN" dirty="0"/>
          </a:p>
          <a:p>
            <a:pPr algn="ctr"/>
            <a:r>
              <a:rPr lang="zh-CN" altLang="en-US" dirty="0"/>
              <a:t>执行命令</a:t>
            </a:r>
            <a:endParaRPr lang="en-US" altLang="zh-CN" dirty="0"/>
          </a:p>
          <a:p>
            <a:pPr algn="ctr"/>
            <a:r>
              <a:rPr lang="zh-CN" altLang="en-US" dirty="0"/>
              <a:t>获取数据</a:t>
            </a:r>
            <a:endParaRPr lang="en-US" altLang="zh-CN" dirty="0"/>
          </a:p>
          <a:p>
            <a:pPr algn="ctr"/>
            <a:r>
              <a:rPr lang="zh-CN" altLang="en-US" dirty="0"/>
              <a:t>处理数据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54895" y="3688332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54895" y="5075161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cursor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95972" y="2313431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关闭</a:t>
            </a:r>
            <a:r>
              <a:rPr lang="en-US" altLang="zh-CN" dirty="0">
                <a:solidFill>
                  <a:schemeClr val="tx1"/>
                </a:solidFill>
              </a:rPr>
              <a:t>cursor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95972" y="3685527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关闭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9331861" y="5000352"/>
            <a:ext cx="1152128" cy="6480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5" idx="0"/>
          </p:cNvCxnSpPr>
          <p:nvPr/>
        </p:nvCxnSpPr>
        <p:spPr>
          <a:xfrm>
            <a:off x="3166848" y="2964295"/>
            <a:ext cx="0" cy="724037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5" idx="2"/>
            <a:endCxn id="39" idx="0"/>
          </p:cNvCxnSpPr>
          <p:nvPr/>
        </p:nvCxnSpPr>
        <p:spPr>
          <a:xfrm>
            <a:off x="3166848" y="4192385"/>
            <a:ext cx="0" cy="882776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0" idx="2"/>
            <a:endCxn id="61" idx="0"/>
          </p:cNvCxnSpPr>
          <p:nvPr/>
        </p:nvCxnSpPr>
        <p:spPr>
          <a:xfrm>
            <a:off x="9907925" y="2817484"/>
            <a:ext cx="0" cy="868043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1" idx="2"/>
            <a:endCxn id="62" idx="0"/>
          </p:cNvCxnSpPr>
          <p:nvPr/>
        </p:nvCxnSpPr>
        <p:spPr>
          <a:xfrm>
            <a:off x="9907925" y="4189580"/>
            <a:ext cx="0" cy="810772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39" idx="3"/>
            <a:endCxn id="4" idx="1"/>
          </p:cNvCxnSpPr>
          <p:nvPr/>
        </p:nvCxnSpPr>
        <p:spPr>
          <a:xfrm flipV="1">
            <a:off x="4078801" y="3904356"/>
            <a:ext cx="1342462" cy="1422832"/>
          </a:xfrm>
          <a:prstGeom prst="bentConnector3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40" idx="1"/>
            <a:endCxn id="4" idx="3"/>
          </p:cNvCxnSpPr>
          <p:nvPr/>
        </p:nvCxnSpPr>
        <p:spPr>
          <a:xfrm rot="10800000" flipV="1">
            <a:off x="7653512" y="2565458"/>
            <a:ext cx="1342461" cy="1338898"/>
          </a:xfrm>
          <a:prstGeom prst="bentConnector3">
            <a:avLst/>
          </a:prstGeom>
          <a:ln w="28575">
            <a:solidFill>
              <a:srgbClr val="FC85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4" grpId="0" animBg="1"/>
      <p:bldP spid="35" grpId="0" animBg="1"/>
      <p:bldP spid="39" grpId="0" animBg="1"/>
      <p:bldP spid="4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47569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使用步骤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建立连接：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pymysql.connect(**dbconfig)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36835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创建游标：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connection.cursor()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cursor.execute(sql)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获取结果：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cur.fetchall()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0607" y="3132231"/>
            <a:ext cx="634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连接是不能操作数据库的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需要用连接生成游标来操作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0607" y="5220562"/>
            <a:ext cx="634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语句都是通过这个方法执行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5396" y="139190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3"/>
          <p:cNvSpPr/>
          <p:nvPr>
            <p:custDataLst>
              <p:tags r:id="rId11"/>
            </p:custDataLst>
          </p:nvPr>
        </p:nvSpPr>
        <p:spPr>
          <a:xfrm>
            <a:off x="2533706" y="1613360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</a:t>
            </a:r>
            <a:r>
              <a:rPr lang="zh-CN" altLang="en-US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入模块：</a:t>
            </a:r>
            <a:r>
              <a:rPr lang="en-US" altLang="zh-CN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1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5" grpId="0"/>
      <p:bldP spid="14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注意要点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4" y="2712416"/>
            <a:ext cx="6293341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中执行的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语句不需要加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03575" y="3706271"/>
            <a:ext cx="643560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execute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执行完后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不是直接得到结果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，需要你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主动去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和文件一样，别忘了关闭游标与连接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事务的回滚和提交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7166981" y="5732714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9397474" y="5749924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rollbck 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1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7" grpId="0" animBg="1"/>
      <p:bldP spid="18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自定义</PresentationFormat>
  <Paragraphs>521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Broadway</vt:lpstr>
      <vt:lpstr>方正正准黑简体</vt:lpstr>
      <vt:lpstr>南宋书局体</vt:lpstr>
      <vt:lpstr>Consolas</vt:lpstr>
      <vt:lpstr>黑体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3</cp:revision>
  <dcterms:created xsi:type="dcterms:W3CDTF">2016-10-17T14:00:00Z</dcterms:created>
  <dcterms:modified xsi:type="dcterms:W3CDTF">2018-12-30T15:08:20Z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