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3154" r:id="rId3"/>
    <p:sldId id="3155" r:id="rId5"/>
    <p:sldId id="3158" r:id="rId6"/>
    <p:sldId id="3474" r:id="rId7"/>
    <p:sldId id="3475" r:id="rId8"/>
    <p:sldId id="3479" r:id="rId9"/>
    <p:sldId id="3480" r:id="rId10"/>
    <p:sldId id="3481" r:id="rId11"/>
    <p:sldId id="3491" r:id="rId12"/>
    <p:sldId id="3182" r:id="rId13"/>
    <p:sldId id="3483" r:id="rId14"/>
    <p:sldId id="3484" r:id="rId15"/>
    <p:sldId id="3485" r:id="rId16"/>
    <p:sldId id="3492" r:id="rId17"/>
    <p:sldId id="3486" r:id="rId18"/>
    <p:sldId id="3487" r:id="rId19"/>
    <p:sldId id="3488" r:id="rId20"/>
    <p:sldId id="3490" r:id="rId21"/>
    <p:sldId id="3493" r:id="rId22"/>
    <p:sldId id="3436" r:id="rId23"/>
    <p:sldId id="3169" r:id="rId24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8A8F"/>
    <a:srgbClr val="8D86BA"/>
    <a:srgbClr val="A78357"/>
    <a:srgbClr val="FF0E0E"/>
    <a:srgbClr val="209D90"/>
    <a:srgbClr val="FF0000"/>
    <a:srgbClr val="E8A8E0"/>
    <a:srgbClr val="B79EC4"/>
    <a:srgbClr val="D1C5DC"/>
    <a:srgbClr val="C7C6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2986" autoAdjust="0"/>
  </p:normalViewPr>
  <p:slideViewPr>
    <p:cSldViewPr>
      <p:cViewPr varScale="1">
        <p:scale>
          <a:sx n="93" d="100"/>
          <a:sy n="93" d="100"/>
        </p:scale>
        <p:origin x="120" y="324"/>
      </p:cViewPr>
      <p:guideLst>
        <p:guide orient="horz" pos="328"/>
        <p:guide pos="4059"/>
        <p:guide pos="557"/>
        <p:guide orient="horz" pos="4183"/>
        <p:guide pos="7588"/>
        <p:guide pos="376"/>
        <p:guide pos="13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Ss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F348-3565-4B4A-8E0C-5F84B1CB54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F348-3565-4B4A-8E0C-5F84B1CB54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出自【趣你的PPT】(微信:qunideppt)：最优质的PPT资源库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6657"/>
            <a:ext cx="12858750" cy="730930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www.json.org/" TargetMode="Externa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7" Type="http://schemas.openxmlformats.org/officeDocument/2006/relationships/notesSlide" Target="../notesSlides/notesSlide8.x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4.png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663015" y="4709224"/>
            <a:ext cx="1860550" cy="559435"/>
          </a:xfrm>
          <a:prstGeom prst="rect">
            <a:avLst/>
          </a:prstGeom>
          <a:noFill/>
        </p:spPr>
        <p:txBody>
          <a:bodyPr wrap="none" lIns="68564" tIns="34282" rIns="68564" bIns="34282">
            <a:spAutoFit/>
          </a:bodyPr>
          <a:lstStyle/>
          <a:p>
            <a:pPr algn="ctr">
              <a:buNone/>
            </a:pPr>
            <a:r>
              <a:rPr lang="zh-CN" altLang="en-US" sz="1600" spc="6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讲师</a:t>
            </a:r>
            <a:r>
              <a:rPr lang="zh-CN" altLang="en-US" sz="1600" spc="6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sz="1600" spc="6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feifei</a:t>
            </a:r>
            <a:endParaRPr lang="en-US" altLang="zh-CN" sz="1600" spc="6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buNone/>
            </a:pPr>
            <a:endParaRPr lang="en-US" altLang="zh-CN" sz="1600" spc="6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81117" y="1332089"/>
            <a:ext cx="2824338" cy="1174750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pPr algn="ctr"/>
            <a:r>
              <a:rPr lang="en-US" altLang="zh-CN" sz="7200" spc="300" dirty="0">
                <a:solidFill>
                  <a:schemeClr val="accent1"/>
                </a:solidFill>
                <a:latin typeface="Broadway" panose="04040905080B02020502" pitchFamily="82" charset="0"/>
                <a:ea typeface="微软雅黑" panose="020B0503020204020204" pitchFamily="34" charset="-122"/>
                <a:cs typeface="Arial" panose="020B0604020202020204" pitchFamily="34" charset="0"/>
              </a:rPr>
              <a:t>2019</a:t>
            </a:r>
            <a:endParaRPr lang="en-US" altLang="zh-CN" sz="7200" spc="300" dirty="0">
              <a:solidFill>
                <a:schemeClr val="accent1"/>
              </a:solidFill>
              <a:latin typeface="Broadway" panose="04040905080B02020502" pitchFamily="8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60994" y="2533860"/>
            <a:ext cx="8864583" cy="992563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2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json,hashlib,base64</a:t>
            </a:r>
            <a:r>
              <a:rPr lang="zh-CN" altLang="en-US" sz="6000" dirty="0">
                <a:solidFill>
                  <a:schemeClr val="accent2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模块</a:t>
            </a:r>
            <a:endParaRPr lang="en-US" altLang="zh-CN" sz="6000" dirty="0">
              <a:solidFill>
                <a:schemeClr val="accent2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" y="-61226"/>
            <a:ext cx="3907245" cy="40262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26" y="3173355"/>
            <a:ext cx="3389124" cy="404150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15424" y="6854227"/>
            <a:ext cx="766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免责声明：如果本课程内有任何内容侵害了您的权益，请您及时联系我们    潭州教育全球教学服务中心热线：</a:t>
            </a:r>
            <a:r>
              <a:rPr kumimoji="1" lang="en-US" altLang="zh-CN" sz="1100" dirty="0"/>
              <a:t>4001567315</a:t>
            </a:r>
            <a:endParaRPr kumimoji="1" lang="zh-CN" altLang="en-US" sz="11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92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92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 p14:presetBounceEnd="21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1000">
                                          <p:cBhvr additive="base">
                                            <p:cTn id="29" dur="8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1000">
                                          <p:cBhvr additive="base">
                                            <p:cTn id="30" dur="8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032"/>
                                </p:stCondLst>
                                <p:childTnLst>
                                  <p:par>
                                    <p:cTn id="32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532"/>
                                </p:stCondLst>
                                <p:childTnLst>
                                  <p:par>
                                    <p:cTn id="36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  <p:bldP spid="13" grpId="0"/>
          <p:bldP spid="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92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92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8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8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032"/>
                                </p:stCondLst>
                                <p:childTnLst>
                                  <p:par>
                                    <p:cTn id="32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532"/>
                                </p:stCondLst>
                                <p:childTnLst>
                                  <p:par>
                                    <p:cTn id="36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  <p:bldP spid="13" grpId="0"/>
          <p:bldP spid="8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2963191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数据安全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632180" y="6032444"/>
            <a:ext cx="10709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单向加密：只能加密数据，而不能解密数据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42003" y="5047455"/>
            <a:ext cx="10221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对称加密：数据加密解密使用相同的密钥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32180" y="5519979"/>
            <a:ext cx="10221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非对称加密：加密和解密用两把不同的密钥， 公钥用于加密数据，私钥用于解密数据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右箭头 34"/>
          <p:cNvSpPr/>
          <p:nvPr/>
        </p:nvSpPr>
        <p:spPr>
          <a:xfrm>
            <a:off x="2764228" y="3965068"/>
            <a:ext cx="2963192" cy="691151"/>
          </a:xfrm>
          <a:prstGeom prst="rightArrow">
            <a:avLst>
              <a:gd name="adj1" fmla="val 72581"/>
              <a:gd name="adj2" fmla="val 46774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128507" tIns="64254" rIns="128507" bIns="64254" anchor="ctr"/>
          <a:lstStyle/>
          <a:p>
            <a:pPr algn="ctr" defTabSz="1285240">
              <a:defRPr/>
            </a:pPr>
            <a:endParaRPr lang="zh-CN" altLang="en-US" sz="3375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300483" y="3965068"/>
            <a:ext cx="2798077" cy="691151"/>
            <a:chOff x="914400" y="3704035"/>
            <a:chExt cx="1990726" cy="491728"/>
          </a:xfrm>
          <a:solidFill>
            <a:srgbClr val="8D86BA"/>
          </a:solidFill>
        </p:grpSpPr>
        <p:sp>
          <p:nvSpPr>
            <p:cNvPr id="34" name="直角三角形 33"/>
            <p:cNvSpPr/>
            <p:nvPr/>
          </p:nvSpPr>
          <p:spPr>
            <a:xfrm flipV="1">
              <a:off x="2794001" y="4119563"/>
              <a:ext cx="111125" cy="76200"/>
            </a:xfrm>
            <a:prstGeom prst="rtTriangl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85240">
                <a:defRPr/>
              </a:pPr>
              <a:endParaRPr lang="zh-CN" altLang="en-US" sz="3375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直角三角形 34"/>
            <p:cNvSpPr/>
            <p:nvPr/>
          </p:nvSpPr>
          <p:spPr>
            <a:xfrm>
              <a:off x="2794001" y="3704035"/>
              <a:ext cx="111125" cy="76200"/>
            </a:xfrm>
            <a:prstGeom prst="rtTriangl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85240">
                <a:defRPr/>
              </a:pPr>
              <a:endParaRPr lang="zh-CN" altLang="en-US" sz="3375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14400" y="3704035"/>
              <a:ext cx="1879600" cy="491728"/>
            </a:xfrm>
            <a:prstGeom prst="rect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85240">
                <a:defRPr/>
              </a:pPr>
              <a:r>
                <a:rPr lang="zh-CN" altLang="en-US" sz="225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概念</a:t>
              </a:r>
              <a:endParaRPr lang="zh-CN" altLang="en-US" sz="225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圆角矩形 26"/>
          <p:cNvSpPr/>
          <p:nvPr/>
        </p:nvSpPr>
        <p:spPr>
          <a:xfrm>
            <a:off x="1265012" y="1744219"/>
            <a:ext cx="10344654" cy="180748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矩形 93"/>
          <p:cNvSpPr/>
          <p:nvPr/>
        </p:nvSpPr>
        <p:spPr>
          <a:xfrm>
            <a:off x="1212045" y="1696754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矩形 93"/>
          <p:cNvSpPr/>
          <p:nvPr/>
        </p:nvSpPr>
        <p:spPr>
          <a:xfrm rot="10800000">
            <a:off x="11257991" y="3213314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1494469" y="1908102"/>
            <a:ext cx="251206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62732" y="1908102"/>
            <a:ext cx="251206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30994" y="1908102"/>
            <a:ext cx="251206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99257" y="1908102"/>
            <a:ext cx="251206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767519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96119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224719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453319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81919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10519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139119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367719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596319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824919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053519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282119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510719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739319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967919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196519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425119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653719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882319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110919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339519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568117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796717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025317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253917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482517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711117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939717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168317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396917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625517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854117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082717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311317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9539917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768517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997117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0225717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0454317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0682917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0911517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1140117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1368717" y="190810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494469" y="218242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723069" y="218242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951669" y="218242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措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180269" y="218242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408869" y="218242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637469" y="218242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866069" y="218242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094669" y="218242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3323269" y="218242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551869" y="218242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780469" y="218242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009069" y="2182422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494469" y="2456742"/>
            <a:ext cx="251206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562732" y="2456742"/>
            <a:ext cx="251206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630994" y="2456742"/>
            <a:ext cx="251206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699257" y="2456742"/>
            <a:ext cx="251206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457136" y="2672149"/>
            <a:ext cx="251206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1525399" y="2672149"/>
            <a:ext cx="251206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1593661" y="2672149"/>
            <a:ext cx="251206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1661924" y="2672149"/>
            <a:ext cx="251206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17301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19587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21873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4159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26445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28731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31017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33303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35589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37875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40161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</a:t>
            </a:r>
            <a:endParaRPr lang="zh-CN" altLang="en-US" dirty="0"/>
          </a:p>
        </p:txBody>
      </p:sp>
      <p:sp>
        <p:nvSpPr>
          <p:cNvPr id="109" name="矩形 108"/>
          <p:cNvSpPr/>
          <p:nvPr/>
        </p:nvSpPr>
        <p:spPr>
          <a:xfrm>
            <a:off x="42447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</a:t>
            </a:r>
            <a:endParaRPr lang="zh-CN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44733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</a:t>
            </a:r>
            <a:endParaRPr lang="zh-CN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47019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49305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</a:t>
            </a:r>
            <a:endParaRPr lang="zh-CN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51591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lang="zh-CN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53877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</a:t>
            </a:r>
            <a:endParaRPr lang="zh-CN" altLang="en-US" dirty="0"/>
          </a:p>
        </p:txBody>
      </p:sp>
      <p:sp>
        <p:nvSpPr>
          <p:cNvPr id="115" name="矩形 114"/>
          <p:cNvSpPr/>
          <p:nvPr/>
        </p:nvSpPr>
        <p:spPr>
          <a:xfrm>
            <a:off x="56163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术</a:t>
            </a:r>
            <a:endParaRPr lang="zh-CN" altLang="en-US" dirty="0"/>
          </a:p>
        </p:txBody>
      </p:sp>
      <p:sp>
        <p:nvSpPr>
          <p:cNvPr id="116" name="矩形 115"/>
          <p:cNvSpPr/>
          <p:nvPr/>
        </p:nvSpPr>
        <p:spPr>
          <a:xfrm>
            <a:off x="58449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</a:t>
            </a:r>
            <a:endParaRPr lang="zh-CN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60735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</a:t>
            </a:r>
            <a:endParaRPr lang="zh-CN" altLang="en-US" dirty="0"/>
          </a:p>
        </p:txBody>
      </p:sp>
      <p:sp>
        <p:nvSpPr>
          <p:cNvPr id="118" name="矩形 117"/>
          <p:cNvSpPr/>
          <p:nvPr/>
        </p:nvSpPr>
        <p:spPr>
          <a:xfrm>
            <a:off x="63021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endParaRPr lang="zh-CN" altLang="en-US" dirty="0"/>
          </a:p>
        </p:txBody>
      </p:sp>
      <p:sp>
        <p:nvSpPr>
          <p:cNvPr id="119" name="矩形 118"/>
          <p:cNvSpPr/>
          <p:nvPr/>
        </p:nvSpPr>
        <p:spPr>
          <a:xfrm>
            <a:off x="65307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endParaRPr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67593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</a:t>
            </a:r>
            <a:endParaRPr lang="zh-CN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69879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zh-CN" altLang="en-US" dirty="0"/>
          </a:p>
        </p:txBody>
      </p:sp>
      <p:sp>
        <p:nvSpPr>
          <p:cNvPr id="122" name="矩形 121"/>
          <p:cNvSpPr/>
          <p:nvPr/>
        </p:nvSpPr>
        <p:spPr>
          <a:xfrm>
            <a:off x="72165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zh-CN" altLang="en-US" dirty="0"/>
          </a:p>
        </p:txBody>
      </p:sp>
      <p:sp>
        <p:nvSpPr>
          <p:cNvPr id="123" name="矩形 122"/>
          <p:cNvSpPr/>
          <p:nvPr/>
        </p:nvSpPr>
        <p:spPr>
          <a:xfrm>
            <a:off x="74451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endParaRPr lang="zh-CN" altLang="en-US" dirty="0"/>
          </a:p>
        </p:txBody>
      </p:sp>
      <p:sp>
        <p:nvSpPr>
          <p:cNvPr id="124" name="矩形 123"/>
          <p:cNvSpPr/>
          <p:nvPr/>
        </p:nvSpPr>
        <p:spPr>
          <a:xfrm>
            <a:off x="76737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</a:t>
            </a:r>
            <a:endParaRPr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79023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endParaRPr lang="zh-CN" altLang="en-US" dirty="0"/>
          </a:p>
        </p:txBody>
      </p:sp>
      <p:sp>
        <p:nvSpPr>
          <p:cNvPr id="126" name="矩形 125"/>
          <p:cNvSpPr/>
          <p:nvPr/>
        </p:nvSpPr>
        <p:spPr>
          <a:xfrm>
            <a:off x="81309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乱</a:t>
            </a:r>
            <a:endParaRPr lang="zh-CN" altLang="en-US" dirty="0"/>
          </a:p>
        </p:txBody>
      </p:sp>
      <p:sp>
        <p:nvSpPr>
          <p:cNvPr id="127" name="矩形 126"/>
          <p:cNvSpPr/>
          <p:nvPr/>
        </p:nvSpPr>
        <p:spPr>
          <a:xfrm>
            <a:off x="83595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endParaRPr lang="zh-CN" altLang="en-US" dirty="0"/>
          </a:p>
        </p:txBody>
      </p:sp>
      <p:sp>
        <p:nvSpPr>
          <p:cNvPr id="128" name="矩形 127"/>
          <p:cNvSpPr/>
          <p:nvPr/>
        </p:nvSpPr>
        <p:spPr>
          <a:xfrm>
            <a:off x="85881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endParaRPr lang="zh-CN" altLang="en-US" dirty="0"/>
          </a:p>
        </p:txBody>
      </p:sp>
      <p:sp>
        <p:nvSpPr>
          <p:cNvPr id="129" name="矩形 128"/>
          <p:cNvSpPr/>
          <p:nvPr/>
        </p:nvSpPr>
        <p:spPr>
          <a:xfrm>
            <a:off x="88167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endParaRPr lang="zh-CN" altLang="en-US" dirty="0"/>
          </a:p>
        </p:txBody>
      </p:sp>
      <p:sp>
        <p:nvSpPr>
          <p:cNvPr id="130" name="矩形 129"/>
          <p:cNvSpPr/>
          <p:nvPr/>
        </p:nvSpPr>
        <p:spPr>
          <a:xfrm>
            <a:off x="90453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</a:t>
            </a:r>
            <a:endParaRPr lang="zh-CN" altLang="en-US" dirty="0"/>
          </a:p>
        </p:txBody>
      </p:sp>
      <p:sp>
        <p:nvSpPr>
          <p:cNvPr id="131" name="矩形 130"/>
          <p:cNvSpPr/>
          <p:nvPr/>
        </p:nvSpPr>
        <p:spPr>
          <a:xfrm>
            <a:off x="92739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95025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</a:t>
            </a:r>
            <a:endParaRPr lang="zh-CN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97311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送</a:t>
            </a:r>
            <a:endParaRPr lang="zh-CN" altLang="en-US" dirty="0"/>
          </a:p>
        </p:txBody>
      </p:sp>
      <p:sp>
        <p:nvSpPr>
          <p:cNvPr id="134" name="矩形 133"/>
          <p:cNvSpPr/>
          <p:nvPr/>
        </p:nvSpPr>
        <p:spPr>
          <a:xfrm>
            <a:off x="99597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dirty="0"/>
          </a:p>
        </p:txBody>
      </p:sp>
      <p:sp>
        <p:nvSpPr>
          <p:cNvPr id="135" name="矩形 134"/>
          <p:cNvSpPr/>
          <p:nvPr/>
        </p:nvSpPr>
        <p:spPr>
          <a:xfrm>
            <a:off x="101883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>
            <a:off x="104169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</a:t>
            </a:r>
            <a:endParaRPr lang="zh-CN" altLang="en-US" dirty="0"/>
          </a:p>
        </p:txBody>
      </p:sp>
      <p:sp>
        <p:nvSpPr>
          <p:cNvPr id="137" name="矩形 136"/>
          <p:cNvSpPr/>
          <p:nvPr/>
        </p:nvSpPr>
        <p:spPr>
          <a:xfrm>
            <a:off x="106455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dirty="0"/>
          </a:p>
        </p:txBody>
      </p:sp>
      <p:sp>
        <p:nvSpPr>
          <p:cNvPr id="138" name="矩形 137"/>
          <p:cNvSpPr/>
          <p:nvPr/>
        </p:nvSpPr>
        <p:spPr>
          <a:xfrm>
            <a:off x="108741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zh-CN" altLang="en-US" dirty="0"/>
          </a:p>
        </p:txBody>
      </p:sp>
      <p:sp>
        <p:nvSpPr>
          <p:cNvPr id="139" name="矩形 138"/>
          <p:cNvSpPr/>
          <p:nvPr/>
        </p:nvSpPr>
        <p:spPr>
          <a:xfrm>
            <a:off x="11102786" y="267214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</a:t>
            </a:r>
            <a:endParaRPr lang="zh-CN" altLang="en-US" dirty="0"/>
          </a:p>
        </p:txBody>
      </p:sp>
      <p:sp>
        <p:nvSpPr>
          <p:cNvPr id="140" name="矩形 139"/>
          <p:cNvSpPr/>
          <p:nvPr/>
        </p:nvSpPr>
        <p:spPr>
          <a:xfrm>
            <a:off x="1457136" y="294646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endParaRPr lang="zh-CN" altLang="en-US" dirty="0"/>
          </a:p>
        </p:txBody>
      </p:sp>
      <p:sp>
        <p:nvSpPr>
          <p:cNvPr id="141" name="矩形 140"/>
          <p:cNvSpPr/>
          <p:nvPr/>
        </p:nvSpPr>
        <p:spPr>
          <a:xfrm>
            <a:off x="1685736" y="294646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</a:t>
            </a:r>
            <a:endParaRPr lang="zh-CN" altLang="en-US" dirty="0"/>
          </a:p>
        </p:txBody>
      </p:sp>
      <p:sp>
        <p:nvSpPr>
          <p:cNvPr id="142" name="矩形 141"/>
          <p:cNvSpPr/>
          <p:nvPr/>
        </p:nvSpPr>
        <p:spPr>
          <a:xfrm>
            <a:off x="1914336" y="294646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lang="zh-CN" altLang="en-US" dirty="0"/>
          </a:p>
        </p:txBody>
      </p:sp>
      <p:sp>
        <p:nvSpPr>
          <p:cNvPr id="143" name="矩形 142"/>
          <p:cNvSpPr/>
          <p:nvPr/>
        </p:nvSpPr>
        <p:spPr>
          <a:xfrm>
            <a:off x="2142936" y="294646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</a:t>
            </a:r>
            <a:endParaRPr lang="zh-CN" altLang="en-US" dirty="0"/>
          </a:p>
        </p:txBody>
      </p:sp>
      <p:sp>
        <p:nvSpPr>
          <p:cNvPr id="144" name="矩形 143"/>
          <p:cNvSpPr/>
          <p:nvPr/>
        </p:nvSpPr>
        <p:spPr>
          <a:xfrm>
            <a:off x="2371536" y="294646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</a:t>
            </a:r>
            <a:endParaRPr lang="zh-CN" altLang="en-US" dirty="0"/>
          </a:p>
        </p:txBody>
      </p:sp>
      <p:sp>
        <p:nvSpPr>
          <p:cNvPr id="145" name="矩形 144"/>
          <p:cNvSpPr/>
          <p:nvPr/>
        </p:nvSpPr>
        <p:spPr>
          <a:xfrm>
            <a:off x="2600136" y="294646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endParaRPr lang="zh-CN" altLang="en-US" dirty="0"/>
          </a:p>
        </p:txBody>
      </p:sp>
      <p:sp>
        <p:nvSpPr>
          <p:cNvPr id="146" name="矩形 145"/>
          <p:cNvSpPr/>
          <p:nvPr/>
        </p:nvSpPr>
        <p:spPr>
          <a:xfrm>
            <a:off x="2828736" y="294646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endParaRPr lang="zh-CN" altLang="en-US" dirty="0"/>
          </a:p>
        </p:txBody>
      </p:sp>
      <p:sp>
        <p:nvSpPr>
          <p:cNvPr id="147" name="矩形 146"/>
          <p:cNvSpPr/>
          <p:nvPr/>
        </p:nvSpPr>
        <p:spPr>
          <a:xfrm>
            <a:off x="3057336" y="294646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</a:t>
            </a:r>
            <a:endParaRPr lang="zh-CN" altLang="en-US" dirty="0"/>
          </a:p>
        </p:txBody>
      </p:sp>
      <p:sp>
        <p:nvSpPr>
          <p:cNvPr id="148" name="矩形 147"/>
          <p:cNvSpPr/>
          <p:nvPr/>
        </p:nvSpPr>
        <p:spPr>
          <a:xfrm>
            <a:off x="3285936" y="294646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zh-CN" altLang="en-US" dirty="0"/>
          </a:p>
        </p:txBody>
      </p:sp>
      <p:sp>
        <p:nvSpPr>
          <p:cNvPr id="149" name="矩形 148"/>
          <p:cNvSpPr/>
          <p:nvPr/>
        </p:nvSpPr>
        <p:spPr>
          <a:xfrm>
            <a:off x="3514536" y="294646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</a:t>
            </a:r>
            <a:endParaRPr lang="zh-CN" altLang="en-US" dirty="0"/>
          </a:p>
        </p:txBody>
      </p:sp>
      <p:sp>
        <p:nvSpPr>
          <p:cNvPr id="150" name="矩形 149"/>
          <p:cNvSpPr/>
          <p:nvPr/>
        </p:nvSpPr>
        <p:spPr>
          <a:xfrm>
            <a:off x="3743136" y="294646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</a:t>
            </a:r>
            <a:endParaRPr lang="zh-CN" altLang="en-US" dirty="0"/>
          </a:p>
        </p:txBody>
      </p:sp>
      <p:sp>
        <p:nvSpPr>
          <p:cNvPr id="151" name="矩形 150"/>
          <p:cNvSpPr/>
          <p:nvPr/>
        </p:nvSpPr>
        <p:spPr>
          <a:xfrm>
            <a:off x="3971736" y="294646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</a:t>
            </a:r>
            <a:endParaRPr lang="zh-CN" altLang="en-US" dirty="0"/>
          </a:p>
        </p:txBody>
      </p:sp>
      <p:sp>
        <p:nvSpPr>
          <p:cNvPr id="152" name="矩形 151"/>
          <p:cNvSpPr/>
          <p:nvPr/>
        </p:nvSpPr>
        <p:spPr>
          <a:xfrm>
            <a:off x="4200336" y="294646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</a:t>
            </a:r>
            <a:endParaRPr lang="zh-CN" altLang="en-US" dirty="0"/>
          </a:p>
        </p:txBody>
      </p:sp>
      <p:sp>
        <p:nvSpPr>
          <p:cNvPr id="153" name="矩形 152"/>
          <p:cNvSpPr/>
          <p:nvPr/>
        </p:nvSpPr>
        <p:spPr>
          <a:xfrm>
            <a:off x="4428936" y="294646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endParaRPr lang="zh-CN" altLang="en-US" dirty="0"/>
          </a:p>
        </p:txBody>
      </p:sp>
      <p:sp>
        <p:nvSpPr>
          <p:cNvPr id="154" name="矩形 153"/>
          <p:cNvSpPr/>
          <p:nvPr/>
        </p:nvSpPr>
        <p:spPr>
          <a:xfrm>
            <a:off x="4657536" y="294646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endParaRPr lang="zh-CN" altLang="en-US" dirty="0"/>
          </a:p>
        </p:txBody>
      </p:sp>
      <p:sp>
        <p:nvSpPr>
          <p:cNvPr id="155" name="矩形 154"/>
          <p:cNvSpPr/>
          <p:nvPr/>
        </p:nvSpPr>
        <p:spPr>
          <a:xfrm>
            <a:off x="4886136" y="294646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</a:t>
            </a:r>
            <a:endParaRPr lang="zh-CN" altLang="en-US" dirty="0"/>
          </a:p>
        </p:txBody>
      </p:sp>
      <p:sp>
        <p:nvSpPr>
          <p:cNvPr id="156" name="矩形 155"/>
          <p:cNvSpPr/>
          <p:nvPr/>
        </p:nvSpPr>
        <p:spPr>
          <a:xfrm>
            <a:off x="5114736" y="294646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157" name="矩形 156"/>
          <p:cNvSpPr/>
          <p:nvPr/>
        </p:nvSpPr>
        <p:spPr>
          <a:xfrm>
            <a:off x="5343336" y="2946469"/>
            <a:ext cx="411544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80"/>
                            </p:stCondLst>
                            <p:childTnLst>
                              <p:par>
                                <p:cTn id="1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8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8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6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8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6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8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6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8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6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780"/>
                            </p:stCondLst>
                            <p:childTnLst>
                              <p:par>
                                <p:cTn id="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6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28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6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78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6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28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6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78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6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80"/>
                            </p:stCondLst>
                            <p:childTnLst>
                              <p:par>
                                <p:cTn id="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6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78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6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280"/>
                            </p:stCondLst>
                            <p:childTnLst>
                              <p:par>
                                <p:cTn id="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6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780"/>
                            </p:stCondLst>
                            <p:childTnLst>
                              <p:par>
                                <p:cTn id="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6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280"/>
                            </p:stCondLst>
                            <p:childTnLst>
                              <p:par>
                                <p:cTn id="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6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780"/>
                            </p:stCondLst>
                            <p:childTnLst>
                              <p:par>
                                <p:cTn id="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6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280"/>
                            </p:stCondLst>
                            <p:childTnLst>
                              <p:par>
                                <p:cTn id="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6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780"/>
                            </p:stCondLst>
                            <p:childTnLst>
                              <p:par>
                                <p:cTn id="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6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280"/>
                            </p:stCondLst>
                            <p:childTnLst>
                              <p:par>
                                <p:cTn id="10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6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780"/>
                            </p:stCondLst>
                            <p:childTnLst>
                              <p:par>
                                <p:cTn id="10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6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280"/>
                            </p:stCondLst>
                            <p:childTnLst>
                              <p:par>
                                <p:cTn id="1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6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780"/>
                            </p:stCondLst>
                            <p:childTnLst>
                              <p:par>
                                <p:cTn id="1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6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2280"/>
                            </p:stCondLst>
                            <p:childTnLst>
                              <p:par>
                                <p:cTn id="1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6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2780"/>
                            </p:stCondLst>
                            <p:childTnLst>
                              <p:par>
                                <p:cTn id="1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6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280"/>
                            </p:stCondLst>
                            <p:childTnLst>
                              <p:par>
                                <p:cTn id="1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6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780"/>
                            </p:stCondLst>
                            <p:childTnLst>
                              <p:par>
                                <p:cTn id="1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6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4280"/>
                            </p:stCondLst>
                            <p:childTnLst>
                              <p:par>
                                <p:cTn id="1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6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4780"/>
                            </p:stCondLst>
                            <p:childTnLst>
                              <p:par>
                                <p:cTn id="1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6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280"/>
                            </p:stCondLst>
                            <p:childTnLst>
                              <p:par>
                                <p:cTn id="1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6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780"/>
                            </p:stCondLst>
                            <p:childTnLst>
                              <p:par>
                                <p:cTn id="1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6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6280"/>
                            </p:stCondLst>
                            <p:childTnLst>
                              <p:par>
                                <p:cTn id="1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6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6780"/>
                            </p:stCondLst>
                            <p:childTnLst>
                              <p:par>
                                <p:cTn id="1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6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7280"/>
                            </p:stCondLst>
                            <p:childTnLst>
                              <p:par>
                                <p:cTn id="1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0" dur="6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7780"/>
                            </p:stCondLst>
                            <p:childTnLst>
                              <p:par>
                                <p:cTn id="1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6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8280"/>
                            </p:stCondLst>
                            <p:childTnLst>
                              <p:par>
                                <p:cTn id="1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8" dur="6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8780"/>
                            </p:stCondLst>
                            <p:childTnLst>
                              <p:par>
                                <p:cTn id="1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2" dur="6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9280"/>
                            </p:stCondLst>
                            <p:childTnLst>
                              <p:par>
                                <p:cTn id="1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6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9780"/>
                            </p:stCondLst>
                            <p:childTnLst>
                              <p:par>
                                <p:cTn id="1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0" dur="6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0280"/>
                            </p:stCondLst>
                            <p:childTnLst>
                              <p:par>
                                <p:cTn id="1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4" dur="6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0780"/>
                            </p:stCondLst>
                            <p:childTnLst>
                              <p:par>
                                <p:cTn id="1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6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1280"/>
                            </p:stCondLst>
                            <p:childTnLst>
                              <p:par>
                                <p:cTn id="1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2" dur="6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1780"/>
                            </p:stCondLst>
                            <p:childTnLst>
                              <p:par>
                                <p:cTn id="1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6" dur="6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2280"/>
                            </p:stCondLst>
                            <p:childTnLst>
                              <p:par>
                                <p:cTn id="1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6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2780"/>
                            </p:stCondLst>
                            <p:childTnLst>
                              <p:par>
                                <p:cTn id="20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4" dur="6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3280"/>
                            </p:stCondLst>
                            <p:childTnLst>
                              <p:par>
                                <p:cTn id="20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8" dur="6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3780"/>
                            </p:stCondLst>
                            <p:childTnLst>
                              <p:par>
                                <p:cTn id="2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2" dur="6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4280"/>
                            </p:stCondLst>
                            <p:childTnLst>
                              <p:par>
                                <p:cTn id="2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6" dur="6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4780"/>
                            </p:stCondLst>
                            <p:childTnLst>
                              <p:par>
                                <p:cTn id="2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0" dur="6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5280"/>
                            </p:stCondLst>
                            <p:childTnLst>
                              <p:par>
                                <p:cTn id="2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4" dur="6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5780"/>
                            </p:stCondLst>
                            <p:childTnLst>
                              <p:par>
                                <p:cTn id="2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8" dur="6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6280"/>
                            </p:stCondLst>
                            <p:childTnLst>
                              <p:par>
                                <p:cTn id="2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2" dur="6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6780"/>
                            </p:stCondLst>
                            <p:childTnLst>
                              <p:par>
                                <p:cTn id="2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6" dur="6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27280"/>
                            </p:stCondLst>
                            <p:childTnLst>
                              <p:par>
                                <p:cTn id="2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0" dur="6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27780"/>
                            </p:stCondLst>
                            <p:childTnLst>
                              <p:par>
                                <p:cTn id="2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4" dur="6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28280"/>
                            </p:stCondLst>
                            <p:childTnLst>
                              <p:par>
                                <p:cTn id="2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8" dur="6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28780"/>
                            </p:stCondLst>
                            <p:childTnLst>
                              <p:par>
                                <p:cTn id="2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2" dur="6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7" dur="6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1" dur="6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000"/>
                            </p:stCondLst>
                            <p:childTnLst>
                              <p:par>
                                <p:cTn id="2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5" dur="6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500"/>
                            </p:stCondLst>
                            <p:childTnLst>
                              <p:par>
                                <p:cTn id="2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9" dur="6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2000"/>
                            </p:stCondLst>
                            <p:childTnLst>
                              <p:par>
                                <p:cTn id="2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3" dur="6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2500"/>
                            </p:stCondLst>
                            <p:childTnLst>
                              <p:par>
                                <p:cTn id="2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7" dur="6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3000"/>
                            </p:stCondLst>
                            <p:childTnLst>
                              <p:par>
                                <p:cTn id="2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1" dur="6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3500"/>
                            </p:stCondLst>
                            <p:childTnLst>
                              <p:par>
                                <p:cTn id="2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5" dur="6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4000"/>
                            </p:stCondLst>
                            <p:childTnLst>
                              <p:par>
                                <p:cTn id="2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9" dur="6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4500"/>
                            </p:stCondLst>
                            <p:childTnLst>
                              <p:par>
                                <p:cTn id="2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3" dur="6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0"/>
                            </p:stCondLst>
                            <p:childTnLst>
                              <p:par>
                                <p:cTn id="2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7" dur="6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1" dur="6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6000"/>
                            </p:stCondLst>
                            <p:childTnLst>
                              <p:par>
                                <p:cTn id="3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5" dur="6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6500"/>
                            </p:stCondLst>
                            <p:childTnLst>
                              <p:par>
                                <p:cTn id="3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9" dur="6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7000"/>
                            </p:stCondLst>
                            <p:childTnLst>
                              <p:par>
                                <p:cTn id="3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3" dur="6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7500"/>
                            </p:stCondLst>
                            <p:childTnLst>
                              <p:par>
                                <p:cTn id="3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7" dur="6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8000"/>
                            </p:stCondLst>
                            <p:childTnLst>
                              <p:par>
                                <p:cTn id="3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1" dur="6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8500"/>
                            </p:stCondLst>
                            <p:childTnLst>
                              <p:par>
                                <p:cTn id="3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5" dur="6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9000"/>
                            </p:stCondLst>
                            <p:childTnLst>
                              <p:par>
                                <p:cTn id="3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9" dur="6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9500"/>
                            </p:stCondLst>
                            <p:childTnLst>
                              <p:par>
                                <p:cTn id="3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3" dur="6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7" dur="6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1" dur="6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11000"/>
                            </p:stCondLst>
                            <p:childTnLst>
                              <p:par>
                                <p:cTn id="3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5" dur="6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11500"/>
                            </p:stCondLst>
                            <p:childTnLst>
                              <p:par>
                                <p:cTn id="3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9" dur="6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3" dur="6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12500"/>
                            </p:stCondLst>
                            <p:childTnLst>
                              <p:par>
                                <p:cTn id="3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7" dur="6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13000"/>
                            </p:stCondLst>
                            <p:childTnLst>
                              <p:par>
                                <p:cTn id="3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1" dur="6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13500"/>
                            </p:stCondLst>
                            <p:childTnLst>
                              <p:par>
                                <p:cTn id="3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5" dur="6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14000"/>
                            </p:stCondLst>
                            <p:childTnLst>
                              <p:par>
                                <p:cTn id="3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9" dur="6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14500"/>
                            </p:stCondLst>
                            <p:childTnLst>
                              <p:par>
                                <p:cTn id="3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3" dur="6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15000"/>
                            </p:stCondLst>
                            <p:childTnLst>
                              <p:par>
                                <p:cTn id="3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7" dur="6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15500"/>
                            </p:stCondLst>
                            <p:childTnLst>
                              <p:par>
                                <p:cTn id="3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1" dur="6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16000"/>
                            </p:stCondLst>
                            <p:childTnLst>
                              <p:par>
                                <p:cTn id="3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5" dur="6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16500"/>
                            </p:stCondLst>
                            <p:childTnLst>
                              <p:par>
                                <p:cTn id="3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9" dur="6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17000"/>
                            </p:stCondLst>
                            <p:childTnLst>
                              <p:par>
                                <p:cTn id="3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3" dur="6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17500"/>
                            </p:stCondLst>
                            <p:childTnLst>
                              <p:par>
                                <p:cTn id="3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7" dur="6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18000"/>
                            </p:stCondLst>
                            <p:childTnLst>
                              <p:par>
                                <p:cTn id="3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1" dur="6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18500"/>
                            </p:stCondLst>
                            <p:childTnLst>
                              <p:par>
                                <p:cTn id="4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5" dur="6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19000"/>
                            </p:stCondLst>
                            <p:childTnLst>
                              <p:par>
                                <p:cTn id="4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9" dur="6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19500"/>
                            </p:stCondLst>
                            <p:childTnLst>
                              <p:par>
                                <p:cTn id="4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3" dur="6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7" dur="6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20500"/>
                            </p:stCondLst>
                            <p:childTnLst>
                              <p:par>
                                <p:cTn id="4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1" dur="6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21000"/>
                            </p:stCondLst>
                            <p:childTnLst>
                              <p:par>
                                <p:cTn id="4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5" dur="6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21500"/>
                            </p:stCondLst>
                            <p:childTnLst>
                              <p:par>
                                <p:cTn id="4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9" dur="6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22000"/>
                            </p:stCondLst>
                            <p:childTnLst>
                              <p:par>
                                <p:cTn id="4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3" dur="6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22500"/>
                            </p:stCondLst>
                            <p:childTnLst>
                              <p:par>
                                <p:cTn id="4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7" dur="6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23000"/>
                            </p:stCondLst>
                            <p:childTnLst>
                              <p:par>
                                <p:cTn id="4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1" dur="6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23500"/>
                            </p:stCondLst>
                            <p:childTnLst>
                              <p:par>
                                <p:cTn id="4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5" dur="6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24000"/>
                            </p:stCondLst>
                            <p:childTnLst>
                              <p:par>
                                <p:cTn id="4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9" dur="6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0" fill="hold">
                            <p:stCondLst>
                              <p:cond delay="24500"/>
                            </p:stCondLst>
                            <p:childTnLst>
                              <p:par>
                                <p:cTn id="4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3" dur="6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25000"/>
                            </p:stCondLst>
                            <p:childTnLst>
                              <p:par>
                                <p:cTn id="4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7" dur="6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25500"/>
                            </p:stCondLst>
                            <p:childTnLst>
                              <p:par>
                                <p:cTn id="4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1" dur="6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26000"/>
                            </p:stCondLst>
                            <p:childTnLst>
                              <p:par>
                                <p:cTn id="4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5" dur="6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26500"/>
                            </p:stCondLst>
                            <p:childTnLst>
                              <p:par>
                                <p:cTn id="4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9" dur="6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27000"/>
                            </p:stCondLst>
                            <p:childTnLst>
                              <p:par>
                                <p:cTn id="4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3" dur="6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4" fill="hold">
                            <p:stCondLst>
                              <p:cond delay="27500"/>
                            </p:stCondLst>
                            <p:childTnLst>
                              <p:par>
                                <p:cTn id="4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7" dur="6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8" fill="hold">
                            <p:stCondLst>
                              <p:cond delay="28000"/>
                            </p:stCondLst>
                            <p:childTnLst>
                              <p:par>
                                <p:cTn id="4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1" dur="6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2" fill="hold">
                            <p:stCondLst>
                              <p:cond delay="28500"/>
                            </p:stCondLst>
                            <p:childTnLst>
                              <p:par>
                                <p:cTn id="4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5" dur="6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6" fill="hold">
                            <p:stCondLst>
                              <p:cond delay="29000"/>
                            </p:stCondLst>
                            <p:childTnLst>
                              <p:par>
                                <p:cTn id="4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9" dur="6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29500"/>
                            </p:stCondLst>
                            <p:childTnLst>
                              <p:par>
                                <p:cTn id="4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3" dur="6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500"/>
                            </p:stCondLst>
                            <p:childTnLst>
                              <p:par>
                                <p:cTn id="5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9" grpId="0"/>
      <p:bldP spid="12" grpId="0"/>
      <p:bldP spid="13" grpId="0"/>
      <p:bldP spid="32" grpId="0" animBg="1"/>
      <p:bldP spid="24" grpId="0" animBg="1"/>
      <p:bldP spid="26" grpId="0" animBg="1"/>
      <p:bldP spid="30" grpId="0" animBg="1"/>
      <p:bldP spid="23" grpId="0"/>
      <p:bldP spid="25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2963191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Hash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结构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4863836" y="1689664"/>
            <a:ext cx="1085944" cy="454232"/>
          </a:xfrm>
          <a:prstGeom prst="rect">
            <a:avLst/>
          </a:prstGeom>
        </p:spPr>
        <p:txBody>
          <a:bodyPr wrap="none" lIns="96396" tIns="48199" rIns="96396" bIns="48199">
            <a:spAutoFit/>
          </a:bodyPr>
          <a:lstStyle/>
          <a:p>
            <a:r>
              <a:rPr lang="en-US" altLang="zh-CN" sz="23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endParaRPr lang="en-US" altLang="zh-CN" sz="23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890250" y="3367480"/>
            <a:ext cx="790992" cy="454232"/>
          </a:xfrm>
          <a:prstGeom prst="rect">
            <a:avLst/>
          </a:prstGeom>
        </p:spPr>
        <p:txBody>
          <a:bodyPr wrap="none" lIns="96396" tIns="48199" rIns="96396" bIns="48199">
            <a:spAutoFit/>
          </a:bodyPr>
          <a:lstStyle/>
          <a:p>
            <a:r>
              <a:rPr lang="zh-CN" altLang="en-US" sz="23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en-US" altLang="zh-CN" sz="23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47"/>
          <p:cNvSpPr>
            <a:spLocks noChangeArrowheads="1"/>
          </p:cNvSpPr>
          <p:nvPr/>
        </p:nvSpPr>
        <p:spPr bwMode="auto">
          <a:xfrm>
            <a:off x="4943074" y="4027957"/>
            <a:ext cx="6251210" cy="218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475" dirty="0"/>
              <a:t>不可逆：无法根据散列值来还原原来的数据</a:t>
            </a:r>
            <a:endParaRPr lang="en-US" altLang="zh-CN" sz="1475" dirty="0"/>
          </a:p>
          <a:p>
            <a:pPr>
              <a:buNone/>
            </a:pPr>
            <a:endParaRPr lang="en-US" altLang="zh-CN" sz="1475" dirty="0"/>
          </a:p>
          <a:p>
            <a:pPr>
              <a:buNone/>
            </a:pPr>
            <a:r>
              <a:rPr lang="zh-CN" altLang="en-US" sz="1475" dirty="0"/>
              <a:t>定长输出：无论输入的原始数据有多长，结果长度是相同的</a:t>
            </a:r>
            <a:endParaRPr lang="en-US" altLang="zh-CN" sz="1475" dirty="0"/>
          </a:p>
          <a:p>
            <a:pPr>
              <a:buNone/>
            </a:pPr>
            <a:endParaRPr lang="en-US" altLang="zh-CN" sz="1475" dirty="0"/>
          </a:p>
          <a:p>
            <a:pPr>
              <a:buNone/>
            </a:pPr>
            <a:r>
              <a:rPr lang="zh-CN" altLang="en-US" sz="1475" dirty="0"/>
              <a:t>抗</a:t>
            </a:r>
            <a:r>
              <a:rPr lang="zh-CN" altLang="en-US" sz="1475" dirty="0" smtClean="0"/>
              <a:t>修改</a:t>
            </a:r>
            <a:r>
              <a:rPr lang="zh-CN" altLang="en-US" sz="1475" dirty="0"/>
              <a:t>性：输入的微小改变，哪怕只有一个字符，会引起结果的巨大改变</a:t>
            </a:r>
            <a:endParaRPr lang="en-US" altLang="zh-CN" sz="1475" dirty="0"/>
          </a:p>
          <a:p>
            <a:pPr>
              <a:buNone/>
            </a:pPr>
            <a:endParaRPr lang="en-US" altLang="zh-CN" sz="1475" dirty="0"/>
          </a:p>
          <a:p>
            <a:pPr>
              <a:buNone/>
            </a:pPr>
            <a:r>
              <a:rPr lang="zh-CN" altLang="en-US" sz="1475" dirty="0"/>
              <a:t>强碰撞性：很难找到两段内容不同的数据，使他们产生的</a:t>
            </a:r>
            <a:r>
              <a:rPr lang="en-US" altLang="zh-CN" sz="1475" dirty="0"/>
              <a:t>hash</a:t>
            </a:r>
            <a:r>
              <a:rPr lang="zh-CN" altLang="en-US" sz="1475" dirty="0"/>
              <a:t>值一致，几乎不可能</a:t>
            </a:r>
            <a:endParaRPr lang="en-US" altLang="zh-CN" sz="1475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  <p:sp>
        <p:nvSpPr>
          <p:cNvPr id="31" name="任意多边形 3"/>
          <p:cNvSpPr/>
          <p:nvPr/>
        </p:nvSpPr>
        <p:spPr>
          <a:xfrm rot="5400000">
            <a:off x="2603641" y="3492983"/>
            <a:ext cx="1585581" cy="762709"/>
          </a:xfrm>
          <a:custGeom>
            <a:avLst/>
            <a:gdLst>
              <a:gd name="connsiteX0" fmla="*/ 0 w 1503912"/>
              <a:gd name="connsiteY0" fmla="*/ 487471 h 723424"/>
              <a:gd name="connsiteX1" fmla="*/ 546441 w 1503912"/>
              <a:gd name="connsiteY1" fmla="*/ 194123 h 723424"/>
              <a:gd name="connsiteX2" fmla="*/ 622201 w 1503912"/>
              <a:gd name="connsiteY2" fmla="*/ 182561 h 723424"/>
              <a:gd name="connsiteX3" fmla="*/ 759473 w 1503912"/>
              <a:gd name="connsiteY3" fmla="*/ 0 h 723424"/>
              <a:gd name="connsiteX4" fmla="*/ 896982 w 1503912"/>
              <a:gd name="connsiteY4" fmla="*/ 182876 h 723424"/>
              <a:gd name="connsiteX5" fmla="*/ 951826 w 1503912"/>
              <a:gd name="connsiteY5" fmla="*/ 190149 h 723424"/>
              <a:gd name="connsiteX6" fmla="*/ 1503912 w 1503912"/>
              <a:gd name="connsiteY6" fmla="*/ 472727 h 723424"/>
              <a:gd name="connsiteX7" fmla="*/ 1272630 w 1503912"/>
              <a:gd name="connsiteY7" fmla="*/ 713261 h 723424"/>
              <a:gd name="connsiteX8" fmla="*/ 235953 w 1503912"/>
              <a:gd name="connsiteY8" fmla="*/ 723424 h 72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3912" h="723424">
                <a:moveTo>
                  <a:pt x="0" y="487471"/>
                </a:moveTo>
                <a:cubicBezTo>
                  <a:pt x="155116" y="332355"/>
                  <a:pt x="346085" y="234486"/>
                  <a:pt x="546441" y="194123"/>
                </a:cubicBezTo>
                <a:lnTo>
                  <a:pt x="622201" y="182561"/>
                </a:lnTo>
                <a:lnTo>
                  <a:pt x="759473" y="0"/>
                </a:lnTo>
                <a:lnTo>
                  <a:pt x="896982" y="182876"/>
                </a:lnTo>
                <a:lnTo>
                  <a:pt x="951826" y="190149"/>
                </a:lnTo>
                <a:cubicBezTo>
                  <a:pt x="1152934" y="226576"/>
                  <a:pt x="1345785" y="320682"/>
                  <a:pt x="1503912" y="472727"/>
                </a:cubicBezTo>
                <a:lnTo>
                  <a:pt x="1272630" y="713261"/>
                </a:lnTo>
                <a:cubicBezTo>
                  <a:pt x="981963" y="433774"/>
                  <a:pt x="521086" y="438291"/>
                  <a:pt x="235953" y="723424"/>
                </a:cubicBezTo>
                <a:close/>
              </a:path>
            </a:pathLst>
          </a:custGeom>
          <a:solidFill>
            <a:srgbClr val="8D8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2" name="任意多边形 5"/>
          <p:cNvSpPr/>
          <p:nvPr/>
        </p:nvSpPr>
        <p:spPr>
          <a:xfrm rot="18900000">
            <a:off x="981291" y="3302923"/>
            <a:ext cx="1117080" cy="1132165"/>
          </a:xfrm>
          <a:custGeom>
            <a:avLst/>
            <a:gdLst>
              <a:gd name="connsiteX0" fmla="*/ 1053001 w 1059543"/>
              <a:gd name="connsiteY0" fmla="*/ 0 h 1073851"/>
              <a:gd name="connsiteX1" fmla="*/ 1059543 w 1059543"/>
              <a:gd name="connsiteY1" fmla="*/ 333624 h 1073851"/>
              <a:gd name="connsiteX2" fmla="*/ 333688 w 1059543"/>
              <a:gd name="connsiteY2" fmla="*/ 1073851 h 1073851"/>
              <a:gd name="connsiteX3" fmla="*/ 0 w 1059543"/>
              <a:gd name="connsiteY3" fmla="*/ 1073851 h 1073851"/>
              <a:gd name="connsiteX4" fmla="*/ 178963 w 1059543"/>
              <a:gd name="connsiteY4" fmla="*/ 480031 h 1073851"/>
              <a:gd name="connsiteX5" fmla="*/ 224358 w 1059543"/>
              <a:gd name="connsiteY5" fmla="*/ 418287 h 1073851"/>
              <a:gd name="connsiteX6" fmla="*/ 192333 w 1059543"/>
              <a:gd name="connsiteY6" fmla="*/ 192129 h 1073851"/>
              <a:gd name="connsiteX7" fmla="*/ 418880 w 1059543"/>
              <a:gd name="connsiteY7" fmla="*/ 224209 h 1073851"/>
              <a:gd name="connsiteX8" fmla="*/ 462804 w 1059543"/>
              <a:gd name="connsiteY8" fmla="*/ 190570 h 1073851"/>
              <a:gd name="connsiteX9" fmla="*/ 1053001 w 1059543"/>
              <a:gd name="connsiteY9" fmla="*/ 0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9543" h="1073851">
                <a:moveTo>
                  <a:pt x="1053001" y="0"/>
                </a:moveTo>
                <a:lnTo>
                  <a:pt x="1059543" y="333624"/>
                </a:lnTo>
                <a:cubicBezTo>
                  <a:pt x="656383" y="341529"/>
                  <a:pt x="333688" y="670613"/>
                  <a:pt x="333688" y="1073851"/>
                </a:cubicBezTo>
                <a:lnTo>
                  <a:pt x="0" y="1073851"/>
                </a:lnTo>
                <a:cubicBezTo>
                  <a:pt x="0" y="854484"/>
                  <a:pt x="65832" y="650244"/>
                  <a:pt x="178963" y="480031"/>
                </a:cubicBezTo>
                <a:lnTo>
                  <a:pt x="224358" y="418287"/>
                </a:lnTo>
                <a:lnTo>
                  <a:pt x="192333" y="192129"/>
                </a:lnTo>
                <a:lnTo>
                  <a:pt x="418880" y="224209"/>
                </a:lnTo>
                <a:lnTo>
                  <a:pt x="462804" y="190570"/>
                </a:lnTo>
                <a:cubicBezTo>
                  <a:pt x="630767" y="74123"/>
                  <a:pt x="833676" y="4301"/>
                  <a:pt x="1053001" y="0"/>
                </a:cubicBezTo>
                <a:close/>
              </a:path>
            </a:pathLst>
          </a:custGeom>
          <a:solidFill>
            <a:srgbClr val="8D8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任意多边形 6"/>
          <p:cNvSpPr/>
          <p:nvPr/>
        </p:nvSpPr>
        <p:spPr>
          <a:xfrm rot="18900000" flipV="1">
            <a:off x="1852953" y="4173653"/>
            <a:ext cx="1117080" cy="1132165"/>
          </a:xfrm>
          <a:custGeom>
            <a:avLst/>
            <a:gdLst>
              <a:gd name="connsiteX0" fmla="*/ 333688 w 1059543"/>
              <a:gd name="connsiteY0" fmla="*/ 1073851 h 1073851"/>
              <a:gd name="connsiteX1" fmla="*/ 1059543 w 1059543"/>
              <a:gd name="connsiteY1" fmla="*/ 333624 h 1073851"/>
              <a:gd name="connsiteX2" fmla="*/ 1053001 w 1059543"/>
              <a:gd name="connsiteY2" fmla="*/ 0 h 1073851"/>
              <a:gd name="connsiteX3" fmla="*/ 462804 w 1059543"/>
              <a:gd name="connsiteY3" fmla="*/ 190570 h 1073851"/>
              <a:gd name="connsiteX4" fmla="*/ 418881 w 1059543"/>
              <a:gd name="connsiteY4" fmla="*/ 224208 h 1073851"/>
              <a:gd name="connsiteX5" fmla="*/ 192334 w 1059543"/>
              <a:gd name="connsiteY5" fmla="*/ 192128 h 1073851"/>
              <a:gd name="connsiteX6" fmla="*/ 224359 w 1059543"/>
              <a:gd name="connsiteY6" fmla="*/ 418285 h 1073851"/>
              <a:gd name="connsiteX7" fmla="*/ 178964 w 1059543"/>
              <a:gd name="connsiteY7" fmla="*/ 480031 h 1073851"/>
              <a:gd name="connsiteX8" fmla="*/ 0 w 1059543"/>
              <a:gd name="connsiteY8" fmla="*/ 1073851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543" h="1073851">
                <a:moveTo>
                  <a:pt x="333688" y="1073851"/>
                </a:moveTo>
                <a:cubicBezTo>
                  <a:pt x="333688" y="670613"/>
                  <a:pt x="656383" y="341529"/>
                  <a:pt x="1059543" y="333624"/>
                </a:cubicBezTo>
                <a:lnTo>
                  <a:pt x="1053001" y="0"/>
                </a:lnTo>
                <a:cubicBezTo>
                  <a:pt x="833676" y="4300"/>
                  <a:pt x="630767" y="74123"/>
                  <a:pt x="462804" y="190570"/>
                </a:cubicBezTo>
                <a:lnTo>
                  <a:pt x="418881" y="224208"/>
                </a:lnTo>
                <a:lnTo>
                  <a:pt x="192334" y="192128"/>
                </a:lnTo>
                <a:lnTo>
                  <a:pt x="224359" y="418285"/>
                </a:lnTo>
                <a:lnTo>
                  <a:pt x="178964" y="480031"/>
                </a:lnTo>
                <a:cubicBezTo>
                  <a:pt x="65832" y="650245"/>
                  <a:pt x="0" y="854484"/>
                  <a:pt x="0" y="1073851"/>
                </a:cubicBezTo>
                <a:close/>
              </a:path>
            </a:pathLst>
          </a:cu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任意多边形 7"/>
          <p:cNvSpPr/>
          <p:nvPr/>
        </p:nvSpPr>
        <p:spPr>
          <a:xfrm rot="2700000">
            <a:off x="1832868" y="2428961"/>
            <a:ext cx="1117080" cy="1132165"/>
          </a:xfrm>
          <a:custGeom>
            <a:avLst/>
            <a:gdLst>
              <a:gd name="connsiteX0" fmla="*/ 219275 w 1059543"/>
              <a:gd name="connsiteY0" fmla="*/ 192128 h 1073851"/>
              <a:gd name="connsiteX1" fmla="*/ 423085 w 1059543"/>
              <a:gd name="connsiteY1" fmla="*/ 220989 h 1073851"/>
              <a:gd name="connsiteX2" fmla="*/ 462804 w 1059543"/>
              <a:gd name="connsiteY2" fmla="*/ 190570 h 1073851"/>
              <a:gd name="connsiteX3" fmla="*/ 1053001 w 1059543"/>
              <a:gd name="connsiteY3" fmla="*/ 0 h 1073851"/>
              <a:gd name="connsiteX4" fmla="*/ 1059543 w 1059543"/>
              <a:gd name="connsiteY4" fmla="*/ 333624 h 1073851"/>
              <a:gd name="connsiteX5" fmla="*/ 333688 w 1059543"/>
              <a:gd name="connsiteY5" fmla="*/ 1073851 h 1073851"/>
              <a:gd name="connsiteX6" fmla="*/ 0 w 1059543"/>
              <a:gd name="connsiteY6" fmla="*/ 1073851 h 1073851"/>
              <a:gd name="connsiteX7" fmla="*/ 239386 w 1059543"/>
              <a:gd name="connsiteY7" fmla="*/ 397847 h 1073851"/>
              <a:gd name="connsiteX8" fmla="*/ 247170 w 1059543"/>
              <a:gd name="connsiteY8" fmla="*/ 389121 h 107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543" h="1073851">
                <a:moveTo>
                  <a:pt x="219275" y="192128"/>
                </a:moveTo>
                <a:lnTo>
                  <a:pt x="423085" y="220989"/>
                </a:lnTo>
                <a:lnTo>
                  <a:pt x="462804" y="190570"/>
                </a:lnTo>
                <a:cubicBezTo>
                  <a:pt x="630767" y="74123"/>
                  <a:pt x="833676" y="4301"/>
                  <a:pt x="1053001" y="0"/>
                </a:cubicBezTo>
                <a:lnTo>
                  <a:pt x="1059543" y="333624"/>
                </a:lnTo>
                <a:cubicBezTo>
                  <a:pt x="656383" y="341529"/>
                  <a:pt x="333688" y="670613"/>
                  <a:pt x="333688" y="1073851"/>
                </a:cubicBezTo>
                <a:lnTo>
                  <a:pt x="0" y="1073851"/>
                </a:lnTo>
                <a:cubicBezTo>
                  <a:pt x="0" y="817923"/>
                  <a:pt x="89604" y="582585"/>
                  <a:pt x="239386" y="397847"/>
                </a:cubicBezTo>
                <a:lnTo>
                  <a:pt x="247170" y="389121"/>
                </a:lnTo>
                <a:close/>
              </a:path>
            </a:pathLst>
          </a:custGeom>
          <a:solidFill>
            <a:srgbClr val="8BB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75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35" name="心形 34"/>
          <p:cNvSpPr/>
          <p:nvPr/>
        </p:nvSpPr>
        <p:spPr>
          <a:xfrm>
            <a:off x="2231583" y="2066534"/>
            <a:ext cx="370790" cy="308993"/>
          </a:xfrm>
          <a:prstGeom prst="heart">
            <a:avLst/>
          </a:prstGeom>
          <a:solidFill>
            <a:srgbClr val="8D8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75" dirty="0"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950847" y="3613095"/>
            <a:ext cx="237084" cy="595270"/>
            <a:chOff x="3114596" y="2996938"/>
            <a:chExt cx="224872" cy="564609"/>
          </a:xfrm>
          <a:solidFill>
            <a:srgbClr val="8BBDE2"/>
          </a:solidFill>
        </p:grpSpPr>
        <p:sp>
          <p:nvSpPr>
            <p:cNvPr id="37" name="椭圆 36"/>
            <p:cNvSpPr/>
            <p:nvPr/>
          </p:nvSpPr>
          <p:spPr>
            <a:xfrm>
              <a:off x="3184508" y="2996938"/>
              <a:ext cx="90487" cy="904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38" name="同侧圆角矩形 11"/>
            <p:cNvSpPr/>
            <p:nvPr/>
          </p:nvSpPr>
          <p:spPr>
            <a:xfrm>
              <a:off x="3114865" y="3096786"/>
              <a:ext cx="224603" cy="6314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170785" y="3159935"/>
              <a:ext cx="112763" cy="154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40" name="同侧圆角矩形 13"/>
            <p:cNvSpPr/>
            <p:nvPr/>
          </p:nvSpPr>
          <p:spPr>
            <a:xfrm rot="10800000">
              <a:off x="3170785" y="3304372"/>
              <a:ext cx="45719" cy="25717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61" name="同侧圆角矩形 14"/>
            <p:cNvSpPr/>
            <p:nvPr/>
          </p:nvSpPr>
          <p:spPr>
            <a:xfrm rot="10800000">
              <a:off x="3237416" y="3304372"/>
              <a:ext cx="45719" cy="257175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62" name="同侧圆角矩形 15"/>
            <p:cNvSpPr/>
            <p:nvPr/>
          </p:nvSpPr>
          <p:spPr>
            <a:xfrm rot="10800000">
              <a:off x="3114596" y="3144503"/>
              <a:ext cx="31089" cy="18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63" name="同侧圆角矩形 16"/>
            <p:cNvSpPr/>
            <p:nvPr/>
          </p:nvSpPr>
          <p:spPr>
            <a:xfrm rot="10800000">
              <a:off x="3307081" y="3144503"/>
              <a:ext cx="31089" cy="180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62715" y="3705455"/>
            <a:ext cx="463743" cy="328698"/>
            <a:chOff x="4979939" y="3638125"/>
            <a:chExt cx="439857" cy="311768"/>
          </a:xfrm>
          <a:solidFill>
            <a:srgbClr val="8BBDE2"/>
          </a:solidFill>
        </p:grpSpPr>
        <p:grpSp>
          <p:nvGrpSpPr>
            <p:cNvPr id="65" name="组合 64"/>
            <p:cNvGrpSpPr/>
            <p:nvPr/>
          </p:nvGrpSpPr>
          <p:grpSpPr>
            <a:xfrm>
              <a:off x="4979939" y="3681386"/>
              <a:ext cx="439857" cy="268507"/>
              <a:chOff x="4975778" y="3669385"/>
              <a:chExt cx="439857" cy="268507"/>
            </a:xfrm>
            <a:grpFill/>
          </p:grpSpPr>
          <p:grpSp>
            <p:nvGrpSpPr>
              <p:cNvPr id="67" name="组合 66"/>
              <p:cNvGrpSpPr/>
              <p:nvPr/>
            </p:nvGrpSpPr>
            <p:grpSpPr>
              <a:xfrm>
                <a:off x="4975778" y="3689944"/>
                <a:ext cx="439857" cy="24689"/>
                <a:chOff x="4902784" y="3688900"/>
                <a:chExt cx="439857" cy="24689"/>
              </a:xfrm>
              <a:grpFill/>
            </p:grpSpPr>
            <p:sp>
              <p:nvSpPr>
                <p:cNvPr id="71" name="矩形 70"/>
                <p:cNvSpPr/>
                <p:nvPr/>
              </p:nvSpPr>
              <p:spPr>
                <a:xfrm rot="19380000">
                  <a:off x="4902784" y="3688900"/>
                  <a:ext cx="252000" cy="246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75" dirty="0"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 rot="2220000" flipH="1">
                  <a:off x="5090641" y="3688901"/>
                  <a:ext cx="252000" cy="246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75" dirty="0"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68" name="等腰三角形 67"/>
              <p:cNvSpPr/>
              <p:nvPr/>
            </p:nvSpPr>
            <p:spPr>
              <a:xfrm>
                <a:off x="5044333" y="3669385"/>
                <a:ext cx="302746" cy="127806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5043860" y="3797191"/>
                <a:ext cx="106784" cy="1407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5238624" y="3797191"/>
                <a:ext cx="106784" cy="14070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6" name="剪去单角的矩形 19"/>
            <p:cNvSpPr/>
            <p:nvPr/>
          </p:nvSpPr>
          <p:spPr>
            <a:xfrm flipH="1" flipV="1">
              <a:off x="5266528" y="3638125"/>
              <a:ext cx="45719" cy="88107"/>
            </a:xfrm>
            <a:prstGeom prst="snip1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170339" y="5377012"/>
            <a:ext cx="490630" cy="441180"/>
            <a:chOff x="2928203" y="5369694"/>
            <a:chExt cx="465358" cy="418456"/>
          </a:xfrm>
          <a:solidFill>
            <a:srgbClr val="8D86BA"/>
          </a:solidFill>
        </p:grpSpPr>
        <p:grpSp>
          <p:nvGrpSpPr>
            <p:cNvPr id="74" name="组合 73"/>
            <p:cNvGrpSpPr/>
            <p:nvPr/>
          </p:nvGrpSpPr>
          <p:grpSpPr>
            <a:xfrm>
              <a:off x="2928203" y="5369694"/>
              <a:ext cx="460390" cy="418456"/>
              <a:chOff x="10760386" y="4041158"/>
              <a:chExt cx="460390" cy="418456"/>
            </a:xfrm>
            <a:grpFill/>
          </p:grpSpPr>
          <p:sp>
            <p:nvSpPr>
              <p:cNvPr id="77" name="任意多边形 30"/>
              <p:cNvSpPr/>
              <p:nvPr/>
            </p:nvSpPr>
            <p:spPr>
              <a:xfrm>
                <a:off x="10813541" y="4041158"/>
                <a:ext cx="407235" cy="357637"/>
              </a:xfrm>
              <a:custGeom>
                <a:avLst/>
                <a:gdLst>
                  <a:gd name="connsiteX0" fmla="*/ 6665 w 406232"/>
                  <a:gd name="connsiteY0" fmla="*/ 305095 h 348959"/>
                  <a:gd name="connsiteX1" fmla="*/ 6665 w 406232"/>
                  <a:gd name="connsiteY1" fmla="*/ 226514 h 348959"/>
                  <a:gd name="connsiteX2" fmla="*/ 73340 w 406232"/>
                  <a:gd name="connsiteY2" fmla="*/ 128882 h 348959"/>
                  <a:gd name="connsiteX3" fmla="*/ 244790 w 406232"/>
                  <a:gd name="connsiteY3" fmla="*/ 43157 h 348959"/>
                  <a:gd name="connsiteX4" fmla="*/ 401952 w 406232"/>
                  <a:gd name="connsiteY4" fmla="*/ 295 h 348959"/>
                  <a:gd name="connsiteX5" fmla="*/ 359090 w 406232"/>
                  <a:gd name="connsiteY5" fmla="*/ 26489 h 348959"/>
                  <a:gd name="connsiteX6" fmla="*/ 330515 w 406232"/>
                  <a:gd name="connsiteY6" fmla="*/ 69351 h 348959"/>
                  <a:gd name="connsiteX7" fmla="*/ 304321 w 406232"/>
                  <a:gd name="connsiteY7" fmla="*/ 114595 h 348959"/>
                  <a:gd name="connsiteX8" fmla="*/ 278127 w 406232"/>
                  <a:gd name="connsiteY8" fmla="*/ 209845 h 348959"/>
                  <a:gd name="connsiteX9" fmla="*/ 211452 w 406232"/>
                  <a:gd name="connsiteY9" fmla="*/ 305095 h 348959"/>
                  <a:gd name="connsiteX10" fmla="*/ 128108 w 406232"/>
                  <a:gd name="connsiteY10" fmla="*/ 345576 h 348959"/>
                  <a:gd name="connsiteX11" fmla="*/ 44765 w 406232"/>
                  <a:gd name="connsiteY11" fmla="*/ 345576 h 348959"/>
                  <a:gd name="connsiteX12" fmla="*/ 6665 w 406232"/>
                  <a:gd name="connsiteY12" fmla="*/ 305095 h 348959"/>
                  <a:gd name="connsiteX0-1" fmla="*/ 6665 w 406232"/>
                  <a:gd name="connsiteY0-2" fmla="*/ 305095 h 348959"/>
                  <a:gd name="connsiteX1-3" fmla="*/ 6665 w 406232"/>
                  <a:gd name="connsiteY1-4" fmla="*/ 226514 h 348959"/>
                  <a:gd name="connsiteX2-5" fmla="*/ 73340 w 406232"/>
                  <a:gd name="connsiteY2-6" fmla="*/ 128882 h 348959"/>
                  <a:gd name="connsiteX3-7" fmla="*/ 244790 w 406232"/>
                  <a:gd name="connsiteY3-8" fmla="*/ 43157 h 348959"/>
                  <a:gd name="connsiteX4-9" fmla="*/ 401952 w 406232"/>
                  <a:gd name="connsiteY4-10" fmla="*/ 295 h 348959"/>
                  <a:gd name="connsiteX5-11" fmla="*/ 359090 w 406232"/>
                  <a:gd name="connsiteY5-12" fmla="*/ 26489 h 348959"/>
                  <a:gd name="connsiteX6-13" fmla="*/ 330515 w 406232"/>
                  <a:gd name="connsiteY6-14" fmla="*/ 69351 h 348959"/>
                  <a:gd name="connsiteX7-15" fmla="*/ 278127 w 406232"/>
                  <a:gd name="connsiteY7-16" fmla="*/ 209845 h 348959"/>
                  <a:gd name="connsiteX8-17" fmla="*/ 211452 w 406232"/>
                  <a:gd name="connsiteY8-18" fmla="*/ 305095 h 348959"/>
                  <a:gd name="connsiteX9-19" fmla="*/ 128108 w 406232"/>
                  <a:gd name="connsiteY9-20" fmla="*/ 345576 h 348959"/>
                  <a:gd name="connsiteX10-21" fmla="*/ 44765 w 406232"/>
                  <a:gd name="connsiteY10-22" fmla="*/ 345576 h 348959"/>
                  <a:gd name="connsiteX11-23" fmla="*/ 6665 w 406232"/>
                  <a:gd name="connsiteY11-24" fmla="*/ 305095 h 348959"/>
                  <a:gd name="connsiteX0-25" fmla="*/ 6665 w 406232"/>
                  <a:gd name="connsiteY0-26" fmla="*/ 305095 h 357637"/>
                  <a:gd name="connsiteX1-27" fmla="*/ 6665 w 406232"/>
                  <a:gd name="connsiteY1-28" fmla="*/ 226514 h 357637"/>
                  <a:gd name="connsiteX2-29" fmla="*/ 73340 w 406232"/>
                  <a:gd name="connsiteY2-30" fmla="*/ 128882 h 357637"/>
                  <a:gd name="connsiteX3-31" fmla="*/ 244790 w 406232"/>
                  <a:gd name="connsiteY3-32" fmla="*/ 43157 h 357637"/>
                  <a:gd name="connsiteX4-33" fmla="*/ 401952 w 406232"/>
                  <a:gd name="connsiteY4-34" fmla="*/ 295 h 357637"/>
                  <a:gd name="connsiteX5-35" fmla="*/ 359090 w 406232"/>
                  <a:gd name="connsiteY5-36" fmla="*/ 26489 h 357637"/>
                  <a:gd name="connsiteX6-37" fmla="*/ 330515 w 406232"/>
                  <a:gd name="connsiteY6-38" fmla="*/ 69351 h 357637"/>
                  <a:gd name="connsiteX7-39" fmla="*/ 278127 w 406232"/>
                  <a:gd name="connsiteY7-40" fmla="*/ 209845 h 357637"/>
                  <a:gd name="connsiteX8-41" fmla="*/ 211452 w 406232"/>
                  <a:gd name="connsiteY8-42" fmla="*/ 305095 h 357637"/>
                  <a:gd name="connsiteX9-43" fmla="*/ 120964 w 406232"/>
                  <a:gd name="connsiteY9-44" fmla="*/ 355101 h 357637"/>
                  <a:gd name="connsiteX10-45" fmla="*/ 44765 w 406232"/>
                  <a:gd name="connsiteY10-46" fmla="*/ 345576 h 357637"/>
                  <a:gd name="connsiteX11-47" fmla="*/ 6665 w 406232"/>
                  <a:gd name="connsiteY11-48" fmla="*/ 305095 h 357637"/>
                  <a:gd name="connsiteX0-49" fmla="*/ 6665 w 406232"/>
                  <a:gd name="connsiteY0-50" fmla="*/ 305095 h 357637"/>
                  <a:gd name="connsiteX1-51" fmla="*/ 6665 w 406232"/>
                  <a:gd name="connsiteY1-52" fmla="*/ 226514 h 357637"/>
                  <a:gd name="connsiteX2-53" fmla="*/ 73340 w 406232"/>
                  <a:gd name="connsiteY2-54" fmla="*/ 128882 h 357637"/>
                  <a:gd name="connsiteX3-55" fmla="*/ 244790 w 406232"/>
                  <a:gd name="connsiteY3-56" fmla="*/ 43157 h 357637"/>
                  <a:gd name="connsiteX4-57" fmla="*/ 401952 w 406232"/>
                  <a:gd name="connsiteY4-58" fmla="*/ 295 h 357637"/>
                  <a:gd name="connsiteX5-59" fmla="*/ 359090 w 406232"/>
                  <a:gd name="connsiteY5-60" fmla="*/ 26489 h 357637"/>
                  <a:gd name="connsiteX6-61" fmla="*/ 330515 w 406232"/>
                  <a:gd name="connsiteY6-62" fmla="*/ 69351 h 357637"/>
                  <a:gd name="connsiteX7-63" fmla="*/ 278127 w 406232"/>
                  <a:gd name="connsiteY7-64" fmla="*/ 209845 h 357637"/>
                  <a:gd name="connsiteX8-65" fmla="*/ 211452 w 406232"/>
                  <a:gd name="connsiteY8-66" fmla="*/ 305095 h 357637"/>
                  <a:gd name="connsiteX9-67" fmla="*/ 120964 w 406232"/>
                  <a:gd name="connsiteY9-68" fmla="*/ 355101 h 357637"/>
                  <a:gd name="connsiteX10-69" fmla="*/ 44765 w 406232"/>
                  <a:gd name="connsiteY10-70" fmla="*/ 345576 h 357637"/>
                  <a:gd name="connsiteX11-71" fmla="*/ 6665 w 406232"/>
                  <a:gd name="connsiteY11-72" fmla="*/ 305095 h 357637"/>
                  <a:gd name="connsiteX0-73" fmla="*/ 6665 w 406232"/>
                  <a:gd name="connsiteY0-74" fmla="*/ 305095 h 357637"/>
                  <a:gd name="connsiteX1-75" fmla="*/ 6665 w 406232"/>
                  <a:gd name="connsiteY1-76" fmla="*/ 226514 h 357637"/>
                  <a:gd name="connsiteX2-77" fmla="*/ 73340 w 406232"/>
                  <a:gd name="connsiteY2-78" fmla="*/ 128882 h 357637"/>
                  <a:gd name="connsiteX3-79" fmla="*/ 244790 w 406232"/>
                  <a:gd name="connsiteY3-80" fmla="*/ 43157 h 357637"/>
                  <a:gd name="connsiteX4-81" fmla="*/ 401952 w 406232"/>
                  <a:gd name="connsiteY4-82" fmla="*/ 295 h 357637"/>
                  <a:gd name="connsiteX5-83" fmla="*/ 359090 w 406232"/>
                  <a:gd name="connsiteY5-84" fmla="*/ 26489 h 357637"/>
                  <a:gd name="connsiteX6-85" fmla="*/ 330515 w 406232"/>
                  <a:gd name="connsiteY6-86" fmla="*/ 69351 h 357637"/>
                  <a:gd name="connsiteX7-87" fmla="*/ 278127 w 406232"/>
                  <a:gd name="connsiteY7-88" fmla="*/ 209845 h 357637"/>
                  <a:gd name="connsiteX8-89" fmla="*/ 211452 w 406232"/>
                  <a:gd name="connsiteY8-90" fmla="*/ 305095 h 357637"/>
                  <a:gd name="connsiteX9-91" fmla="*/ 120964 w 406232"/>
                  <a:gd name="connsiteY9-92" fmla="*/ 355101 h 357637"/>
                  <a:gd name="connsiteX10-93" fmla="*/ 44765 w 406232"/>
                  <a:gd name="connsiteY10-94" fmla="*/ 345576 h 357637"/>
                  <a:gd name="connsiteX11-95" fmla="*/ 6665 w 406232"/>
                  <a:gd name="connsiteY11-96" fmla="*/ 305095 h 357637"/>
                  <a:gd name="connsiteX0-97" fmla="*/ 6665 w 406232"/>
                  <a:gd name="connsiteY0-98" fmla="*/ 305095 h 357637"/>
                  <a:gd name="connsiteX1-99" fmla="*/ 6665 w 406232"/>
                  <a:gd name="connsiteY1-100" fmla="*/ 226514 h 357637"/>
                  <a:gd name="connsiteX2-101" fmla="*/ 73340 w 406232"/>
                  <a:gd name="connsiteY2-102" fmla="*/ 128882 h 357637"/>
                  <a:gd name="connsiteX3-103" fmla="*/ 244790 w 406232"/>
                  <a:gd name="connsiteY3-104" fmla="*/ 43157 h 357637"/>
                  <a:gd name="connsiteX4-105" fmla="*/ 401952 w 406232"/>
                  <a:gd name="connsiteY4-106" fmla="*/ 295 h 357637"/>
                  <a:gd name="connsiteX5-107" fmla="*/ 359090 w 406232"/>
                  <a:gd name="connsiteY5-108" fmla="*/ 26489 h 357637"/>
                  <a:gd name="connsiteX6-109" fmla="*/ 330515 w 406232"/>
                  <a:gd name="connsiteY6-110" fmla="*/ 69351 h 357637"/>
                  <a:gd name="connsiteX7-111" fmla="*/ 278127 w 406232"/>
                  <a:gd name="connsiteY7-112" fmla="*/ 209845 h 357637"/>
                  <a:gd name="connsiteX8-113" fmla="*/ 211452 w 406232"/>
                  <a:gd name="connsiteY8-114" fmla="*/ 305095 h 357637"/>
                  <a:gd name="connsiteX9-115" fmla="*/ 120964 w 406232"/>
                  <a:gd name="connsiteY9-116" fmla="*/ 355101 h 357637"/>
                  <a:gd name="connsiteX10-117" fmla="*/ 44765 w 406232"/>
                  <a:gd name="connsiteY10-118" fmla="*/ 345576 h 357637"/>
                  <a:gd name="connsiteX11-119" fmla="*/ 6665 w 406232"/>
                  <a:gd name="connsiteY11-120" fmla="*/ 305095 h 357637"/>
                  <a:gd name="connsiteX0-121" fmla="*/ 7668 w 407235"/>
                  <a:gd name="connsiteY0-122" fmla="*/ 305095 h 357637"/>
                  <a:gd name="connsiteX1-123" fmla="*/ 7668 w 407235"/>
                  <a:gd name="connsiteY1-124" fmla="*/ 226514 h 357637"/>
                  <a:gd name="connsiteX2-125" fmla="*/ 74343 w 407235"/>
                  <a:gd name="connsiteY2-126" fmla="*/ 128882 h 357637"/>
                  <a:gd name="connsiteX3-127" fmla="*/ 245793 w 407235"/>
                  <a:gd name="connsiteY3-128" fmla="*/ 43157 h 357637"/>
                  <a:gd name="connsiteX4-129" fmla="*/ 402955 w 407235"/>
                  <a:gd name="connsiteY4-130" fmla="*/ 295 h 357637"/>
                  <a:gd name="connsiteX5-131" fmla="*/ 360093 w 407235"/>
                  <a:gd name="connsiteY5-132" fmla="*/ 26489 h 357637"/>
                  <a:gd name="connsiteX6-133" fmla="*/ 331518 w 407235"/>
                  <a:gd name="connsiteY6-134" fmla="*/ 69351 h 357637"/>
                  <a:gd name="connsiteX7-135" fmla="*/ 279130 w 407235"/>
                  <a:gd name="connsiteY7-136" fmla="*/ 209845 h 357637"/>
                  <a:gd name="connsiteX8-137" fmla="*/ 212455 w 407235"/>
                  <a:gd name="connsiteY8-138" fmla="*/ 305095 h 357637"/>
                  <a:gd name="connsiteX9-139" fmla="*/ 121967 w 407235"/>
                  <a:gd name="connsiteY9-140" fmla="*/ 355101 h 357637"/>
                  <a:gd name="connsiteX10-141" fmla="*/ 45768 w 407235"/>
                  <a:gd name="connsiteY10-142" fmla="*/ 345576 h 357637"/>
                  <a:gd name="connsiteX11-143" fmla="*/ 7668 w 407235"/>
                  <a:gd name="connsiteY11-144" fmla="*/ 305095 h 35763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</a:cxnLst>
                <a:rect l="l" t="t" r="r" b="b"/>
                <a:pathLst>
                  <a:path w="407235" h="357637">
                    <a:moveTo>
                      <a:pt x="7668" y="305095"/>
                    </a:moveTo>
                    <a:cubicBezTo>
                      <a:pt x="1318" y="285251"/>
                      <a:pt x="-5826" y="270170"/>
                      <a:pt x="7668" y="226514"/>
                    </a:cubicBezTo>
                    <a:cubicBezTo>
                      <a:pt x="21162" y="182858"/>
                      <a:pt x="48943" y="149916"/>
                      <a:pt x="74343" y="128882"/>
                    </a:cubicBezTo>
                    <a:cubicBezTo>
                      <a:pt x="99743" y="107848"/>
                      <a:pt x="191024" y="64588"/>
                      <a:pt x="245793" y="43157"/>
                    </a:cubicBezTo>
                    <a:cubicBezTo>
                      <a:pt x="300562" y="21726"/>
                      <a:pt x="383905" y="3073"/>
                      <a:pt x="402955" y="295"/>
                    </a:cubicBezTo>
                    <a:cubicBezTo>
                      <a:pt x="422005" y="-2483"/>
                      <a:pt x="371999" y="14980"/>
                      <a:pt x="360093" y="26489"/>
                    </a:cubicBezTo>
                    <a:cubicBezTo>
                      <a:pt x="348187" y="37998"/>
                      <a:pt x="345012" y="38792"/>
                      <a:pt x="331518" y="69351"/>
                    </a:cubicBezTo>
                    <a:cubicBezTo>
                      <a:pt x="318024" y="99910"/>
                      <a:pt x="298974" y="170554"/>
                      <a:pt x="279130" y="209845"/>
                    </a:cubicBezTo>
                    <a:cubicBezTo>
                      <a:pt x="259286" y="249136"/>
                      <a:pt x="238649" y="280886"/>
                      <a:pt x="212455" y="305095"/>
                    </a:cubicBezTo>
                    <a:cubicBezTo>
                      <a:pt x="186261" y="329304"/>
                      <a:pt x="149748" y="348354"/>
                      <a:pt x="121967" y="355101"/>
                    </a:cubicBezTo>
                    <a:cubicBezTo>
                      <a:pt x="94186" y="361848"/>
                      <a:pt x="64818" y="353910"/>
                      <a:pt x="45768" y="345576"/>
                    </a:cubicBezTo>
                    <a:cubicBezTo>
                      <a:pt x="26718" y="337242"/>
                      <a:pt x="14018" y="324939"/>
                      <a:pt x="7668" y="30509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任意多边形 31"/>
              <p:cNvSpPr/>
              <p:nvPr/>
            </p:nvSpPr>
            <p:spPr>
              <a:xfrm>
                <a:off x="10760386" y="4337977"/>
                <a:ext cx="95196" cy="121637"/>
              </a:xfrm>
              <a:custGeom>
                <a:avLst/>
                <a:gdLst>
                  <a:gd name="connsiteX0" fmla="*/ 114303 w 114583"/>
                  <a:gd name="connsiteY0" fmla="*/ 621 h 110589"/>
                  <a:gd name="connsiteX1" fmla="*/ 66678 w 114583"/>
                  <a:gd name="connsiteY1" fmla="*/ 60153 h 110589"/>
                  <a:gd name="connsiteX2" fmla="*/ 40484 w 114583"/>
                  <a:gd name="connsiteY2" fmla="*/ 110159 h 110589"/>
                  <a:gd name="connsiteX3" fmla="*/ 3 w 114583"/>
                  <a:gd name="connsiteY3" fmla="*/ 81584 h 110589"/>
                  <a:gd name="connsiteX4" fmla="*/ 42865 w 114583"/>
                  <a:gd name="connsiteY4" fmla="*/ 33959 h 110589"/>
                  <a:gd name="connsiteX5" fmla="*/ 114303 w 114583"/>
                  <a:gd name="connsiteY5" fmla="*/ 621 h 110589"/>
                  <a:gd name="connsiteX0-1" fmla="*/ 114303 w 114766"/>
                  <a:gd name="connsiteY0-2" fmla="*/ 7143 h 117111"/>
                  <a:gd name="connsiteX1-3" fmla="*/ 66678 w 114766"/>
                  <a:gd name="connsiteY1-4" fmla="*/ 66675 h 117111"/>
                  <a:gd name="connsiteX2-5" fmla="*/ 40484 w 114766"/>
                  <a:gd name="connsiteY2-6" fmla="*/ 116681 h 117111"/>
                  <a:gd name="connsiteX3-7" fmla="*/ 3 w 114766"/>
                  <a:gd name="connsiteY3-8" fmla="*/ 88106 h 117111"/>
                  <a:gd name="connsiteX4-9" fmla="*/ 42865 w 114766"/>
                  <a:gd name="connsiteY4-10" fmla="*/ 40481 h 117111"/>
                  <a:gd name="connsiteX5-11" fmla="*/ 88109 w 114766"/>
                  <a:gd name="connsiteY5-12" fmla="*/ 4762 h 117111"/>
                  <a:gd name="connsiteX6" fmla="*/ 114303 w 114766"/>
                  <a:gd name="connsiteY6" fmla="*/ 7143 h 117111"/>
                  <a:gd name="connsiteX0-13" fmla="*/ 114306 w 114769"/>
                  <a:gd name="connsiteY0-14" fmla="*/ 7143 h 109586"/>
                  <a:gd name="connsiteX1-15" fmla="*/ 66681 w 114769"/>
                  <a:gd name="connsiteY1-16" fmla="*/ 66675 h 109586"/>
                  <a:gd name="connsiteX2-17" fmla="*/ 29099 w 114769"/>
                  <a:gd name="connsiteY2-18" fmla="*/ 108934 h 109586"/>
                  <a:gd name="connsiteX3-19" fmla="*/ 6 w 114769"/>
                  <a:gd name="connsiteY3-20" fmla="*/ 88106 h 109586"/>
                  <a:gd name="connsiteX4-21" fmla="*/ 42868 w 114769"/>
                  <a:gd name="connsiteY4-22" fmla="*/ 40481 h 109586"/>
                  <a:gd name="connsiteX5-23" fmla="*/ 88112 w 114769"/>
                  <a:gd name="connsiteY5-24" fmla="*/ 4762 h 109586"/>
                  <a:gd name="connsiteX6-25" fmla="*/ 114306 w 114769"/>
                  <a:gd name="connsiteY6-26" fmla="*/ 7143 h 109586"/>
                  <a:gd name="connsiteX0-27" fmla="*/ 148467 w 148642"/>
                  <a:gd name="connsiteY0-28" fmla="*/ 2864 h 123382"/>
                  <a:gd name="connsiteX1-29" fmla="*/ 66681 w 148642"/>
                  <a:gd name="connsiteY1-30" fmla="*/ 80472 h 123382"/>
                  <a:gd name="connsiteX2-31" fmla="*/ 29099 w 148642"/>
                  <a:gd name="connsiteY2-32" fmla="*/ 122731 h 123382"/>
                  <a:gd name="connsiteX3-33" fmla="*/ 6 w 148642"/>
                  <a:gd name="connsiteY3-34" fmla="*/ 101903 h 123382"/>
                  <a:gd name="connsiteX4-35" fmla="*/ 42868 w 148642"/>
                  <a:gd name="connsiteY4-36" fmla="*/ 54278 h 123382"/>
                  <a:gd name="connsiteX5-37" fmla="*/ 88112 w 148642"/>
                  <a:gd name="connsiteY5-38" fmla="*/ 18559 h 123382"/>
                  <a:gd name="connsiteX6-39" fmla="*/ 148467 w 148642"/>
                  <a:gd name="connsiteY6-40" fmla="*/ 2864 h 123382"/>
                  <a:gd name="connsiteX0-41" fmla="*/ 148467 w 151739"/>
                  <a:gd name="connsiteY0-42" fmla="*/ 11381 h 131899"/>
                  <a:gd name="connsiteX1-43" fmla="*/ 66681 w 151739"/>
                  <a:gd name="connsiteY1-44" fmla="*/ 88989 h 131899"/>
                  <a:gd name="connsiteX2-45" fmla="*/ 29099 w 151739"/>
                  <a:gd name="connsiteY2-46" fmla="*/ 131248 h 131899"/>
                  <a:gd name="connsiteX3-47" fmla="*/ 6 w 151739"/>
                  <a:gd name="connsiteY3-48" fmla="*/ 110420 h 131899"/>
                  <a:gd name="connsiteX4-49" fmla="*/ 42868 w 151739"/>
                  <a:gd name="connsiteY4-50" fmla="*/ 62795 h 131899"/>
                  <a:gd name="connsiteX5-51" fmla="*/ 129865 w 151739"/>
                  <a:gd name="connsiteY5-52" fmla="*/ 3837 h 131899"/>
                  <a:gd name="connsiteX6-53" fmla="*/ 148467 w 151739"/>
                  <a:gd name="connsiteY6-54" fmla="*/ 11381 h 13189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25" y="connsiteY6-26"/>
                  </a:cxn>
                </a:cxnLst>
                <a:rect l="l" t="t" r="r" b="b"/>
                <a:pathLst>
                  <a:path w="151739" h="131899">
                    <a:moveTo>
                      <a:pt x="148467" y="11381"/>
                    </a:moveTo>
                    <a:cubicBezTo>
                      <a:pt x="137936" y="25573"/>
                      <a:pt x="86576" y="69011"/>
                      <a:pt x="66681" y="88989"/>
                    </a:cubicBezTo>
                    <a:cubicBezTo>
                      <a:pt x="46786" y="108967"/>
                      <a:pt x="40211" y="127676"/>
                      <a:pt x="29099" y="131248"/>
                    </a:cubicBezTo>
                    <a:cubicBezTo>
                      <a:pt x="17987" y="134820"/>
                      <a:pt x="-391" y="123120"/>
                      <a:pt x="6" y="110420"/>
                    </a:cubicBezTo>
                    <a:cubicBezTo>
                      <a:pt x="403" y="97720"/>
                      <a:pt x="21225" y="80559"/>
                      <a:pt x="42868" y="62795"/>
                    </a:cubicBezTo>
                    <a:cubicBezTo>
                      <a:pt x="64511" y="45031"/>
                      <a:pt x="117959" y="9393"/>
                      <a:pt x="129865" y="3837"/>
                    </a:cubicBezTo>
                    <a:cubicBezTo>
                      <a:pt x="141771" y="-1719"/>
                      <a:pt x="158998" y="-2811"/>
                      <a:pt x="148467" y="1138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75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5" name="任意多边形 28"/>
            <p:cNvSpPr/>
            <p:nvPr/>
          </p:nvSpPr>
          <p:spPr>
            <a:xfrm>
              <a:off x="3070141" y="5369694"/>
              <a:ext cx="323420" cy="355925"/>
            </a:xfrm>
            <a:custGeom>
              <a:avLst/>
              <a:gdLst>
                <a:gd name="connsiteX0" fmla="*/ 319140 w 323420"/>
                <a:gd name="connsiteY0" fmla="*/ 295 h 355925"/>
                <a:gd name="connsiteX1" fmla="*/ 276278 w 323420"/>
                <a:gd name="connsiteY1" fmla="*/ 26489 h 355925"/>
                <a:gd name="connsiteX2" fmla="*/ 247703 w 323420"/>
                <a:gd name="connsiteY2" fmla="*/ 69351 h 355925"/>
                <a:gd name="connsiteX3" fmla="*/ 195315 w 323420"/>
                <a:gd name="connsiteY3" fmla="*/ 209845 h 355925"/>
                <a:gd name="connsiteX4" fmla="*/ 128640 w 323420"/>
                <a:gd name="connsiteY4" fmla="*/ 305095 h 355925"/>
                <a:gd name="connsiteX5" fmla="*/ 84656 w 323420"/>
                <a:gd name="connsiteY5" fmla="*/ 336177 h 355925"/>
                <a:gd name="connsiteX6" fmla="*/ 36710 w 323420"/>
                <a:gd name="connsiteY6" fmla="*/ 355132 h 355925"/>
                <a:gd name="connsiteX7" fmla="*/ 0 w 323420"/>
                <a:gd name="connsiteY7" fmla="*/ 355925 h 355925"/>
                <a:gd name="connsiteX8" fmla="*/ 82794 w 323420"/>
                <a:gd name="connsiteY8" fmla="*/ 77974 h 355925"/>
                <a:gd name="connsiteX9" fmla="*/ 115655 w 323420"/>
                <a:gd name="connsiteY9" fmla="*/ 62635 h 355925"/>
                <a:gd name="connsiteX10" fmla="*/ 161978 w 323420"/>
                <a:gd name="connsiteY10" fmla="*/ 43157 h 355925"/>
                <a:gd name="connsiteX11" fmla="*/ 319140 w 323420"/>
                <a:gd name="connsiteY11" fmla="*/ 295 h 35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420" h="355925">
                  <a:moveTo>
                    <a:pt x="319140" y="295"/>
                  </a:moveTo>
                  <a:cubicBezTo>
                    <a:pt x="338190" y="-2483"/>
                    <a:pt x="288184" y="14980"/>
                    <a:pt x="276278" y="26489"/>
                  </a:cubicBezTo>
                  <a:cubicBezTo>
                    <a:pt x="264372" y="37998"/>
                    <a:pt x="261197" y="38792"/>
                    <a:pt x="247703" y="69351"/>
                  </a:cubicBezTo>
                  <a:cubicBezTo>
                    <a:pt x="234209" y="99910"/>
                    <a:pt x="215159" y="170554"/>
                    <a:pt x="195315" y="209845"/>
                  </a:cubicBezTo>
                  <a:cubicBezTo>
                    <a:pt x="175471" y="249136"/>
                    <a:pt x="154834" y="280886"/>
                    <a:pt x="128640" y="305095"/>
                  </a:cubicBezTo>
                  <a:lnTo>
                    <a:pt x="84656" y="336177"/>
                  </a:lnTo>
                  <a:lnTo>
                    <a:pt x="36710" y="355132"/>
                  </a:lnTo>
                  <a:lnTo>
                    <a:pt x="0" y="355925"/>
                  </a:lnTo>
                  <a:lnTo>
                    <a:pt x="82794" y="77974"/>
                  </a:lnTo>
                  <a:lnTo>
                    <a:pt x="115655" y="62635"/>
                  </a:lnTo>
                  <a:cubicBezTo>
                    <a:pt x="132312" y="55237"/>
                    <a:pt x="148286" y="48515"/>
                    <a:pt x="161978" y="43157"/>
                  </a:cubicBezTo>
                  <a:cubicBezTo>
                    <a:pt x="216747" y="21726"/>
                    <a:pt x="300090" y="3073"/>
                    <a:pt x="319140" y="2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  <p:sp>
          <p:nvSpPr>
            <p:cNvPr id="76" name="任意多边形 29"/>
            <p:cNvSpPr/>
            <p:nvPr/>
          </p:nvSpPr>
          <p:spPr>
            <a:xfrm>
              <a:off x="2996123" y="5505148"/>
              <a:ext cx="181927" cy="183765"/>
            </a:xfrm>
            <a:custGeom>
              <a:avLst/>
              <a:gdLst>
                <a:gd name="connsiteX0" fmla="*/ 975 w 178496"/>
                <a:gd name="connsiteY0" fmla="*/ 166776 h 170879"/>
                <a:gd name="connsiteX1" fmla="*/ 91463 w 178496"/>
                <a:gd name="connsiteY1" fmla="*/ 64383 h 170879"/>
                <a:gd name="connsiteX2" fmla="*/ 177188 w 178496"/>
                <a:gd name="connsiteY2" fmla="*/ 89 h 170879"/>
                <a:gd name="connsiteX3" fmla="*/ 136706 w 178496"/>
                <a:gd name="connsiteY3" fmla="*/ 52476 h 170879"/>
                <a:gd name="connsiteX4" fmla="*/ 48600 w 178496"/>
                <a:gd name="connsiteY4" fmla="*/ 138201 h 170879"/>
                <a:gd name="connsiteX5" fmla="*/ 975 w 178496"/>
                <a:gd name="connsiteY5" fmla="*/ 166776 h 170879"/>
                <a:gd name="connsiteX0-1" fmla="*/ 3352 w 180873"/>
                <a:gd name="connsiteY0-2" fmla="*/ 166776 h 173137"/>
                <a:gd name="connsiteX1-3" fmla="*/ 93840 w 180873"/>
                <a:gd name="connsiteY1-4" fmla="*/ 64383 h 173137"/>
                <a:gd name="connsiteX2-5" fmla="*/ 179565 w 180873"/>
                <a:gd name="connsiteY2-6" fmla="*/ 89 h 173137"/>
                <a:gd name="connsiteX3-7" fmla="*/ 139083 w 180873"/>
                <a:gd name="connsiteY3-8" fmla="*/ 52476 h 173137"/>
                <a:gd name="connsiteX4-9" fmla="*/ 50977 w 180873"/>
                <a:gd name="connsiteY4-10" fmla="*/ 138201 h 173137"/>
                <a:gd name="connsiteX5-11" fmla="*/ 22402 w 180873"/>
                <a:gd name="connsiteY5-12" fmla="*/ 159633 h 173137"/>
                <a:gd name="connsiteX6" fmla="*/ 3352 w 180873"/>
                <a:gd name="connsiteY6" fmla="*/ 166776 h 173137"/>
                <a:gd name="connsiteX0-13" fmla="*/ 4789 w 182310"/>
                <a:gd name="connsiteY0-14" fmla="*/ 166776 h 185696"/>
                <a:gd name="connsiteX1-15" fmla="*/ 95277 w 182310"/>
                <a:gd name="connsiteY1-16" fmla="*/ 64383 h 185696"/>
                <a:gd name="connsiteX2-17" fmla="*/ 181002 w 182310"/>
                <a:gd name="connsiteY2-18" fmla="*/ 89 h 185696"/>
                <a:gd name="connsiteX3-19" fmla="*/ 140520 w 182310"/>
                <a:gd name="connsiteY3-20" fmla="*/ 52476 h 185696"/>
                <a:gd name="connsiteX4-21" fmla="*/ 52414 w 182310"/>
                <a:gd name="connsiteY4-22" fmla="*/ 138201 h 185696"/>
                <a:gd name="connsiteX5-23" fmla="*/ 16695 w 182310"/>
                <a:gd name="connsiteY5-24" fmla="*/ 183445 h 185696"/>
                <a:gd name="connsiteX6-25" fmla="*/ 4789 w 182310"/>
                <a:gd name="connsiteY6-26" fmla="*/ 166776 h 185696"/>
                <a:gd name="connsiteX0-27" fmla="*/ 4789 w 181809"/>
                <a:gd name="connsiteY0-28" fmla="*/ 166776 h 185696"/>
                <a:gd name="connsiteX1-29" fmla="*/ 95277 w 181809"/>
                <a:gd name="connsiteY1-30" fmla="*/ 64383 h 185696"/>
                <a:gd name="connsiteX2-31" fmla="*/ 181002 w 181809"/>
                <a:gd name="connsiteY2-32" fmla="*/ 89 h 185696"/>
                <a:gd name="connsiteX3-33" fmla="*/ 133376 w 181809"/>
                <a:gd name="connsiteY3-34" fmla="*/ 52476 h 185696"/>
                <a:gd name="connsiteX4-35" fmla="*/ 52414 w 181809"/>
                <a:gd name="connsiteY4-36" fmla="*/ 138201 h 185696"/>
                <a:gd name="connsiteX5-37" fmla="*/ 16695 w 181809"/>
                <a:gd name="connsiteY5-38" fmla="*/ 183445 h 185696"/>
                <a:gd name="connsiteX6-39" fmla="*/ 4789 w 181809"/>
                <a:gd name="connsiteY6-40" fmla="*/ 166776 h 185696"/>
                <a:gd name="connsiteX0-41" fmla="*/ 4789 w 181809"/>
                <a:gd name="connsiteY0-42" fmla="*/ 166776 h 185696"/>
                <a:gd name="connsiteX1-43" fmla="*/ 95277 w 181809"/>
                <a:gd name="connsiteY1-44" fmla="*/ 64383 h 185696"/>
                <a:gd name="connsiteX2-45" fmla="*/ 181002 w 181809"/>
                <a:gd name="connsiteY2-46" fmla="*/ 89 h 185696"/>
                <a:gd name="connsiteX3-47" fmla="*/ 133376 w 181809"/>
                <a:gd name="connsiteY3-48" fmla="*/ 52476 h 185696"/>
                <a:gd name="connsiteX4-49" fmla="*/ 52414 w 181809"/>
                <a:gd name="connsiteY4-50" fmla="*/ 133439 h 185696"/>
                <a:gd name="connsiteX5-51" fmla="*/ 16695 w 181809"/>
                <a:gd name="connsiteY5-52" fmla="*/ 183445 h 185696"/>
                <a:gd name="connsiteX6-53" fmla="*/ 4789 w 181809"/>
                <a:gd name="connsiteY6-54" fmla="*/ 166776 h 185696"/>
                <a:gd name="connsiteX0-55" fmla="*/ 6892 w 183912"/>
                <a:gd name="connsiteY0-56" fmla="*/ 166776 h 183799"/>
                <a:gd name="connsiteX1-57" fmla="*/ 97380 w 183912"/>
                <a:gd name="connsiteY1-58" fmla="*/ 64383 h 183799"/>
                <a:gd name="connsiteX2-59" fmla="*/ 183105 w 183912"/>
                <a:gd name="connsiteY2-60" fmla="*/ 89 h 183799"/>
                <a:gd name="connsiteX3-61" fmla="*/ 135479 w 183912"/>
                <a:gd name="connsiteY3-62" fmla="*/ 52476 h 183799"/>
                <a:gd name="connsiteX4-63" fmla="*/ 54517 w 183912"/>
                <a:gd name="connsiteY4-64" fmla="*/ 133439 h 183799"/>
                <a:gd name="connsiteX5-65" fmla="*/ 11655 w 183912"/>
                <a:gd name="connsiteY5-66" fmla="*/ 181064 h 183799"/>
                <a:gd name="connsiteX6-67" fmla="*/ 6892 w 183912"/>
                <a:gd name="connsiteY6-68" fmla="*/ 166776 h 183799"/>
                <a:gd name="connsiteX0-69" fmla="*/ 6892 w 183575"/>
                <a:gd name="connsiteY0-70" fmla="*/ 166823 h 183846"/>
                <a:gd name="connsiteX1-71" fmla="*/ 97380 w 183575"/>
                <a:gd name="connsiteY1-72" fmla="*/ 64430 h 183846"/>
                <a:gd name="connsiteX2-73" fmla="*/ 183105 w 183575"/>
                <a:gd name="connsiteY2-74" fmla="*/ 136 h 183846"/>
                <a:gd name="connsiteX3-75" fmla="*/ 128336 w 183575"/>
                <a:gd name="connsiteY3-76" fmla="*/ 50142 h 183846"/>
                <a:gd name="connsiteX4-77" fmla="*/ 54517 w 183575"/>
                <a:gd name="connsiteY4-78" fmla="*/ 133486 h 183846"/>
                <a:gd name="connsiteX5-79" fmla="*/ 11655 w 183575"/>
                <a:gd name="connsiteY5-80" fmla="*/ 181111 h 183846"/>
                <a:gd name="connsiteX6-81" fmla="*/ 6892 w 183575"/>
                <a:gd name="connsiteY6-82" fmla="*/ 166823 h 183846"/>
                <a:gd name="connsiteX0-83" fmla="*/ 6892 w 183417"/>
                <a:gd name="connsiteY0-84" fmla="*/ 166742 h 183765"/>
                <a:gd name="connsiteX1-85" fmla="*/ 97380 w 183417"/>
                <a:gd name="connsiteY1-86" fmla="*/ 64349 h 183765"/>
                <a:gd name="connsiteX2-87" fmla="*/ 183105 w 183417"/>
                <a:gd name="connsiteY2-88" fmla="*/ 55 h 183765"/>
                <a:gd name="connsiteX3-89" fmla="*/ 123574 w 183417"/>
                <a:gd name="connsiteY3-90" fmla="*/ 54824 h 183765"/>
                <a:gd name="connsiteX4-91" fmla="*/ 54517 w 183417"/>
                <a:gd name="connsiteY4-92" fmla="*/ 133405 h 183765"/>
                <a:gd name="connsiteX5-93" fmla="*/ 11655 w 183417"/>
                <a:gd name="connsiteY5-94" fmla="*/ 181030 h 183765"/>
                <a:gd name="connsiteX6-95" fmla="*/ 6892 w 183417"/>
                <a:gd name="connsiteY6-96" fmla="*/ 166742 h 183765"/>
                <a:gd name="connsiteX0-97" fmla="*/ 5402 w 181927"/>
                <a:gd name="connsiteY0-98" fmla="*/ 166742 h 183765"/>
                <a:gd name="connsiteX1-99" fmla="*/ 95890 w 181927"/>
                <a:gd name="connsiteY1-100" fmla="*/ 64349 h 183765"/>
                <a:gd name="connsiteX2-101" fmla="*/ 181615 w 181927"/>
                <a:gd name="connsiteY2-102" fmla="*/ 55 h 183765"/>
                <a:gd name="connsiteX3-103" fmla="*/ 122084 w 181927"/>
                <a:gd name="connsiteY3-104" fmla="*/ 54824 h 183765"/>
                <a:gd name="connsiteX4-105" fmla="*/ 53027 w 181927"/>
                <a:gd name="connsiteY4-106" fmla="*/ 133405 h 183765"/>
                <a:gd name="connsiteX5-107" fmla="*/ 14927 w 181927"/>
                <a:gd name="connsiteY5-108" fmla="*/ 181030 h 183765"/>
                <a:gd name="connsiteX6-109" fmla="*/ 5402 w 181927"/>
                <a:gd name="connsiteY6-110" fmla="*/ 166742 h 18376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25" y="connsiteY6-26"/>
                </a:cxn>
              </a:cxnLst>
              <a:rect l="l" t="t" r="r" b="b"/>
              <a:pathLst>
                <a:path w="181927" h="183765">
                  <a:moveTo>
                    <a:pt x="5402" y="166742"/>
                  </a:moveTo>
                  <a:cubicBezTo>
                    <a:pt x="18896" y="147295"/>
                    <a:pt x="66521" y="92130"/>
                    <a:pt x="95890" y="64349"/>
                  </a:cubicBezTo>
                  <a:cubicBezTo>
                    <a:pt x="125259" y="36568"/>
                    <a:pt x="177249" y="1642"/>
                    <a:pt x="181615" y="55"/>
                  </a:cubicBezTo>
                  <a:cubicBezTo>
                    <a:pt x="185981" y="-1532"/>
                    <a:pt x="143515" y="31805"/>
                    <a:pt x="122084" y="54824"/>
                  </a:cubicBezTo>
                  <a:cubicBezTo>
                    <a:pt x="100653" y="77843"/>
                    <a:pt x="70886" y="112371"/>
                    <a:pt x="53027" y="133405"/>
                  </a:cubicBezTo>
                  <a:cubicBezTo>
                    <a:pt x="35168" y="154439"/>
                    <a:pt x="22865" y="176268"/>
                    <a:pt x="14927" y="181030"/>
                  </a:cubicBezTo>
                  <a:cubicBezTo>
                    <a:pt x="6990" y="185793"/>
                    <a:pt x="-8092" y="186189"/>
                    <a:pt x="5402" y="16674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75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79" name="矩形 47"/>
          <p:cNvSpPr>
            <a:spLocks noChangeArrowheads="1"/>
          </p:cNvSpPr>
          <p:nvPr/>
        </p:nvSpPr>
        <p:spPr bwMode="auto">
          <a:xfrm>
            <a:off x="4951877" y="2420574"/>
            <a:ext cx="245243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80" name="矩形 47"/>
          <p:cNvSpPr>
            <a:spLocks noChangeArrowheads="1"/>
          </p:cNvSpPr>
          <p:nvPr/>
        </p:nvSpPr>
        <p:spPr bwMode="auto">
          <a:xfrm>
            <a:off x="5004265" y="2420572"/>
            <a:ext cx="245243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81" name="矩形 47"/>
          <p:cNvSpPr>
            <a:spLocks noChangeArrowheads="1"/>
          </p:cNvSpPr>
          <p:nvPr/>
        </p:nvSpPr>
        <p:spPr bwMode="auto">
          <a:xfrm>
            <a:off x="5056652" y="2420572"/>
            <a:ext cx="245243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82" name="矩形 47"/>
          <p:cNvSpPr>
            <a:spLocks noChangeArrowheads="1"/>
          </p:cNvSpPr>
          <p:nvPr/>
        </p:nvSpPr>
        <p:spPr bwMode="auto">
          <a:xfrm>
            <a:off x="5109040" y="2420572"/>
            <a:ext cx="245243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83" name="矩形 47"/>
          <p:cNvSpPr>
            <a:spLocks noChangeArrowheads="1"/>
          </p:cNvSpPr>
          <p:nvPr/>
        </p:nvSpPr>
        <p:spPr bwMode="auto">
          <a:xfrm>
            <a:off x="5161427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散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84" name="矩形 47"/>
          <p:cNvSpPr>
            <a:spLocks noChangeArrowheads="1"/>
          </p:cNvSpPr>
          <p:nvPr/>
        </p:nvSpPr>
        <p:spPr bwMode="auto">
          <a:xfrm>
            <a:off x="5339227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列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85" name="矩形 47"/>
          <p:cNvSpPr>
            <a:spLocks noChangeArrowheads="1"/>
          </p:cNvSpPr>
          <p:nvPr/>
        </p:nvSpPr>
        <p:spPr bwMode="auto">
          <a:xfrm>
            <a:off x="5517027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函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86" name="矩形 47"/>
          <p:cNvSpPr>
            <a:spLocks noChangeArrowheads="1"/>
          </p:cNvSpPr>
          <p:nvPr/>
        </p:nvSpPr>
        <p:spPr bwMode="auto">
          <a:xfrm>
            <a:off x="5694827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87" name="矩形 47"/>
          <p:cNvSpPr>
            <a:spLocks noChangeArrowheads="1"/>
          </p:cNvSpPr>
          <p:nvPr/>
        </p:nvSpPr>
        <p:spPr bwMode="auto">
          <a:xfrm>
            <a:off x="5872627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88" name="矩形 47"/>
          <p:cNvSpPr>
            <a:spLocks noChangeArrowheads="1"/>
          </p:cNvSpPr>
          <p:nvPr/>
        </p:nvSpPr>
        <p:spPr bwMode="auto">
          <a:xfrm>
            <a:off x="6050427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一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89" name="矩形 47"/>
          <p:cNvSpPr>
            <a:spLocks noChangeArrowheads="1"/>
          </p:cNvSpPr>
          <p:nvPr/>
        </p:nvSpPr>
        <p:spPr bwMode="auto">
          <a:xfrm>
            <a:off x="6228227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般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90" name="矩形 47"/>
          <p:cNvSpPr>
            <a:spLocks noChangeArrowheads="1"/>
          </p:cNvSpPr>
          <p:nvPr/>
        </p:nvSpPr>
        <p:spPr bwMode="auto">
          <a:xfrm>
            <a:off x="6406027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翻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94" name="矩形 47"/>
          <p:cNvSpPr>
            <a:spLocks noChangeArrowheads="1"/>
          </p:cNvSpPr>
          <p:nvPr/>
        </p:nvSpPr>
        <p:spPr bwMode="auto">
          <a:xfrm>
            <a:off x="6583829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译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95" name="矩形 47"/>
          <p:cNvSpPr>
            <a:spLocks noChangeArrowheads="1"/>
          </p:cNvSpPr>
          <p:nvPr/>
        </p:nvSpPr>
        <p:spPr bwMode="auto">
          <a:xfrm>
            <a:off x="6761629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为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96" name="矩形 47"/>
          <p:cNvSpPr>
            <a:spLocks noChangeArrowheads="1"/>
          </p:cNvSpPr>
          <p:nvPr/>
        </p:nvSpPr>
        <p:spPr bwMode="auto">
          <a:xfrm>
            <a:off x="6939429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哈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97" name="矩形 47"/>
          <p:cNvSpPr>
            <a:spLocks noChangeArrowheads="1"/>
          </p:cNvSpPr>
          <p:nvPr/>
        </p:nvSpPr>
        <p:spPr bwMode="auto">
          <a:xfrm>
            <a:off x="7117229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希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98" name="矩形 47"/>
          <p:cNvSpPr>
            <a:spLocks noChangeArrowheads="1"/>
          </p:cNvSpPr>
          <p:nvPr/>
        </p:nvSpPr>
        <p:spPr bwMode="auto">
          <a:xfrm>
            <a:off x="7295029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99" name="矩形 47"/>
          <p:cNvSpPr>
            <a:spLocks noChangeArrowheads="1"/>
          </p:cNvSpPr>
          <p:nvPr/>
        </p:nvSpPr>
        <p:spPr bwMode="auto">
          <a:xfrm>
            <a:off x="7472829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把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00" name="矩形 47"/>
          <p:cNvSpPr>
            <a:spLocks noChangeArrowheads="1"/>
          </p:cNvSpPr>
          <p:nvPr/>
        </p:nvSpPr>
        <p:spPr bwMode="auto">
          <a:xfrm>
            <a:off x="7650629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输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01" name="矩形 47"/>
          <p:cNvSpPr>
            <a:spLocks noChangeArrowheads="1"/>
          </p:cNvSpPr>
          <p:nvPr/>
        </p:nvSpPr>
        <p:spPr bwMode="auto">
          <a:xfrm>
            <a:off x="7828429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入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02" name="矩形 47"/>
          <p:cNvSpPr>
            <a:spLocks noChangeArrowheads="1"/>
          </p:cNvSpPr>
          <p:nvPr/>
        </p:nvSpPr>
        <p:spPr bwMode="auto">
          <a:xfrm>
            <a:off x="8006229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03" name="矩形 47"/>
          <p:cNvSpPr>
            <a:spLocks noChangeArrowheads="1"/>
          </p:cNvSpPr>
          <p:nvPr/>
        </p:nvSpPr>
        <p:spPr bwMode="auto">
          <a:xfrm>
            <a:off x="8184029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任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04" name="矩形 47"/>
          <p:cNvSpPr>
            <a:spLocks noChangeArrowheads="1"/>
          </p:cNvSpPr>
          <p:nvPr/>
        </p:nvSpPr>
        <p:spPr bwMode="auto">
          <a:xfrm>
            <a:off x="8361829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意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05" name="矩形 47"/>
          <p:cNvSpPr>
            <a:spLocks noChangeArrowheads="1"/>
          </p:cNvSpPr>
          <p:nvPr/>
        </p:nvSpPr>
        <p:spPr bwMode="auto">
          <a:xfrm>
            <a:off x="8539629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长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06" name="矩形 47"/>
          <p:cNvSpPr>
            <a:spLocks noChangeArrowheads="1"/>
          </p:cNvSpPr>
          <p:nvPr/>
        </p:nvSpPr>
        <p:spPr bwMode="auto">
          <a:xfrm>
            <a:off x="8717429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度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07" name="矩形 47"/>
          <p:cNvSpPr>
            <a:spLocks noChangeArrowheads="1"/>
          </p:cNvSpPr>
          <p:nvPr/>
        </p:nvSpPr>
        <p:spPr bwMode="auto">
          <a:xfrm>
            <a:off x="8895229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08" name="矩形 47"/>
          <p:cNvSpPr>
            <a:spLocks noChangeArrowheads="1"/>
          </p:cNvSpPr>
          <p:nvPr/>
        </p:nvSpPr>
        <p:spPr bwMode="auto">
          <a:xfrm>
            <a:off x="9073029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09" name="矩形 47"/>
          <p:cNvSpPr>
            <a:spLocks noChangeArrowheads="1"/>
          </p:cNvSpPr>
          <p:nvPr/>
        </p:nvSpPr>
        <p:spPr bwMode="auto">
          <a:xfrm>
            <a:off x="9250829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据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10" name="矩形 47"/>
          <p:cNvSpPr>
            <a:spLocks noChangeArrowheads="1"/>
          </p:cNvSpPr>
          <p:nvPr/>
        </p:nvSpPr>
        <p:spPr bwMode="auto">
          <a:xfrm>
            <a:off x="9428629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11" name="矩形 47"/>
          <p:cNvSpPr>
            <a:spLocks noChangeArrowheads="1"/>
          </p:cNvSpPr>
          <p:nvPr/>
        </p:nvSpPr>
        <p:spPr bwMode="auto">
          <a:xfrm>
            <a:off x="9606429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通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12" name="矩形 47"/>
          <p:cNvSpPr>
            <a:spLocks noChangeArrowheads="1"/>
          </p:cNvSpPr>
          <p:nvPr/>
        </p:nvSpPr>
        <p:spPr bwMode="auto">
          <a:xfrm>
            <a:off x="9784229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过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13" name="矩形 47"/>
          <p:cNvSpPr>
            <a:spLocks noChangeArrowheads="1"/>
          </p:cNvSpPr>
          <p:nvPr/>
        </p:nvSpPr>
        <p:spPr bwMode="auto">
          <a:xfrm>
            <a:off x="9962029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散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14" name="矩形 47"/>
          <p:cNvSpPr>
            <a:spLocks noChangeArrowheads="1"/>
          </p:cNvSpPr>
          <p:nvPr/>
        </p:nvSpPr>
        <p:spPr bwMode="auto">
          <a:xfrm>
            <a:off x="10139829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列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15" name="矩形 47"/>
          <p:cNvSpPr>
            <a:spLocks noChangeArrowheads="1"/>
          </p:cNvSpPr>
          <p:nvPr/>
        </p:nvSpPr>
        <p:spPr bwMode="auto">
          <a:xfrm>
            <a:off x="10317629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函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16" name="矩形 47"/>
          <p:cNvSpPr>
            <a:spLocks noChangeArrowheads="1"/>
          </p:cNvSpPr>
          <p:nvPr/>
        </p:nvSpPr>
        <p:spPr bwMode="auto">
          <a:xfrm>
            <a:off x="10495429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17" name="矩形 47"/>
          <p:cNvSpPr>
            <a:spLocks noChangeArrowheads="1"/>
          </p:cNvSpPr>
          <p:nvPr/>
        </p:nvSpPr>
        <p:spPr bwMode="auto">
          <a:xfrm>
            <a:off x="10673229" y="2420572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进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18" name="矩形 47"/>
          <p:cNvSpPr>
            <a:spLocks noChangeArrowheads="1"/>
          </p:cNvSpPr>
          <p:nvPr/>
        </p:nvSpPr>
        <p:spPr bwMode="auto">
          <a:xfrm>
            <a:off x="4951877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行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19" name="矩形 47"/>
          <p:cNvSpPr>
            <a:spLocks noChangeArrowheads="1"/>
          </p:cNvSpPr>
          <p:nvPr/>
        </p:nvSpPr>
        <p:spPr bwMode="auto">
          <a:xfrm>
            <a:off x="5129677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转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20" name="矩形 47"/>
          <p:cNvSpPr>
            <a:spLocks noChangeArrowheads="1"/>
          </p:cNvSpPr>
          <p:nvPr/>
        </p:nvSpPr>
        <p:spPr bwMode="auto">
          <a:xfrm>
            <a:off x="5307477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化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21" name="矩形 47"/>
          <p:cNvSpPr>
            <a:spLocks noChangeArrowheads="1"/>
          </p:cNvSpPr>
          <p:nvPr/>
        </p:nvSpPr>
        <p:spPr bwMode="auto">
          <a:xfrm>
            <a:off x="5485277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22" name="矩形 47"/>
          <p:cNvSpPr>
            <a:spLocks noChangeArrowheads="1"/>
          </p:cNvSpPr>
          <p:nvPr/>
        </p:nvSpPr>
        <p:spPr bwMode="auto">
          <a:xfrm>
            <a:off x="5663077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变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23" name="矩形 47"/>
          <p:cNvSpPr>
            <a:spLocks noChangeArrowheads="1"/>
          </p:cNvSpPr>
          <p:nvPr/>
        </p:nvSpPr>
        <p:spPr bwMode="auto">
          <a:xfrm>
            <a:off x="5840877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成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24" name="矩形 47"/>
          <p:cNvSpPr>
            <a:spLocks noChangeArrowheads="1"/>
          </p:cNvSpPr>
          <p:nvPr/>
        </p:nvSpPr>
        <p:spPr bwMode="auto">
          <a:xfrm>
            <a:off x="6018677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一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25" name="矩形 47"/>
          <p:cNvSpPr>
            <a:spLocks noChangeArrowheads="1"/>
          </p:cNvSpPr>
          <p:nvPr/>
        </p:nvSpPr>
        <p:spPr bwMode="auto">
          <a:xfrm>
            <a:off x="6196477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个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26" name="矩形 47"/>
          <p:cNvSpPr>
            <a:spLocks noChangeArrowheads="1"/>
          </p:cNvSpPr>
          <p:nvPr/>
        </p:nvSpPr>
        <p:spPr bwMode="auto">
          <a:xfrm>
            <a:off x="6374277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长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27" name="矩形 47"/>
          <p:cNvSpPr>
            <a:spLocks noChangeArrowheads="1"/>
          </p:cNvSpPr>
          <p:nvPr/>
        </p:nvSpPr>
        <p:spPr bwMode="auto">
          <a:xfrm>
            <a:off x="6552079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度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28" name="矩形 47"/>
          <p:cNvSpPr>
            <a:spLocks noChangeArrowheads="1"/>
          </p:cNvSpPr>
          <p:nvPr/>
        </p:nvSpPr>
        <p:spPr bwMode="auto">
          <a:xfrm>
            <a:off x="6729879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固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29" name="矩形 47"/>
          <p:cNvSpPr>
            <a:spLocks noChangeArrowheads="1"/>
          </p:cNvSpPr>
          <p:nvPr/>
        </p:nvSpPr>
        <p:spPr bwMode="auto">
          <a:xfrm>
            <a:off x="6907679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定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30" name="矩形 47"/>
          <p:cNvSpPr>
            <a:spLocks noChangeArrowheads="1"/>
          </p:cNvSpPr>
          <p:nvPr/>
        </p:nvSpPr>
        <p:spPr bwMode="auto">
          <a:xfrm>
            <a:off x="7085479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31" name="矩形 47"/>
          <p:cNvSpPr>
            <a:spLocks noChangeArrowheads="1"/>
          </p:cNvSpPr>
          <p:nvPr/>
        </p:nvSpPr>
        <p:spPr bwMode="auto">
          <a:xfrm>
            <a:off x="7263279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值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32" name="矩形 47"/>
          <p:cNvSpPr>
            <a:spLocks noChangeArrowheads="1"/>
          </p:cNvSpPr>
          <p:nvPr/>
        </p:nvSpPr>
        <p:spPr bwMode="auto">
          <a:xfrm>
            <a:off x="7441079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33" name="矩形 47"/>
          <p:cNvSpPr>
            <a:spLocks noChangeArrowheads="1"/>
          </p:cNvSpPr>
          <p:nvPr/>
        </p:nvSpPr>
        <p:spPr bwMode="auto">
          <a:xfrm>
            <a:off x="7618879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散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34" name="矩形 47"/>
          <p:cNvSpPr>
            <a:spLocks noChangeArrowheads="1"/>
          </p:cNvSpPr>
          <p:nvPr/>
        </p:nvSpPr>
        <p:spPr bwMode="auto">
          <a:xfrm>
            <a:off x="7796679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列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35" name="矩形 47"/>
          <p:cNvSpPr>
            <a:spLocks noChangeArrowheads="1"/>
          </p:cNvSpPr>
          <p:nvPr/>
        </p:nvSpPr>
        <p:spPr bwMode="auto">
          <a:xfrm>
            <a:off x="7974479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值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36" name="矩形 47"/>
          <p:cNvSpPr>
            <a:spLocks noChangeArrowheads="1"/>
          </p:cNvSpPr>
          <p:nvPr/>
        </p:nvSpPr>
        <p:spPr bwMode="auto">
          <a:xfrm>
            <a:off x="8152279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37" name="矩形 47"/>
          <p:cNvSpPr>
            <a:spLocks noChangeArrowheads="1"/>
          </p:cNvSpPr>
          <p:nvPr/>
        </p:nvSpPr>
        <p:spPr bwMode="auto">
          <a:xfrm>
            <a:off x="8330079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38" name="矩形 47"/>
          <p:cNvSpPr>
            <a:spLocks noChangeArrowheads="1"/>
          </p:cNvSpPr>
          <p:nvPr/>
        </p:nvSpPr>
        <p:spPr bwMode="auto">
          <a:xfrm>
            <a:off x="8507879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这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39" name="矩形 47"/>
          <p:cNvSpPr>
            <a:spLocks noChangeArrowheads="1"/>
          </p:cNvSpPr>
          <p:nvPr/>
        </p:nvSpPr>
        <p:spPr bwMode="auto">
          <a:xfrm>
            <a:off x="8685679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个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40" name="矩形 47"/>
          <p:cNvSpPr>
            <a:spLocks noChangeArrowheads="1"/>
          </p:cNvSpPr>
          <p:nvPr/>
        </p:nvSpPr>
        <p:spPr bwMode="auto">
          <a:xfrm>
            <a:off x="8863479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值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41" name="矩形 47"/>
          <p:cNvSpPr>
            <a:spLocks noChangeArrowheads="1"/>
          </p:cNvSpPr>
          <p:nvPr/>
        </p:nvSpPr>
        <p:spPr bwMode="auto">
          <a:xfrm>
            <a:off x="9041279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基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42" name="矩形 47"/>
          <p:cNvSpPr>
            <a:spLocks noChangeArrowheads="1"/>
          </p:cNvSpPr>
          <p:nvPr/>
        </p:nvSpPr>
        <p:spPr bwMode="auto">
          <a:xfrm>
            <a:off x="9219079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本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43" name="矩形 47"/>
          <p:cNvSpPr>
            <a:spLocks noChangeArrowheads="1"/>
          </p:cNvSpPr>
          <p:nvPr/>
        </p:nvSpPr>
        <p:spPr bwMode="auto">
          <a:xfrm>
            <a:off x="9396879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44" name="矩形 47"/>
          <p:cNvSpPr>
            <a:spLocks noChangeArrowheads="1"/>
          </p:cNvSpPr>
          <p:nvPr/>
        </p:nvSpPr>
        <p:spPr bwMode="auto">
          <a:xfrm>
            <a:off x="9574679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唯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45" name="矩形 47"/>
          <p:cNvSpPr>
            <a:spLocks noChangeArrowheads="1"/>
          </p:cNvSpPr>
          <p:nvPr/>
        </p:nvSpPr>
        <p:spPr bwMode="auto">
          <a:xfrm>
            <a:off x="9752479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一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46" name="矩形 47"/>
          <p:cNvSpPr>
            <a:spLocks noChangeArrowheads="1"/>
          </p:cNvSpPr>
          <p:nvPr/>
        </p:nvSpPr>
        <p:spPr bwMode="auto">
          <a:xfrm>
            <a:off x="9930279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47" name="矩形 47"/>
          <p:cNvSpPr>
            <a:spLocks noChangeArrowheads="1"/>
          </p:cNvSpPr>
          <p:nvPr/>
        </p:nvSpPr>
        <p:spPr bwMode="auto">
          <a:xfrm>
            <a:off x="10108079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48" name="矩形 47"/>
          <p:cNvSpPr>
            <a:spLocks noChangeArrowheads="1"/>
          </p:cNvSpPr>
          <p:nvPr/>
        </p:nvSpPr>
        <p:spPr bwMode="auto">
          <a:xfrm>
            <a:off x="10285879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简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49" name="矩形 47"/>
          <p:cNvSpPr>
            <a:spLocks noChangeArrowheads="1"/>
          </p:cNvSpPr>
          <p:nvPr/>
        </p:nvSpPr>
        <p:spPr bwMode="auto">
          <a:xfrm>
            <a:off x="10463679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单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50" name="矩形 47"/>
          <p:cNvSpPr>
            <a:spLocks noChangeArrowheads="1"/>
          </p:cNvSpPr>
          <p:nvPr/>
        </p:nvSpPr>
        <p:spPr bwMode="auto">
          <a:xfrm>
            <a:off x="10641479" y="2697940"/>
            <a:ext cx="370656" cy="37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来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51" name="矩形 47"/>
          <p:cNvSpPr>
            <a:spLocks noChangeArrowheads="1"/>
          </p:cNvSpPr>
          <p:nvPr/>
        </p:nvSpPr>
        <p:spPr bwMode="auto">
          <a:xfrm>
            <a:off x="4951877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说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52" name="矩形 47"/>
          <p:cNvSpPr>
            <a:spLocks noChangeArrowheads="1"/>
          </p:cNvSpPr>
          <p:nvPr/>
        </p:nvSpPr>
        <p:spPr bwMode="auto">
          <a:xfrm>
            <a:off x="5129677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53" name="矩形 47"/>
          <p:cNvSpPr>
            <a:spLocks noChangeArrowheads="1"/>
          </p:cNvSpPr>
          <p:nvPr/>
        </p:nvSpPr>
        <p:spPr bwMode="auto">
          <a:xfrm>
            <a:off x="5307477" y="2975311"/>
            <a:ext cx="302393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h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54" name="矩形 47"/>
          <p:cNvSpPr>
            <a:spLocks noChangeArrowheads="1"/>
          </p:cNvSpPr>
          <p:nvPr/>
        </p:nvSpPr>
        <p:spPr bwMode="auto">
          <a:xfrm>
            <a:off x="5417015" y="2975311"/>
            <a:ext cx="291280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55" name="矩形 47"/>
          <p:cNvSpPr>
            <a:spLocks noChangeArrowheads="1"/>
          </p:cNvSpPr>
          <p:nvPr/>
        </p:nvSpPr>
        <p:spPr bwMode="auto">
          <a:xfrm>
            <a:off x="5515440" y="2975311"/>
            <a:ext cx="275405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s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56" name="矩形 47"/>
          <p:cNvSpPr>
            <a:spLocks noChangeArrowheads="1"/>
          </p:cNvSpPr>
          <p:nvPr/>
        </p:nvSpPr>
        <p:spPr bwMode="auto">
          <a:xfrm>
            <a:off x="5597990" y="2975311"/>
            <a:ext cx="302393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h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57" name="矩形 47"/>
          <p:cNvSpPr>
            <a:spLocks noChangeArrowheads="1"/>
          </p:cNvSpPr>
          <p:nvPr/>
        </p:nvSpPr>
        <p:spPr bwMode="auto">
          <a:xfrm>
            <a:off x="5707527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算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58" name="矩形 47"/>
          <p:cNvSpPr>
            <a:spLocks noChangeArrowheads="1"/>
          </p:cNvSpPr>
          <p:nvPr/>
        </p:nvSpPr>
        <p:spPr bwMode="auto">
          <a:xfrm>
            <a:off x="5885327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法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59" name="矩形 47"/>
          <p:cNvSpPr>
            <a:spLocks noChangeArrowheads="1"/>
          </p:cNvSpPr>
          <p:nvPr/>
        </p:nvSpPr>
        <p:spPr bwMode="auto">
          <a:xfrm>
            <a:off x="6063127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就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60" name="矩形 47"/>
          <p:cNvSpPr>
            <a:spLocks noChangeArrowheads="1"/>
          </p:cNvSpPr>
          <p:nvPr/>
        </p:nvSpPr>
        <p:spPr bwMode="auto">
          <a:xfrm>
            <a:off x="6240927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61" name="矩形 47"/>
          <p:cNvSpPr>
            <a:spLocks noChangeArrowheads="1"/>
          </p:cNvSpPr>
          <p:nvPr/>
        </p:nvSpPr>
        <p:spPr bwMode="auto">
          <a:xfrm>
            <a:off x="6418727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一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62" name="矩形 47"/>
          <p:cNvSpPr>
            <a:spLocks noChangeArrowheads="1"/>
          </p:cNvSpPr>
          <p:nvPr/>
        </p:nvSpPr>
        <p:spPr bwMode="auto">
          <a:xfrm>
            <a:off x="6596529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种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63" name="矩形 47"/>
          <p:cNvSpPr>
            <a:spLocks noChangeArrowheads="1"/>
          </p:cNvSpPr>
          <p:nvPr/>
        </p:nvSpPr>
        <p:spPr bwMode="auto">
          <a:xfrm>
            <a:off x="6774329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将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64" name="矩形 47"/>
          <p:cNvSpPr>
            <a:spLocks noChangeArrowheads="1"/>
          </p:cNvSpPr>
          <p:nvPr/>
        </p:nvSpPr>
        <p:spPr bwMode="auto">
          <a:xfrm>
            <a:off x="6952129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任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65" name="矩形 47"/>
          <p:cNvSpPr>
            <a:spLocks noChangeArrowheads="1"/>
          </p:cNvSpPr>
          <p:nvPr/>
        </p:nvSpPr>
        <p:spPr bwMode="auto">
          <a:xfrm>
            <a:off x="7129929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意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66" name="矩形 47"/>
          <p:cNvSpPr>
            <a:spLocks noChangeArrowheads="1"/>
          </p:cNvSpPr>
          <p:nvPr/>
        </p:nvSpPr>
        <p:spPr bwMode="auto">
          <a:xfrm>
            <a:off x="7307729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长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67" name="矩形 47"/>
          <p:cNvSpPr>
            <a:spLocks noChangeArrowheads="1"/>
          </p:cNvSpPr>
          <p:nvPr/>
        </p:nvSpPr>
        <p:spPr bwMode="auto">
          <a:xfrm>
            <a:off x="7485529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度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68" name="矩形 47"/>
          <p:cNvSpPr>
            <a:spLocks noChangeArrowheads="1"/>
          </p:cNvSpPr>
          <p:nvPr/>
        </p:nvSpPr>
        <p:spPr bwMode="auto">
          <a:xfrm>
            <a:off x="7663329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69" name="矩形 47"/>
          <p:cNvSpPr>
            <a:spLocks noChangeArrowheads="1"/>
          </p:cNvSpPr>
          <p:nvPr/>
        </p:nvSpPr>
        <p:spPr bwMode="auto">
          <a:xfrm>
            <a:off x="7841129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70" name="矩形 47"/>
          <p:cNvSpPr>
            <a:spLocks noChangeArrowheads="1"/>
          </p:cNvSpPr>
          <p:nvPr/>
        </p:nvSpPr>
        <p:spPr bwMode="auto">
          <a:xfrm>
            <a:off x="8018929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据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71" name="矩形 47"/>
          <p:cNvSpPr>
            <a:spLocks noChangeArrowheads="1"/>
          </p:cNvSpPr>
          <p:nvPr/>
        </p:nvSpPr>
        <p:spPr bwMode="auto">
          <a:xfrm>
            <a:off x="8196729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变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72" name="矩形 47"/>
          <p:cNvSpPr>
            <a:spLocks noChangeArrowheads="1"/>
          </p:cNvSpPr>
          <p:nvPr/>
        </p:nvSpPr>
        <p:spPr bwMode="auto">
          <a:xfrm>
            <a:off x="8374529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成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73" name="矩形 47"/>
          <p:cNvSpPr>
            <a:spLocks noChangeArrowheads="1"/>
          </p:cNvSpPr>
          <p:nvPr/>
        </p:nvSpPr>
        <p:spPr bwMode="auto">
          <a:xfrm>
            <a:off x="8552329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一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74" name="矩形 47"/>
          <p:cNvSpPr>
            <a:spLocks noChangeArrowheads="1"/>
          </p:cNvSpPr>
          <p:nvPr/>
        </p:nvSpPr>
        <p:spPr bwMode="auto">
          <a:xfrm>
            <a:off x="8730129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个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75" name="矩形 47"/>
          <p:cNvSpPr>
            <a:spLocks noChangeArrowheads="1"/>
          </p:cNvSpPr>
          <p:nvPr/>
        </p:nvSpPr>
        <p:spPr bwMode="auto">
          <a:xfrm>
            <a:off x="8907929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长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76" name="矩形 47"/>
          <p:cNvSpPr>
            <a:spLocks noChangeArrowheads="1"/>
          </p:cNvSpPr>
          <p:nvPr/>
        </p:nvSpPr>
        <p:spPr bwMode="auto">
          <a:xfrm>
            <a:off x="9085729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度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77" name="矩形 47"/>
          <p:cNvSpPr>
            <a:spLocks noChangeArrowheads="1"/>
          </p:cNvSpPr>
          <p:nvPr/>
        </p:nvSpPr>
        <p:spPr bwMode="auto">
          <a:xfrm>
            <a:off x="9263529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固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78" name="矩形 47"/>
          <p:cNvSpPr>
            <a:spLocks noChangeArrowheads="1"/>
          </p:cNvSpPr>
          <p:nvPr/>
        </p:nvSpPr>
        <p:spPr bwMode="auto">
          <a:xfrm>
            <a:off x="9441329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定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79" name="矩形 47"/>
          <p:cNvSpPr>
            <a:spLocks noChangeArrowheads="1"/>
          </p:cNvSpPr>
          <p:nvPr/>
        </p:nvSpPr>
        <p:spPr bwMode="auto">
          <a:xfrm>
            <a:off x="9619129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80" name="矩形 47"/>
          <p:cNvSpPr>
            <a:spLocks noChangeArrowheads="1"/>
          </p:cNvSpPr>
          <p:nvPr/>
        </p:nvSpPr>
        <p:spPr bwMode="auto">
          <a:xfrm>
            <a:off x="9796929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81" name="矩形 47"/>
          <p:cNvSpPr>
            <a:spLocks noChangeArrowheads="1"/>
          </p:cNvSpPr>
          <p:nvPr/>
        </p:nvSpPr>
        <p:spPr bwMode="auto">
          <a:xfrm>
            <a:off x="9974729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据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82" name="矩形 47"/>
          <p:cNvSpPr>
            <a:spLocks noChangeArrowheads="1"/>
          </p:cNvSpPr>
          <p:nvPr/>
        </p:nvSpPr>
        <p:spPr bwMode="auto">
          <a:xfrm>
            <a:off x="10152529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83" name="矩形 47"/>
          <p:cNvSpPr>
            <a:spLocks noChangeArrowheads="1"/>
          </p:cNvSpPr>
          <p:nvPr/>
        </p:nvSpPr>
        <p:spPr bwMode="auto">
          <a:xfrm>
            <a:off x="10330329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函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84" name="矩形 47"/>
          <p:cNvSpPr>
            <a:spLocks noChangeArrowheads="1"/>
          </p:cNvSpPr>
          <p:nvPr/>
        </p:nvSpPr>
        <p:spPr bwMode="auto">
          <a:xfrm>
            <a:off x="10508129" y="2975310"/>
            <a:ext cx="370656" cy="34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396" tIns="48199" rIns="96396" bIns="481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数</a:t>
            </a:r>
            <a:endParaRPr lang="zh-CN" altLang="en-US" sz="1475" dirty="0">
              <a:solidFill>
                <a:schemeClr val="tx1">
                  <a:lumMod val="75000"/>
                  <a:lumOff val="25000"/>
                </a:schemeClr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90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4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6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6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6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6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6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6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6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6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6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500"/>
                            </p:stCondLst>
                            <p:childTnLst>
                              <p:par>
                                <p:cTn id="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6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6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500"/>
                            </p:stCondLst>
                            <p:childTnLst>
                              <p:par>
                                <p:cTn id="10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6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0"/>
                            </p:stCondLst>
                            <p:childTnLst>
                              <p:par>
                                <p:cTn id="1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6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500"/>
                            </p:stCondLst>
                            <p:childTnLst>
                              <p:par>
                                <p:cTn id="1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6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00"/>
                            </p:stCondLst>
                            <p:childTnLst>
                              <p:par>
                                <p:cTn id="1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6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500"/>
                            </p:stCondLst>
                            <p:childTnLst>
                              <p:par>
                                <p:cTn id="1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6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8000"/>
                            </p:stCondLst>
                            <p:childTnLst>
                              <p:par>
                                <p:cTn id="1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6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8500"/>
                            </p:stCondLst>
                            <p:childTnLst>
                              <p:par>
                                <p:cTn id="1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6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9000"/>
                            </p:stCondLst>
                            <p:childTnLst>
                              <p:par>
                                <p:cTn id="1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6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9500"/>
                            </p:stCondLst>
                            <p:childTnLst>
                              <p:par>
                                <p:cTn id="1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6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6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6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6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6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0" dur="6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6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8" dur="6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2" dur="6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6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4500"/>
                            </p:stCondLst>
                            <p:childTnLst>
                              <p:par>
                                <p:cTn id="1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0" dur="6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5000"/>
                            </p:stCondLst>
                            <p:childTnLst>
                              <p:par>
                                <p:cTn id="1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4" dur="6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5500"/>
                            </p:stCondLst>
                            <p:childTnLst>
                              <p:par>
                                <p:cTn id="1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6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6000"/>
                            </p:stCondLst>
                            <p:childTnLst>
                              <p:par>
                                <p:cTn id="1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2" dur="6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6500"/>
                            </p:stCondLst>
                            <p:childTnLst>
                              <p:par>
                                <p:cTn id="1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6" dur="6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7000"/>
                            </p:stCondLst>
                            <p:childTnLst>
                              <p:par>
                                <p:cTn id="1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6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7500"/>
                            </p:stCondLst>
                            <p:childTnLst>
                              <p:par>
                                <p:cTn id="20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4" dur="6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8000"/>
                            </p:stCondLst>
                            <p:childTnLst>
                              <p:par>
                                <p:cTn id="20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8" dur="6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8500"/>
                            </p:stCondLst>
                            <p:childTnLst>
                              <p:par>
                                <p:cTn id="2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2" dur="6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9000"/>
                            </p:stCondLst>
                            <p:childTnLst>
                              <p:par>
                                <p:cTn id="2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6" dur="6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9500"/>
                            </p:stCondLst>
                            <p:childTnLst>
                              <p:par>
                                <p:cTn id="2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0" dur="6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0000"/>
                            </p:stCondLst>
                            <p:childTnLst>
                              <p:par>
                                <p:cTn id="2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4" dur="6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0500"/>
                            </p:stCondLst>
                            <p:childTnLst>
                              <p:par>
                                <p:cTn id="2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8" dur="6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1000"/>
                            </p:stCondLst>
                            <p:childTnLst>
                              <p:par>
                                <p:cTn id="2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2" dur="6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1500"/>
                            </p:stCondLst>
                            <p:childTnLst>
                              <p:par>
                                <p:cTn id="2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6" dur="6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22000"/>
                            </p:stCondLst>
                            <p:childTnLst>
                              <p:par>
                                <p:cTn id="2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0" dur="6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22500"/>
                            </p:stCondLst>
                            <p:childTnLst>
                              <p:par>
                                <p:cTn id="2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4" dur="6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23000"/>
                            </p:stCondLst>
                            <p:childTnLst>
                              <p:par>
                                <p:cTn id="2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8" dur="6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23500"/>
                            </p:stCondLst>
                            <p:childTnLst>
                              <p:par>
                                <p:cTn id="2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2" dur="6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24000"/>
                            </p:stCondLst>
                            <p:childTnLst>
                              <p:par>
                                <p:cTn id="2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6" dur="6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4500"/>
                            </p:stCondLst>
                            <p:childTnLst>
                              <p:par>
                                <p:cTn id="2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0" dur="6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5000"/>
                            </p:stCondLst>
                            <p:childTnLst>
                              <p:par>
                                <p:cTn id="2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4" dur="6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25500"/>
                            </p:stCondLst>
                            <p:childTnLst>
                              <p:par>
                                <p:cTn id="2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8" dur="6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26000"/>
                            </p:stCondLst>
                            <p:childTnLst>
                              <p:par>
                                <p:cTn id="2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2" dur="6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26500"/>
                            </p:stCondLst>
                            <p:childTnLst>
                              <p:par>
                                <p:cTn id="2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6" dur="6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27000"/>
                            </p:stCondLst>
                            <p:childTnLst>
                              <p:par>
                                <p:cTn id="2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0" dur="6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27500"/>
                            </p:stCondLst>
                            <p:childTnLst>
                              <p:par>
                                <p:cTn id="2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4" dur="6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28000"/>
                            </p:stCondLst>
                            <p:childTnLst>
                              <p:par>
                                <p:cTn id="2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8" dur="6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28500"/>
                            </p:stCondLst>
                            <p:childTnLst>
                              <p:par>
                                <p:cTn id="2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2" dur="6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29000"/>
                            </p:stCondLst>
                            <p:childTnLst>
                              <p:par>
                                <p:cTn id="2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6" dur="6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29500"/>
                            </p:stCondLst>
                            <p:childTnLst>
                              <p:par>
                                <p:cTn id="2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0" dur="6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30000"/>
                            </p:stCondLst>
                            <p:childTnLst>
                              <p:par>
                                <p:cTn id="30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4" dur="6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30500"/>
                            </p:stCondLst>
                            <p:childTnLst>
                              <p:par>
                                <p:cTn id="30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8" dur="6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31000"/>
                            </p:stCondLst>
                            <p:childTnLst>
                              <p:par>
                                <p:cTn id="3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2" dur="6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31500"/>
                            </p:stCondLst>
                            <p:childTnLst>
                              <p:par>
                                <p:cTn id="3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6" dur="6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32000"/>
                            </p:stCondLst>
                            <p:childTnLst>
                              <p:par>
                                <p:cTn id="3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0" dur="6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32500"/>
                            </p:stCondLst>
                            <p:childTnLst>
                              <p:par>
                                <p:cTn id="3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4" dur="6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33000"/>
                            </p:stCondLst>
                            <p:childTnLst>
                              <p:par>
                                <p:cTn id="3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8" dur="6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33500"/>
                            </p:stCondLst>
                            <p:childTnLst>
                              <p:par>
                                <p:cTn id="3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2" dur="6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34000"/>
                            </p:stCondLst>
                            <p:childTnLst>
                              <p:par>
                                <p:cTn id="3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6" dur="6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34500"/>
                            </p:stCondLst>
                            <p:childTnLst>
                              <p:par>
                                <p:cTn id="3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0" dur="6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35000"/>
                            </p:stCondLst>
                            <p:childTnLst>
                              <p:par>
                                <p:cTn id="3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4" dur="6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35500"/>
                            </p:stCondLst>
                            <p:childTnLst>
                              <p:par>
                                <p:cTn id="3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8" dur="6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36000"/>
                            </p:stCondLst>
                            <p:childTnLst>
                              <p:par>
                                <p:cTn id="3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2" dur="6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36500"/>
                            </p:stCondLst>
                            <p:childTnLst>
                              <p:par>
                                <p:cTn id="3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6" dur="6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37000"/>
                            </p:stCondLst>
                            <p:childTnLst>
                              <p:par>
                                <p:cTn id="3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0" dur="6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37500"/>
                            </p:stCondLst>
                            <p:childTnLst>
                              <p:par>
                                <p:cTn id="3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4" dur="6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38000"/>
                            </p:stCondLst>
                            <p:childTnLst>
                              <p:par>
                                <p:cTn id="3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8" dur="6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38500"/>
                            </p:stCondLst>
                            <p:childTnLst>
                              <p:par>
                                <p:cTn id="3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2" dur="6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39000"/>
                            </p:stCondLst>
                            <p:childTnLst>
                              <p:par>
                                <p:cTn id="3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6" dur="6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39500"/>
                            </p:stCondLst>
                            <p:childTnLst>
                              <p:par>
                                <p:cTn id="3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0" dur="6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40000"/>
                            </p:stCondLst>
                            <p:childTnLst>
                              <p:par>
                                <p:cTn id="3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4" dur="6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40500"/>
                            </p:stCondLst>
                            <p:childTnLst>
                              <p:par>
                                <p:cTn id="3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8" dur="6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41000"/>
                            </p:stCondLst>
                            <p:childTnLst>
                              <p:par>
                                <p:cTn id="3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2" dur="6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41500"/>
                            </p:stCondLst>
                            <p:childTnLst>
                              <p:par>
                                <p:cTn id="3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6" dur="6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42000"/>
                            </p:stCondLst>
                            <p:childTnLst>
                              <p:par>
                                <p:cTn id="3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0" dur="6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42500"/>
                            </p:stCondLst>
                            <p:childTnLst>
                              <p:par>
                                <p:cTn id="40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4" dur="6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43000"/>
                            </p:stCondLst>
                            <p:childTnLst>
                              <p:par>
                                <p:cTn id="40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8" dur="6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43500"/>
                            </p:stCondLst>
                            <p:childTnLst>
                              <p:par>
                                <p:cTn id="4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2" dur="6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44000"/>
                            </p:stCondLst>
                            <p:childTnLst>
                              <p:par>
                                <p:cTn id="4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6" dur="6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44500"/>
                            </p:stCondLst>
                            <p:childTnLst>
                              <p:par>
                                <p:cTn id="4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0" dur="6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45000"/>
                            </p:stCondLst>
                            <p:childTnLst>
                              <p:par>
                                <p:cTn id="4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4" dur="6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45500"/>
                            </p:stCondLst>
                            <p:childTnLst>
                              <p:par>
                                <p:cTn id="4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8" dur="6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46000"/>
                            </p:stCondLst>
                            <p:childTnLst>
                              <p:par>
                                <p:cTn id="4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2" dur="6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46500"/>
                            </p:stCondLst>
                            <p:childTnLst>
                              <p:par>
                                <p:cTn id="4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6" dur="6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47000"/>
                            </p:stCondLst>
                            <p:childTnLst>
                              <p:par>
                                <p:cTn id="4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0" dur="6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47500"/>
                            </p:stCondLst>
                            <p:childTnLst>
                              <p:par>
                                <p:cTn id="4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4" dur="6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48000"/>
                            </p:stCondLst>
                            <p:childTnLst>
                              <p:par>
                                <p:cTn id="4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8" dur="6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48500"/>
                            </p:stCondLst>
                            <p:childTnLst>
                              <p:par>
                                <p:cTn id="4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2" dur="6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49000"/>
                            </p:stCondLst>
                            <p:childTnLst>
                              <p:par>
                                <p:cTn id="4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6" dur="6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1" dur="4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6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1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6" dur="50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1" dur="500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0" grpId="0"/>
      <p:bldP spid="92" grpId="0"/>
      <p:bldP spid="31" grpId="0" animBg="1"/>
      <p:bldP spid="32" grpId="0" animBg="1"/>
      <p:bldP spid="33" grpId="0" animBg="1"/>
      <p:bldP spid="34" grpId="0" animBg="1"/>
      <p:bldP spid="35" grpId="0" animBg="1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963526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hashlib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模块</a:t>
            </a: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API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2036132" y="3212187"/>
          <a:ext cx="8572030" cy="3014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015"/>
                <a:gridCol w="4286015"/>
              </a:tblGrid>
              <a:tr h="385741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api</a:t>
                      </a:r>
                      <a:endParaRPr lang="zh-CN" altLang="en-US" sz="1900" dirty="0"/>
                    </a:p>
                  </a:txBody>
                  <a:tcPr marL="96435" marR="96435" marT="48218" marB="4821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描述</a:t>
                      </a:r>
                      <a:endParaRPr lang="zh-CN" altLang="en-US" sz="1900" dirty="0"/>
                    </a:p>
                  </a:txBody>
                  <a:tcPr marL="96435" marR="96435" marT="48218" marB="48218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18803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hashlib.new(</a:t>
                      </a:r>
                      <a:r>
                        <a:rPr lang="en-US" altLang="zh-CN" sz="19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name, </a:t>
                      </a:r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data=b”</a:t>
                      </a:r>
                      <a:r>
                        <a:rPr lang="en-US" altLang="zh-CN" sz="1900" dirty="0"/>
                        <a:t>)</a:t>
                      </a:r>
                      <a:endParaRPr lang="zh-CN" altLang="en-US" sz="1900" dirty="0"/>
                    </a:p>
                  </a:txBody>
                  <a:tcPr marL="96435" marR="96435" marT="48218" marB="4821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生成一个</a:t>
                      </a:r>
                      <a:r>
                        <a:rPr lang="en-US" altLang="zh-CN" sz="1900" dirty="0"/>
                        <a:t>hash</a:t>
                      </a:r>
                      <a:r>
                        <a:rPr lang="zh-CN" altLang="en-US" sz="1900" dirty="0"/>
                        <a:t>对象</a:t>
                      </a:r>
                      <a:endParaRPr lang="zh-CN" altLang="en-US" sz="1900" dirty="0"/>
                    </a:p>
                  </a:txBody>
                  <a:tcPr marL="96435" marR="96435" marT="48218" marB="4821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09352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hashlib.hash</a:t>
                      </a:r>
                      <a:r>
                        <a:rPr lang="zh-CN" altLang="en-US" sz="1900" dirty="0"/>
                        <a:t>算法名</a:t>
                      </a:r>
                      <a:r>
                        <a:rPr lang="en-US" altLang="zh-CN" sz="1900" dirty="0"/>
                        <a:t>(</a:t>
                      </a:r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data=b”</a:t>
                      </a:r>
                      <a:r>
                        <a:rPr lang="en-US" altLang="zh-CN" sz="1900" dirty="0"/>
                        <a:t>)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生成一个使用该算法的</a:t>
                      </a:r>
                      <a:r>
                        <a:rPr lang="en-US" altLang="zh-CN" sz="1900" dirty="0"/>
                        <a:t>hash</a:t>
                      </a:r>
                      <a:r>
                        <a:rPr lang="zh-CN" altLang="en-US" sz="1900" dirty="0"/>
                        <a:t>对象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  <a:tr h="409352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Hash</a:t>
                      </a:r>
                      <a:r>
                        <a:rPr lang="zh-CN" altLang="en-US" sz="1900" dirty="0"/>
                        <a:t>对象</a:t>
                      </a:r>
                      <a:r>
                        <a:rPr lang="en-US" altLang="zh-CN" sz="1900" dirty="0"/>
                        <a:t>.update(arg=None)</a:t>
                      </a:r>
                      <a:endParaRPr lang="zh-CN" altLang="en-US" sz="1900" dirty="0"/>
                    </a:p>
                  </a:txBody>
                  <a:tcPr marL="96435" marR="96435" marT="48218" marB="4821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更新</a:t>
                      </a:r>
                      <a:r>
                        <a:rPr lang="en-US" altLang="zh-CN" sz="1900" dirty="0"/>
                        <a:t>hash</a:t>
                      </a:r>
                      <a:r>
                        <a:rPr lang="zh-CN" altLang="en-US" sz="1900" dirty="0"/>
                        <a:t>对象</a:t>
                      </a:r>
                      <a:endParaRPr lang="zh-CN" altLang="en-US" sz="1900" dirty="0"/>
                    </a:p>
                  </a:txBody>
                  <a:tcPr marL="96435" marR="96435" marT="48218" marB="4821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716367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Hash</a:t>
                      </a:r>
                      <a:r>
                        <a:rPr lang="zh-CN" altLang="en-US" sz="1900" dirty="0"/>
                        <a:t>对象</a:t>
                      </a:r>
                      <a:r>
                        <a:rPr lang="en-US" altLang="zh-CN" sz="1900" dirty="0"/>
                        <a:t>.digest()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CN" alt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</a:t>
                      </a:r>
                      <a:r>
                        <a:rPr lang="zh-CN" alt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算法计算得到的值</a:t>
                      </a:r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(bytes</a:t>
                      </a:r>
                      <a:r>
                        <a:rPr lang="zh-CN" alt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类型</a:t>
                      </a:r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900" dirty="0"/>
                    </a:p>
                    <a:p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  <a:tr h="675047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Hash</a:t>
                      </a:r>
                      <a:r>
                        <a:rPr lang="zh-CN" altLang="en-US" sz="1900" dirty="0"/>
                        <a:t>对象</a:t>
                      </a:r>
                      <a:r>
                        <a:rPr lang="en-US" altLang="zh-CN" sz="1900" dirty="0"/>
                        <a:t>.hexdigest()</a:t>
                      </a:r>
                      <a:endParaRPr lang="zh-CN" altLang="en-US" sz="1900" dirty="0"/>
                    </a:p>
                  </a:txBody>
                  <a:tcPr marL="96435" marR="96435" marT="48218" marB="4821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</a:t>
                      </a:r>
                      <a:r>
                        <a:rPr lang="zh-CN" alt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算法计算得到的值</a:t>
                      </a:r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</a:t>
                      </a:r>
                      <a:r>
                        <a:rPr lang="zh-CN" alt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类型</a:t>
                      </a:r>
                      <a:r>
                        <a:rPr lang="en-US" altLang="zh-CN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900" dirty="0"/>
                    </a:p>
                  </a:txBody>
                  <a:tcPr marL="96435" marR="96435" marT="48218" marB="48218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TextBox 4"/>
          <p:cNvSpPr txBox="1"/>
          <p:nvPr/>
        </p:nvSpPr>
        <p:spPr>
          <a:xfrm>
            <a:off x="2036887" y="1665887"/>
            <a:ext cx="605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Hashlib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模块提供了许多供我们调用的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主要有：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070397" y="2143673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1.md5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85778" y="2551317"/>
            <a:ext cx="5960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2.SHA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系列：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sha1, sha224, sha256, sha384, sha512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963526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简单使用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967" y="1481687"/>
            <a:ext cx="8717508" cy="53920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8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3025390" y="3056542"/>
            <a:ext cx="1072730" cy="957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25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5625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5393" y="2920181"/>
            <a:ext cx="338394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base64</a:t>
            </a:r>
            <a:r>
              <a:rPr lang="zh-CN" altLang="en-US" sz="4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45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416943" y="3920054"/>
            <a:ext cx="54671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" y="-61226"/>
            <a:ext cx="3907245" cy="402626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26" y="3173355"/>
            <a:ext cx="3389124" cy="4041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99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4" grpId="0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4197675" cy="6057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base64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521490" y="6039277"/>
            <a:ext cx="10709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可以将不可打印的二进制数据转化为可打印的字符串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31313" y="5054288"/>
            <a:ext cx="10221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用来将非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字符的数据转换成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字符的一种方法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21490" y="5526812"/>
            <a:ext cx="10221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常用于对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的编码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右箭头 34"/>
          <p:cNvSpPr/>
          <p:nvPr/>
        </p:nvSpPr>
        <p:spPr>
          <a:xfrm>
            <a:off x="2764228" y="3965068"/>
            <a:ext cx="2963192" cy="691151"/>
          </a:xfrm>
          <a:prstGeom prst="rightArrow">
            <a:avLst>
              <a:gd name="adj1" fmla="val 72581"/>
              <a:gd name="adj2" fmla="val 46774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128507" tIns="64254" rIns="128507" bIns="64254" anchor="ctr"/>
          <a:lstStyle/>
          <a:p>
            <a:pPr algn="ctr" defTabSz="1285240">
              <a:defRPr/>
            </a:pPr>
            <a:endParaRPr lang="zh-CN" altLang="en-US" sz="3375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300483" y="3965068"/>
            <a:ext cx="2798077" cy="691151"/>
            <a:chOff x="914400" y="3704035"/>
            <a:chExt cx="1990726" cy="491728"/>
          </a:xfrm>
          <a:solidFill>
            <a:srgbClr val="8D86BA"/>
          </a:solidFill>
        </p:grpSpPr>
        <p:sp>
          <p:nvSpPr>
            <p:cNvPr id="34" name="直角三角形 33"/>
            <p:cNvSpPr/>
            <p:nvPr/>
          </p:nvSpPr>
          <p:spPr>
            <a:xfrm flipV="1">
              <a:off x="2794001" y="4119563"/>
              <a:ext cx="111125" cy="76200"/>
            </a:xfrm>
            <a:prstGeom prst="rtTriangl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85240">
                <a:defRPr/>
              </a:pPr>
              <a:endParaRPr lang="zh-CN" altLang="en-US" sz="3375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直角三角形 34"/>
            <p:cNvSpPr/>
            <p:nvPr/>
          </p:nvSpPr>
          <p:spPr>
            <a:xfrm>
              <a:off x="2794001" y="3704035"/>
              <a:ext cx="111125" cy="76200"/>
            </a:xfrm>
            <a:prstGeom prst="rtTriangl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85240">
                <a:defRPr/>
              </a:pPr>
              <a:endParaRPr lang="zh-CN" altLang="en-US" sz="3375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14400" y="3704035"/>
              <a:ext cx="1879600" cy="491728"/>
            </a:xfrm>
            <a:prstGeom prst="rect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85240">
                <a:defRPr/>
              </a:pPr>
              <a:r>
                <a:rPr lang="zh-CN" altLang="en-US" sz="225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特点</a:t>
              </a:r>
              <a:endParaRPr lang="zh-CN" altLang="en-US" sz="225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圆角矩形 26"/>
          <p:cNvSpPr/>
          <p:nvPr/>
        </p:nvSpPr>
        <p:spPr>
          <a:xfrm>
            <a:off x="1265012" y="1744219"/>
            <a:ext cx="10344654" cy="182676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矩形 93"/>
          <p:cNvSpPr/>
          <p:nvPr/>
        </p:nvSpPr>
        <p:spPr>
          <a:xfrm>
            <a:off x="1257765" y="1191929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矩形 93"/>
          <p:cNvSpPr/>
          <p:nvPr/>
        </p:nvSpPr>
        <p:spPr>
          <a:xfrm rot="10800000">
            <a:off x="11268991" y="3217402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497863" y="1389419"/>
            <a:ext cx="251206" cy="421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66126" y="1389419"/>
            <a:ext cx="251206" cy="421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34388" y="1389419"/>
            <a:ext cx="251206" cy="421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702651" y="1389419"/>
            <a:ext cx="251206" cy="421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792485" y="2158519"/>
            <a:ext cx="325755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935297" y="2158519"/>
            <a:ext cx="309943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2062297" y="2158519"/>
            <a:ext cx="289306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2168659" y="2158519"/>
            <a:ext cx="313119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2298834" y="2158519"/>
            <a:ext cx="31629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432184" y="2158519"/>
            <a:ext cx="31629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5655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7941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30227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2513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479934" y="2158519"/>
            <a:ext cx="31629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613284" y="2158519"/>
            <a:ext cx="31629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7466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9752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2038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4324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46610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48896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51182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3468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55754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58040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60326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2612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64898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67184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9470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71756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74042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76328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8614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80900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83186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85472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87758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90044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92330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94616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969023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9918834" y="2158519"/>
            <a:ext cx="343281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10079172" y="2158519"/>
            <a:ext cx="314706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10210934" y="2158519"/>
            <a:ext cx="3353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10363334" y="2158519"/>
            <a:ext cx="249619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10430009" y="2158519"/>
            <a:ext cx="249619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1049668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1072528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10953884" y="2158519"/>
            <a:ext cx="411544" cy="393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1792485" y="2603007"/>
            <a:ext cx="411544" cy="393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2021085" y="2603007"/>
            <a:ext cx="411544" cy="393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2249685" y="2603007"/>
            <a:ext cx="411544" cy="393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2478287" y="2603007"/>
            <a:ext cx="343281" cy="393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2638623" y="2603007"/>
            <a:ext cx="281368" cy="393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737050" y="2603007"/>
            <a:ext cx="324231" cy="393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2878335" y="2603007"/>
            <a:ext cx="238506" cy="393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933900" y="2603007"/>
            <a:ext cx="309943" cy="393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3060898" y="2603007"/>
            <a:ext cx="281368" cy="393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3159323" y="2603007"/>
            <a:ext cx="295656" cy="393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3272035" y="2603007"/>
            <a:ext cx="238506" cy="393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3327600" y="2603007"/>
            <a:ext cx="316293" cy="393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3460948" y="2603007"/>
            <a:ext cx="281368" cy="393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3559375" y="2603007"/>
            <a:ext cx="316293" cy="393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3692723" y="2603007"/>
            <a:ext cx="238506" cy="393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3748285" y="2603007"/>
            <a:ext cx="352806" cy="393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3918148" y="2603007"/>
            <a:ext cx="238506" cy="393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3973712" y="2603007"/>
            <a:ext cx="281369" cy="393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4072135" y="2603007"/>
            <a:ext cx="411544" cy="393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4300735" y="2603007"/>
            <a:ext cx="316294" cy="393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4434085" y="2603007"/>
            <a:ext cx="316294" cy="393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4567435" y="2603007"/>
            <a:ext cx="411544" cy="393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4796035" y="2603007"/>
            <a:ext cx="411544" cy="393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5024635" y="2603007"/>
            <a:ext cx="411544" cy="3935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6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6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6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6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6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6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6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6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6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6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6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6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6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6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6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6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6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00"/>
                            </p:stCondLst>
                            <p:childTnLst>
                              <p:par>
                                <p:cTn id="1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6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000"/>
                            </p:stCondLst>
                            <p:childTnLst>
                              <p:par>
                                <p:cTn id="1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6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500"/>
                            </p:stCondLst>
                            <p:childTnLst>
                              <p:par>
                                <p:cTn id="1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6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6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6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6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6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6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6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6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6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6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6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7" dur="6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6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5" dur="6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9" dur="6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6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7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7" dur="6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8000"/>
                            </p:stCondLst>
                            <p:childTnLst>
                              <p:par>
                                <p:cTn id="1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1" dur="6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8500"/>
                            </p:stCondLst>
                            <p:childTnLst>
                              <p:par>
                                <p:cTn id="1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5" dur="6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9000"/>
                            </p:stCondLst>
                            <p:childTnLst>
                              <p:par>
                                <p:cTn id="1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9" dur="6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3" dur="6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9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7" dur="6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0500"/>
                            </p:stCondLst>
                            <p:childTnLst>
                              <p:par>
                                <p:cTn id="1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1" dur="6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1000"/>
                            </p:stCondLst>
                            <p:childTnLst>
                              <p:par>
                                <p:cTn id="2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5" dur="6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1500"/>
                            </p:stCondLst>
                            <p:childTnLst>
                              <p:par>
                                <p:cTn id="2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9" dur="6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2000"/>
                            </p:stCondLst>
                            <p:childTnLst>
                              <p:par>
                                <p:cTn id="2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3" dur="6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22500"/>
                            </p:stCondLst>
                            <p:childTnLst>
                              <p:par>
                                <p:cTn id="2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7" dur="6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23000"/>
                            </p:stCondLst>
                            <p:childTnLst>
                              <p:par>
                                <p:cTn id="2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1" dur="6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6" dur="6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0" dur="6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4" dur="6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500"/>
                            </p:stCondLst>
                            <p:childTnLst>
                              <p:par>
                                <p:cTn id="2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8" dur="6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000"/>
                            </p:stCondLst>
                            <p:childTnLst>
                              <p:par>
                                <p:cTn id="2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2" dur="6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6" dur="6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3000"/>
                            </p:stCondLst>
                            <p:childTnLst>
                              <p:par>
                                <p:cTn id="2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0" dur="6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3500"/>
                            </p:stCondLst>
                            <p:childTnLst>
                              <p:par>
                                <p:cTn id="2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4" dur="6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4000"/>
                            </p:stCondLst>
                            <p:childTnLst>
                              <p:par>
                                <p:cTn id="2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8" dur="6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4500"/>
                            </p:stCondLst>
                            <p:childTnLst>
                              <p:par>
                                <p:cTn id="2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2" dur="6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0"/>
                            </p:stCondLst>
                            <p:childTnLst>
                              <p:par>
                                <p:cTn id="2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6" dur="6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500"/>
                            </p:stCondLst>
                            <p:childTnLst>
                              <p:par>
                                <p:cTn id="26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0" dur="6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6000"/>
                            </p:stCondLst>
                            <p:childTnLst>
                              <p:par>
                                <p:cTn id="27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4" dur="6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6500"/>
                            </p:stCondLst>
                            <p:childTnLst>
                              <p:par>
                                <p:cTn id="2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8" dur="6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7000"/>
                            </p:stCondLst>
                            <p:childTnLst>
                              <p:par>
                                <p:cTn id="28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2" dur="6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7500"/>
                            </p:stCondLst>
                            <p:childTnLst>
                              <p:par>
                                <p:cTn id="28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6" dur="6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8000"/>
                            </p:stCondLst>
                            <p:childTnLst>
                              <p:par>
                                <p:cTn id="28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0" dur="6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8500"/>
                            </p:stCondLst>
                            <p:childTnLst>
                              <p:par>
                                <p:cTn id="29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4" dur="6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9000"/>
                            </p:stCondLst>
                            <p:childTnLst>
                              <p:par>
                                <p:cTn id="29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8" dur="6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2" dur="6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6" dur="6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10500"/>
                            </p:stCondLst>
                            <p:childTnLst>
                              <p:par>
                                <p:cTn id="30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0" dur="6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11000"/>
                            </p:stCondLst>
                            <p:childTnLst>
                              <p:par>
                                <p:cTn id="3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4" dur="6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11500"/>
                            </p:stCondLst>
                            <p:childTnLst>
                              <p:par>
                                <p:cTn id="3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8" dur="6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500"/>
                            </p:stCondLst>
                            <p:childTnLst>
                              <p:par>
                                <p:cTn id="3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9" grpId="0"/>
      <p:bldP spid="12" grpId="0"/>
      <p:bldP spid="13" grpId="0"/>
      <p:bldP spid="32" grpId="0" animBg="1"/>
      <p:bldP spid="24" grpId="0" animBg="1"/>
      <p:bldP spid="26" grpId="0" bldLvl="0" animBg="1"/>
      <p:bldP spid="30" grpId="0" animBg="1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963526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base64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模块</a:t>
            </a: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API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4"/>
          <p:cNvSpPr txBox="1"/>
          <p:nvPr/>
        </p:nvSpPr>
        <p:spPr>
          <a:xfrm>
            <a:off x="1289987" y="1819362"/>
            <a:ext cx="10278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Base64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编码后的数据可能会含有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/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两个符号，如果编码后的数据用于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或文件的系统路径中，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就可能导致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，所以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模块提供了专门编码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388815" y="2824237"/>
          <a:ext cx="9721082" cy="3240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541"/>
                <a:gridCol w="4860541"/>
              </a:tblGrid>
              <a:tr h="486245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api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描述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  <a:tr h="648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9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base64.b64encode(s)</a:t>
                      </a:r>
                      <a:endParaRPr lang="en-US" altLang="zh-CN" sz="19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对二进制数据进行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base64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编码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  <a:tr h="648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9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base64.b64decode(s)</a:t>
                      </a:r>
                      <a:endParaRPr lang="en-US" altLang="zh-CN" sz="19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对通过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base64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编码的数据进行解码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435" marR="96435" marT="48218" marB="48218"/>
                </a:tc>
              </a:tr>
              <a:tr h="648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9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base64.urlsafe_b64encode(s)</a:t>
                      </a:r>
                      <a:endParaRPr lang="en-US" altLang="zh-CN" sz="19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</a:t>
                      </a:r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zh-CN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进行</a:t>
                      </a:r>
                      <a:r>
                        <a:rPr lang="en-US" altLang="zh-C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base64</a:t>
                      </a:r>
                      <a:r>
                        <a:rPr lang="zh-CN" alt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编码</a:t>
                      </a:r>
                      <a:endParaRPr lang="zh-CN" altLang="en-US" sz="2400" dirty="0"/>
                    </a:p>
                  </a:txBody>
                  <a:tcPr marL="96435" marR="96435" marT="48218" marB="48218"/>
                </a:tc>
              </a:tr>
              <a:tr h="809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9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base64.urlsafe_b64decode(s)</a:t>
                      </a:r>
                      <a:endParaRPr lang="en-US" altLang="zh-CN" sz="19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endParaRPr lang="zh-CN" altLang="en-US" sz="190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解码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5187662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对字符串进行编码解码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2176165"/>
            <a:ext cx="7839075" cy="3133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4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4755614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对</a:t>
            </a: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URL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进行编码解码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2176165"/>
            <a:ext cx="7839075" cy="31588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4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4107542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总结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4837210" y="2700567"/>
            <a:ext cx="3207255" cy="3207260"/>
            <a:chOff x="3243850" y="1410512"/>
            <a:chExt cx="2553425" cy="2553428"/>
          </a:xfrm>
        </p:grpSpPr>
        <p:sp>
          <p:nvSpPr>
            <p:cNvPr id="14" name="箭头1"/>
            <p:cNvSpPr>
              <a:spLocks noChangeAspect="1"/>
            </p:cNvSpPr>
            <p:nvPr/>
          </p:nvSpPr>
          <p:spPr bwMode="auto">
            <a:xfrm>
              <a:off x="4541394" y="1410512"/>
              <a:ext cx="1255881" cy="1446347"/>
            </a:xfrm>
            <a:custGeom>
              <a:avLst/>
              <a:gdLst>
                <a:gd name="T0" fmla="*/ 35 w 1260"/>
                <a:gd name="T1" fmla="*/ 1 h 1451"/>
                <a:gd name="T2" fmla="*/ 100 w 1260"/>
                <a:gd name="T3" fmla="*/ 6 h 1451"/>
                <a:gd name="T4" fmla="*/ 162 w 1260"/>
                <a:gd name="T5" fmla="*/ 13 h 1451"/>
                <a:gd name="T6" fmla="*/ 225 w 1260"/>
                <a:gd name="T7" fmla="*/ 23 h 1451"/>
                <a:gd name="T8" fmla="*/ 285 w 1260"/>
                <a:gd name="T9" fmla="*/ 37 h 1451"/>
                <a:gd name="T10" fmla="*/ 345 w 1260"/>
                <a:gd name="T11" fmla="*/ 53 h 1451"/>
                <a:gd name="T12" fmla="*/ 404 w 1260"/>
                <a:gd name="T13" fmla="*/ 72 h 1451"/>
                <a:gd name="T14" fmla="*/ 461 w 1260"/>
                <a:gd name="T15" fmla="*/ 94 h 1451"/>
                <a:gd name="T16" fmla="*/ 517 w 1260"/>
                <a:gd name="T17" fmla="*/ 119 h 1451"/>
                <a:gd name="T18" fmla="*/ 572 w 1260"/>
                <a:gd name="T19" fmla="*/ 145 h 1451"/>
                <a:gd name="T20" fmla="*/ 625 w 1260"/>
                <a:gd name="T21" fmla="*/ 175 h 1451"/>
                <a:gd name="T22" fmla="*/ 676 w 1260"/>
                <a:gd name="T23" fmla="*/ 206 h 1451"/>
                <a:gd name="T24" fmla="*/ 726 w 1260"/>
                <a:gd name="T25" fmla="*/ 240 h 1451"/>
                <a:gd name="T26" fmla="*/ 774 w 1260"/>
                <a:gd name="T27" fmla="*/ 277 h 1451"/>
                <a:gd name="T28" fmla="*/ 820 w 1260"/>
                <a:gd name="T29" fmla="*/ 316 h 1451"/>
                <a:gd name="T30" fmla="*/ 866 w 1260"/>
                <a:gd name="T31" fmla="*/ 356 h 1451"/>
                <a:gd name="T32" fmla="*/ 908 w 1260"/>
                <a:gd name="T33" fmla="*/ 398 h 1451"/>
                <a:gd name="T34" fmla="*/ 948 w 1260"/>
                <a:gd name="T35" fmla="*/ 444 h 1451"/>
                <a:gd name="T36" fmla="*/ 986 w 1260"/>
                <a:gd name="T37" fmla="*/ 490 h 1451"/>
                <a:gd name="T38" fmla="*/ 1023 w 1260"/>
                <a:gd name="T39" fmla="*/ 538 h 1451"/>
                <a:gd name="T40" fmla="*/ 1057 w 1260"/>
                <a:gd name="T41" fmla="*/ 589 h 1451"/>
                <a:gd name="T42" fmla="*/ 1088 w 1260"/>
                <a:gd name="T43" fmla="*/ 640 h 1451"/>
                <a:gd name="T44" fmla="*/ 1117 w 1260"/>
                <a:gd name="T45" fmla="*/ 693 h 1451"/>
                <a:gd name="T46" fmla="*/ 1144 w 1260"/>
                <a:gd name="T47" fmla="*/ 748 h 1451"/>
                <a:gd name="T48" fmla="*/ 1168 w 1260"/>
                <a:gd name="T49" fmla="*/ 804 h 1451"/>
                <a:gd name="T50" fmla="*/ 1190 w 1260"/>
                <a:gd name="T51" fmla="*/ 861 h 1451"/>
                <a:gd name="T52" fmla="*/ 1209 w 1260"/>
                <a:gd name="T53" fmla="*/ 921 h 1451"/>
                <a:gd name="T54" fmla="*/ 1224 w 1260"/>
                <a:gd name="T55" fmla="*/ 980 h 1451"/>
                <a:gd name="T56" fmla="*/ 1237 w 1260"/>
                <a:gd name="T57" fmla="*/ 1042 h 1451"/>
                <a:gd name="T58" fmla="*/ 1248 w 1260"/>
                <a:gd name="T59" fmla="*/ 1104 h 1451"/>
                <a:gd name="T60" fmla="*/ 1255 w 1260"/>
                <a:gd name="T61" fmla="*/ 1166 h 1451"/>
                <a:gd name="T62" fmla="*/ 1259 w 1260"/>
                <a:gd name="T63" fmla="*/ 1231 h 1451"/>
                <a:gd name="T64" fmla="*/ 921 w 1260"/>
                <a:gd name="T65" fmla="*/ 1451 h 1451"/>
                <a:gd name="T66" fmla="*/ 622 w 1260"/>
                <a:gd name="T67" fmla="*/ 1231 h 1451"/>
                <a:gd name="T68" fmla="*/ 616 w 1260"/>
                <a:gd name="T69" fmla="*/ 1184 h 1451"/>
                <a:gd name="T70" fmla="*/ 608 w 1260"/>
                <a:gd name="T71" fmla="*/ 1139 h 1451"/>
                <a:gd name="T72" fmla="*/ 597 w 1260"/>
                <a:gd name="T73" fmla="*/ 1096 h 1451"/>
                <a:gd name="T74" fmla="*/ 588 w 1260"/>
                <a:gd name="T75" fmla="*/ 1067 h 1451"/>
                <a:gd name="T76" fmla="*/ 572 w 1260"/>
                <a:gd name="T77" fmla="*/ 1025 h 1451"/>
                <a:gd name="T78" fmla="*/ 559 w 1260"/>
                <a:gd name="T79" fmla="*/ 998 h 1451"/>
                <a:gd name="T80" fmla="*/ 539 w 1260"/>
                <a:gd name="T81" fmla="*/ 959 h 1451"/>
                <a:gd name="T82" fmla="*/ 523 w 1260"/>
                <a:gd name="T83" fmla="*/ 934 h 1451"/>
                <a:gd name="T84" fmla="*/ 498 w 1260"/>
                <a:gd name="T85" fmla="*/ 898 h 1451"/>
                <a:gd name="T86" fmla="*/ 480 w 1260"/>
                <a:gd name="T87" fmla="*/ 874 h 1451"/>
                <a:gd name="T88" fmla="*/ 461 w 1260"/>
                <a:gd name="T89" fmla="*/ 852 h 1451"/>
                <a:gd name="T90" fmla="*/ 431 w 1260"/>
                <a:gd name="T91" fmla="*/ 821 h 1451"/>
                <a:gd name="T92" fmla="*/ 399 w 1260"/>
                <a:gd name="T93" fmla="*/ 791 h 1451"/>
                <a:gd name="T94" fmla="*/ 375 w 1260"/>
                <a:gd name="T95" fmla="*/ 773 h 1451"/>
                <a:gd name="T96" fmla="*/ 352 w 1260"/>
                <a:gd name="T97" fmla="*/ 755 h 1451"/>
                <a:gd name="T98" fmla="*/ 328 w 1260"/>
                <a:gd name="T99" fmla="*/ 739 h 1451"/>
                <a:gd name="T100" fmla="*/ 290 w 1260"/>
                <a:gd name="T101" fmla="*/ 716 h 1451"/>
                <a:gd name="T102" fmla="*/ 264 w 1260"/>
                <a:gd name="T103" fmla="*/ 702 h 1451"/>
                <a:gd name="T104" fmla="*/ 223 w 1260"/>
                <a:gd name="T105" fmla="*/ 684 h 1451"/>
                <a:gd name="T106" fmla="*/ 181 w 1260"/>
                <a:gd name="T107" fmla="*/ 669 h 1451"/>
                <a:gd name="T108" fmla="*/ 137 w 1260"/>
                <a:gd name="T109" fmla="*/ 656 h 1451"/>
                <a:gd name="T110" fmla="*/ 108 w 1260"/>
                <a:gd name="T111" fmla="*/ 649 h 1451"/>
                <a:gd name="T112" fmla="*/ 63 w 1260"/>
                <a:gd name="T113" fmla="*/ 642 h 1451"/>
                <a:gd name="T114" fmla="*/ 31 w 1260"/>
                <a:gd name="T115" fmla="*/ 639 h 1451"/>
                <a:gd name="T116" fmla="*/ 0 w 1260"/>
                <a:gd name="T117" fmla="*/ 637 h 1451"/>
                <a:gd name="T118" fmla="*/ 3 w 1260"/>
                <a:gd name="T119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60" h="1451">
                  <a:moveTo>
                    <a:pt x="3" y="0"/>
                  </a:moveTo>
                  <a:lnTo>
                    <a:pt x="35" y="1"/>
                  </a:lnTo>
                  <a:lnTo>
                    <a:pt x="68" y="3"/>
                  </a:lnTo>
                  <a:lnTo>
                    <a:pt x="100" y="6"/>
                  </a:lnTo>
                  <a:lnTo>
                    <a:pt x="131" y="9"/>
                  </a:lnTo>
                  <a:lnTo>
                    <a:pt x="162" y="13"/>
                  </a:lnTo>
                  <a:lnTo>
                    <a:pt x="193" y="18"/>
                  </a:lnTo>
                  <a:lnTo>
                    <a:pt x="225" y="23"/>
                  </a:lnTo>
                  <a:lnTo>
                    <a:pt x="255" y="30"/>
                  </a:lnTo>
                  <a:lnTo>
                    <a:pt x="285" y="37"/>
                  </a:lnTo>
                  <a:lnTo>
                    <a:pt x="315" y="44"/>
                  </a:lnTo>
                  <a:lnTo>
                    <a:pt x="345" y="53"/>
                  </a:lnTo>
                  <a:lnTo>
                    <a:pt x="374" y="62"/>
                  </a:lnTo>
                  <a:lnTo>
                    <a:pt x="404" y="72"/>
                  </a:lnTo>
                  <a:lnTo>
                    <a:pt x="433" y="83"/>
                  </a:lnTo>
                  <a:lnTo>
                    <a:pt x="461" y="94"/>
                  </a:lnTo>
                  <a:lnTo>
                    <a:pt x="489" y="106"/>
                  </a:lnTo>
                  <a:lnTo>
                    <a:pt x="517" y="119"/>
                  </a:lnTo>
                  <a:lnTo>
                    <a:pt x="545" y="132"/>
                  </a:lnTo>
                  <a:lnTo>
                    <a:pt x="572" y="145"/>
                  </a:lnTo>
                  <a:lnTo>
                    <a:pt x="599" y="160"/>
                  </a:lnTo>
                  <a:lnTo>
                    <a:pt x="625" y="175"/>
                  </a:lnTo>
                  <a:lnTo>
                    <a:pt x="651" y="190"/>
                  </a:lnTo>
                  <a:lnTo>
                    <a:pt x="676" y="206"/>
                  </a:lnTo>
                  <a:lnTo>
                    <a:pt x="702" y="223"/>
                  </a:lnTo>
                  <a:lnTo>
                    <a:pt x="726" y="240"/>
                  </a:lnTo>
                  <a:lnTo>
                    <a:pt x="751" y="259"/>
                  </a:lnTo>
                  <a:lnTo>
                    <a:pt x="774" y="277"/>
                  </a:lnTo>
                  <a:lnTo>
                    <a:pt x="798" y="296"/>
                  </a:lnTo>
                  <a:lnTo>
                    <a:pt x="820" y="316"/>
                  </a:lnTo>
                  <a:lnTo>
                    <a:pt x="843" y="336"/>
                  </a:lnTo>
                  <a:lnTo>
                    <a:pt x="866" y="356"/>
                  </a:lnTo>
                  <a:lnTo>
                    <a:pt x="887" y="377"/>
                  </a:lnTo>
                  <a:lnTo>
                    <a:pt x="908" y="398"/>
                  </a:lnTo>
                  <a:lnTo>
                    <a:pt x="928" y="421"/>
                  </a:lnTo>
                  <a:lnTo>
                    <a:pt x="948" y="444"/>
                  </a:lnTo>
                  <a:lnTo>
                    <a:pt x="967" y="467"/>
                  </a:lnTo>
                  <a:lnTo>
                    <a:pt x="986" y="490"/>
                  </a:lnTo>
                  <a:lnTo>
                    <a:pt x="1004" y="514"/>
                  </a:lnTo>
                  <a:lnTo>
                    <a:pt x="1023" y="538"/>
                  </a:lnTo>
                  <a:lnTo>
                    <a:pt x="1040" y="564"/>
                  </a:lnTo>
                  <a:lnTo>
                    <a:pt x="1057" y="589"/>
                  </a:lnTo>
                  <a:lnTo>
                    <a:pt x="1073" y="614"/>
                  </a:lnTo>
                  <a:lnTo>
                    <a:pt x="1088" y="640"/>
                  </a:lnTo>
                  <a:lnTo>
                    <a:pt x="1103" y="666"/>
                  </a:lnTo>
                  <a:lnTo>
                    <a:pt x="1117" y="693"/>
                  </a:lnTo>
                  <a:lnTo>
                    <a:pt x="1131" y="720"/>
                  </a:lnTo>
                  <a:lnTo>
                    <a:pt x="1144" y="748"/>
                  </a:lnTo>
                  <a:lnTo>
                    <a:pt x="1156" y="776"/>
                  </a:lnTo>
                  <a:lnTo>
                    <a:pt x="1168" y="804"/>
                  </a:lnTo>
                  <a:lnTo>
                    <a:pt x="1180" y="833"/>
                  </a:lnTo>
                  <a:lnTo>
                    <a:pt x="1190" y="861"/>
                  </a:lnTo>
                  <a:lnTo>
                    <a:pt x="1200" y="891"/>
                  </a:lnTo>
                  <a:lnTo>
                    <a:pt x="1209" y="921"/>
                  </a:lnTo>
                  <a:lnTo>
                    <a:pt x="1217" y="950"/>
                  </a:lnTo>
                  <a:lnTo>
                    <a:pt x="1224" y="980"/>
                  </a:lnTo>
                  <a:lnTo>
                    <a:pt x="1231" y="1010"/>
                  </a:lnTo>
                  <a:lnTo>
                    <a:pt x="1237" y="1042"/>
                  </a:lnTo>
                  <a:lnTo>
                    <a:pt x="1243" y="1073"/>
                  </a:lnTo>
                  <a:lnTo>
                    <a:pt x="1248" y="1104"/>
                  </a:lnTo>
                  <a:lnTo>
                    <a:pt x="1252" y="1135"/>
                  </a:lnTo>
                  <a:lnTo>
                    <a:pt x="1255" y="1166"/>
                  </a:lnTo>
                  <a:lnTo>
                    <a:pt x="1257" y="1198"/>
                  </a:lnTo>
                  <a:lnTo>
                    <a:pt x="1259" y="1231"/>
                  </a:lnTo>
                  <a:lnTo>
                    <a:pt x="1260" y="1263"/>
                  </a:lnTo>
                  <a:lnTo>
                    <a:pt x="921" y="1451"/>
                  </a:lnTo>
                  <a:lnTo>
                    <a:pt x="622" y="1246"/>
                  </a:lnTo>
                  <a:lnTo>
                    <a:pt x="622" y="1231"/>
                  </a:lnTo>
                  <a:lnTo>
                    <a:pt x="620" y="1215"/>
                  </a:lnTo>
                  <a:lnTo>
                    <a:pt x="616" y="1184"/>
                  </a:lnTo>
                  <a:lnTo>
                    <a:pt x="611" y="1154"/>
                  </a:lnTo>
                  <a:lnTo>
                    <a:pt x="608" y="1139"/>
                  </a:lnTo>
                  <a:lnTo>
                    <a:pt x="605" y="1125"/>
                  </a:lnTo>
                  <a:lnTo>
                    <a:pt x="597" y="1096"/>
                  </a:lnTo>
                  <a:lnTo>
                    <a:pt x="593" y="1082"/>
                  </a:lnTo>
                  <a:lnTo>
                    <a:pt x="588" y="1067"/>
                  </a:lnTo>
                  <a:lnTo>
                    <a:pt x="577" y="1039"/>
                  </a:lnTo>
                  <a:lnTo>
                    <a:pt x="572" y="1025"/>
                  </a:lnTo>
                  <a:lnTo>
                    <a:pt x="566" y="1012"/>
                  </a:lnTo>
                  <a:lnTo>
                    <a:pt x="559" y="998"/>
                  </a:lnTo>
                  <a:lnTo>
                    <a:pt x="553" y="985"/>
                  </a:lnTo>
                  <a:lnTo>
                    <a:pt x="539" y="959"/>
                  </a:lnTo>
                  <a:lnTo>
                    <a:pt x="530" y="947"/>
                  </a:lnTo>
                  <a:lnTo>
                    <a:pt x="523" y="934"/>
                  </a:lnTo>
                  <a:lnTo>
                    <a:pt x="506" y="910"/>
                  </a:lnTo>
                  <a:lnTo>
                    <a:pt x="498" y="898"/>
                  </a:lnTo>
                  <a:lnTo>
                    <a:pt x="489" y="887"/>
                  </a:lnTo>
                  <a:lnTo>
                    <a:pt x="480" y="874"/>
                  </a:lnTo>
                  <a:lnTo>
                    <a:pt x="471" y="863"/>
                  </a:lnTo>
                  <a:lnTo>
                    <a:pt x="461" y="852"/>
                  </a:lnTo>
                  <a:lnTo>
                    <a:pt x="451" y="841"/>
                  </a:lnTo>
                  <a:lnTo>
                    <a:pt x="431" y="821"/>
                  </a:lnTo>
                  <a:lnTo>
                    <a:pt x="410" y="801"/>
                  </a:lnTo>
                  <a:lnTo>
                    <a:pt x="399" y="791"/>
                  </a:lnTo>
                  <a:lnTo>
                    <a:pt x="388" y="782"/>
                  </a:lnTo>
                  <a:lnTo>
                    <a:pt x="375" y="773"/>
                  </a:lnTo>
                  <a:lnTo>
                    <a:pt x="364" y="764"/>
                  </a:lnTo>
                  <a:lnTo>
                    <a:pt x="352" y="755"/>
                  </a:lnTo>
                  <a:lnTo>
                    <a:pt x="340" y="747"/>
                  </a:lnTo>
                  <a:lnTo>
                    <a:pt x="328" y="739"/>
                  </a:lnTo>
                  <a:lnTo>
                    <a:pt x="315" y="731"/>
                  </a:lnTo>
                  <a:lnTo>
                    <a:pt x="290" y="716"/>
                  </a:lnTo>
                  <a:lnTo>
                    <a:pt x="277" y="709"/>
                  </a:lnTo>
                  <a:lnTo>
                    <a:pt x="264" y="702"/>
                  </a:lnTo>
                  <a:lnTo>
                    <a:pt x="237" y="690"/>
                  </a:lnTo>
                  <a:lnTo>
                    <a:pt x="223" y="684"/>
                  </a:lnTo>
                  <a:lnTo>
                    <a:pt x="209" y="678"/>
                  </a:lnTo>
                  <a:lnTo>
                    <a:pt x="181" y="669"/>
                  </a:lnTo>
                  <a:lnTo>
                    <a:pt x="152" y="660"/>
                  </a:lnTo>
                  <a:lnTo>
                    <a:pt x="137" y="656"/>
                  </a:lnTo>
                  <a:lnTo>
                    <a:pt x="123" y="653"/>
                  </a:lnTo>
                  <a:lnTo>
                    <a:pt x="108" y="649"/>
                  </a:lnTo>
                  <a:lnTo>
                    <a:pt x="93" y="647"/>
                  </a:lnTo>
                  <a:lnTo>
                    <a:pt x="63" y="642"/>
                  </a:lnTo>
                  <a:lnTo>
                    <a:pt x="47" y="640"/>
                  </a:lnTo>
                  <a:lnTo>
                    <a:pt x="31" y="639"/>
                  </a:lnTo>
                  <a:lnTo>
                    <a:pt x="16" y="638"/>
                  </a:lnTo>
                  <a:lnTo>
                    <a:pt x="0" y="637"/>
                  </a:lnTo>
                  <a:lnTo>
                    <a:pt x="197" y="34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D86BA"/>
            </a:solidFill>
            <a:ln w="3175" cap="flat" cmpd="sng" algn="ctr">
              <a:noFill/>
              <a:prstDash val="solid"/>
            </a:ln>
            <a:effectLst/>
          </p:spPr>
          <p:txBody>
            <a:bodyPr lIns="0" tIns="48197" rIns="0" bIns="48197" anchor="ctr"/>
            <a:lstStyle/>
            <a:p>
              <a:pPr algn="ctr" defTabSz="1285240">
                <a:lnSpc>
                  <a:spcPct val="120000"/>
                </a:lnSpc>
                <a:spcBef>
                  <a:spcPts val="475"/>
                </a:spcBef>
                <a:spcAft>
                  <a:spcPts val="475"/>
                </a:spcAft>
                <a:defRPr/>
              </a:pPr>
              <a:endParaRPr lang="en-US" sz="2250" kern="0" dirty="0">
                <a:solidFill>
                  <a:srgbClr val="080808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8" name="箭头4"/>
            <p:cNvSpPr>
              <a:spLocks noChangeAspect="1"/>
            </p:cNvSpPr>
            <p:nvPr/>
          </p:nvSpPr>
          <p:spPr bwMode="auto">
            <a:xfrm>
              <a:off x="3243850" y="1412001"/>
              <a:ext cx="1425514" cy="1319866"/>
            </a:xfrm>
            <a:custGeom>
              <a:avLst/>
              <a:gdLst>
                <a:gd name="T0" fmla="*/ 637 w 1431"/>
                <a:gd name="T1" fmla="*/ 1302 h 1325"/>
                <a:gd name="T2" fmla="*/ 637 w 1431"/>
                <a:gd name="T3" fmla="*/ 1248 h 1325"/>
                <a:gd name="T4" fmla="*/ 640 w 1431"/>
                <a:gd name="T5" fmla="*/ 1217 h 1325"/>
                <a:gd name="T6" fmla="*/ 646 w 1431"/>
                <a:gd name="T7" fmla="*/ 1170 h 1325"/>
                <a:gd name="T8" fmla="*/ 655 w 1431"/>
                <a:gd name="T9" fmla="*/ 1125 h 1325"/>
                <a:gd name="T10" fmla="*/ 663 w 1431"/>
                <a:gd name="T11" fmla="*/ 1095 h 1325"/>
                <a:gd name="T12" fmla="*/ 678 w 1431"/>
                <a:gd name="T13" fmla="*/ 1052 h 1325"/>
                <a:gd name="T14" fmla="*/ 689 w 1431"/>
                <a:gd name="T15" fmla="*/ 1024 h 1325"/>
                <a:gd name="T16" fmla="*/ 708 w 1431"/>
                <a:gd name="T17" fmla="*/ 983 h 1325"/>
                <a:gd name="T18" fmla="*/ 724 w 1431"/>
                <a:gd name="T19" fmla="*/ 957 h 1325"/>
                <a:gd name="T20" fmla="*/ 739 w 1431"/>
                <a:gd name="T21" fmla="*/ 932 h 1325"/>
                <a:gd name="T22" fmla="*/ 756 w 1431"/>
                <a:gd name="T23" fmla="*/ 907 h 1325"/>
                <a:gd name="T24" fmla="*/ 773 w 1431"/>
                <a:gd name="T25" fmla="*/ 884 h 1325"/>
                <a:gd name="T26" fmla="*/ 792 w 1431"/>
                <a:gd name="T27" fmla="*/ 860 h 1325"/>
                <a:gd name="T28" fmla="*/ 822 w 1431"/>
                <a:gd name="T29" fmla="*/ 827 h 1325"/>
                <a:gd name="T30" fmla="*/ 843 w 1431"/>
                <a:gd name="T31" fmla="*/ 807 h 1325"/>
                <a:gd name="T32" fmla="*/ 877 w 1431"/>
                <a:gd name="T33" fmla="*/ 778 h 1325"/>
                <a:gd name="T34" fmla="*/ 901 w 1431"/>
                <a:gd name="T35" fmla="*/ 760 h 1325"/>
                <a:gd name="T36" fmla="*/ 938 w 1431"/>
                <a:gd name="T37" fmla="*/ 735 h 1325"/>
                <a:gd name="T38" fmla="*/ 976 w 1431"/>
                <a:gd name="T39" fmla="*/ 711 h 1325"/>
                <a:gd name="T40" fmla="*/ 1003 w 1431"/>
                <a:gd name="T41" fmla="*/ 698 h 1325"/>
                <a:gd name="T42" fmla="*/ 1030 w 1431"/>
                <a:gd name="T43" fmla="*/ 686 h 1325"/>
                <a:gd name="T44" fmla="*/ 1059 w 1431"/>
                <a:gd name="T45" fmla="*/ 675 h 1325"/>
                <a:gd name="T46" fmla="*/ 1117 w 1431"/>
                <a:gd name="T47" fmla="*/ 657 h 1325"/>
                <a:gd name="T48" fmla="*/ 1147 w 1431"/>
                <a:gd name="T49" fmla="*/ 649 h 1325"/>
                <a:gd name="T50" fmla="*/ 1192 w 1431"/>
                <a:gd name="T51" fmla="*/ 642 h 1325"/>
                <a:gd name="T52" fmla="*/ 1224 w 1431"/>
                <a:gd name="T53" fmla="*/ 638 h 1325"/>
                <a:gd name="T54" fmla="*/ 1431 w 1431"/>
                <a:gd name="T55" fmla="*/ 334 h 1325"/>
                <a:gd name="T56" fmla="*/ 1207 w 1431"/>
                <a:gd name="T57" fmla="*/ 1 h 1325"/>
                <a:gd name="T58" fmla="*/ 1142 w 1431"/>
                <a:gd name="T59" fmla="*/ 6 h 1325"/>
                <a:gd name="T60" fmla="*/ 1080 w 1431"/>
                <a:gd name="T61" fmla="*/ 15 h 1325"/>
                <a:gd name="T62" fmla="*/ 1018 w 1431"/>
                <a:gd name="T63" fmla="*/ 26 h 1325"/>
                <a:gd name="T64" fmla="*/ 957 w 1431"/>
                <a:gd name="T65" fmla="*/ 40 h 1325"/>
                <a:gd name="T66" fmla="*/ 898 w 1431"/>
                <a:gd name="T67" fmla="*/ 57 h 1325"/>
                <a:gd name="T68" fmla="*/ 839 w 1431"/>
                <a:gd name="T69" fmla="*/ 76 h 1325"/>
                <a:gd name="T70" fmla="*/ 783 w 1431"/>
                <a:gd name="T71" fmla="*/ 100 h 1325"/>
                <a:gd name="T72" fmla="*/ 728 w 1431"/>
                <a:gd name="T73" fmla="*/ 125 h 1325"/>
                <a:gd name="T74" fmla="*/ 673 w 1431"/>
                <a:gd name="T75" fmla="*/ 152 h 1325"/>
                <a:gd name="T76" fmla="*/ 620 w 1431"/>
                <a:gd name="T77" fmla="*/ 182 h 1325"/>
                <a:gd name="T78" fmla="*/ 570 w 1431"/>
                <a:gd name="T79" fmla="*/ 214 h 1325"/>
                <a:gd name="T80" fmla="*/ 520 w 1431"/>
                <a:gd name="T81" fmla="*/ 250 h 1325"/>
                <a:gd name="T82" fmla="*/ 472 w 1431"/>
                <a:gd name="T83" fmla="*/ 287 h 1325"/>
                <a:gd name="T84" fmla="*/ 427 w 1431"/>
                <a:gd name="T85" fmla="*/ 325 h 1325"/>
                <a:gd name="T86" fmla="*/ 382 w 1431"/>
                <a:gd name="T87" fmla="*/ 366 h 1325"/>
                <a:gd name="T88" fmla="*/ 341 w 1431"/>
                <a:gd name="T89" fmla="*/ 410 h 1325"/>
                <a:gd name="T90" fmla="*/ 301 w 1431"/>
                <a:gd name="T91" fmla="*/ 455 h 1325"/>
                <a:gd name="T92" fmla="*/ 263 w 1431"/>
                <a:gd name="T93" fmla="*/ 502 h 1325"/>
                <a:gd name="T94" fmla="*/ 227 w 1431"/>
                <a:gd name="T95" fmla="*/ 550 h 1325"/>
                <a:gd name="T96" fmla="*/ 194 w 1431"/>
                <a:gd name="T97" fmla="*/ 602 h 1325"/>
                <a:gd name="T98" fmla="*/ 163 w 1431"/>
                <a:gd name="T99" fmla="*/ 653 h 1325"/>
                <a:gd name="T100" fmla="*/ 135 w 1431"/>
                <a:gd name="T101" fmla="*/ 707 h 1325"/>
                <a:gd name="T102" fmla="*/ 109 w 1431"/>
                <a:gd name="T103" fmla="*/ 762 h 1325"/>
                <a:gd name="T104" fmla="*/ 86 w 1431"/>
                <a:gd name="T105" fmla="*/ 819 h 1325"/>
                <a:gd name="T106" fmla="*/ 64 w 1431"/>
                <a:gd name="T107" fmla="*/ 876 h 1325"/>
                <a:gd name="T108" fmla="*/ 47 w 1431"/>
                <a:gd name="T109" fmla="*/ 936 h 1325"/>
                <a:gd name="T110" fmla="*/ 31 w 1431"/>
                <a:gd name="T111" fmla="*/ 996 h 1325"/>
                <a:gd name="T112" fmla="*/ 19 w 1431"/>
                <a:gd name="T113" fmla="*/ 1058 h 1325"/>
                <a:gd name="T114" fmla="*/ 10 w 1431"/>
                <a:gd name="T115" fmla="*/ 1120 h 1325"/>
                <a:gd name="T116" fmla="*/ 4 w 1431"/>
                <a:gd name="T117" fmla="*/ 1183 h 1325"/>
                <a:gd name="T118" fmla="*/ 1 w 1431"/>
                <a:gd name="T119" fmla="*/ 1247 h 1325"/>
                <a:gd name="T120" fmla="*/ 1 w 1431"/>
                <a:gd name="T121" fmla="*/ 1302 h 1325"/>
                <a:gd name="T122" fmla="*/ 335 w 1431"/>
                <a:gd name="T123" fmla="*/ 1129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31" h="1325">
                  <a:moveTo>
                    <a:pt x="638" y="1324"/>
                  </a:moveTo>
                  <a:lnTo>
                    <a:pt x="637" y="1302"/>
                  </a:lnTo>
                  <a:lnTo>
                    <a:pt x="637" y="1280"/>
                  </a:lnTo>
                  <a:lnTo>
                    <a:pt x="637" y="1248"/>
                  </a:lnTo>
                  <a:lnTo>
                    <a:pt x="638" y="1232"/>
                  </a:lnTo>
                  <a:lnTo>
                    <a:pt x="640" y="1217"/>
                  </a:lnTo>
                  <a:lnTo>
                    <a:pt x="644" y="1185"/>
                  </a:lnTo>
                  <a:lnTo>
                    <a:pt x="646" y="1170"/>
                  </a:lnTo>
                  <a:lnTo>
                    <a:pt x="649" y="1154"/>
                  </a:lnTo>
                  <a:lnTo>
                    <a:pt x="655" y="1125"/>
                  </a:lnTo>
                  <a:lnTo>
                    <a:pt x="659" y="1110"/>
                  </a:lnTo>
                  <a:lnTo>
                    <a:pt x="663" y="1095"/>
                  </a:lnTo>
                  <a:lnTo>
                    <a:pt x="673" y="1067"/>
                  </a:lnTo>
                  <a:lnTo>
                    <a:pt x="678" y="1052"/>
                  </a:lnTo>
                  <a:lnTo>
                    <a:pt x="683" y="1038"/>
                  </a:lnTo>
                  <a:lnTo>
                    <a:pt x="689" y="1024"/>
                  </a:lnTo>
                  <a:lnTo>
                    <a:pt x="695" y="1010"/>
                  </a:lnTo>
                  <a:lnTo>
                    <a:pt x="708" y="983"/>
                  </a:lnTo>
                  <a:lnTo>
                    <a:pt x="715" y="970"/>
                  </a:lnTo>
                  <a:lnTo>
                    <a:pt x="724" y="957"/>
                  </a:lnTo>
                  <a:lnTo>
                    <a:pt x="731" y="944"/>
                  </a:lnTo>
                  <a:lnTo>
                    <a:pt x="739" y="932"/>
                  </a:lnTo>
                  <a:lnTo>
                    <a:pt x="747" y="920"/>
                  </a:lnTo>
                  <a:lnTo>
                    <a:pt x="756" y="907"/>
                  </a:lnTo>
                  <a:lnTo>
                    <a:pt x="764" y="895"/>
                  </a:lnTo>
                  <a:lnTo>
                    <a:pt x="773" y="884"/>
                  </a:lnTo>
                  <a:lnTo>
                    <a:pt x="783" y="871"/>
                  </a:lnTo>
                  <a:lnTo>
                    <a:pt x="792" y="860"/>
                  </a:lnTo>
                  <a:lnTo>
                    <a:pt x="812" y="838"/>
                  </a:lnTo>
                  <a:lnTo>
                    <a:pt x="822" y="827"/>
                  </a:lnTo>
                  <a:lnTo>
                    <a:pt x="832" y="817"/>
                  </a:lnTo>
                  <a:lnTo>
                    <a:pt x="843" y="807"/>
                  </a:lnTo>
                  <a:lnTo>
                    <a:pt x="854" y="797"/>
                  </a:lnTo>
                  <a:lnTo>
                    <a:pt x="877" y="778"/>
                  </a:lnTo>
                  <a:lnTo>
                    <a:pt x="889" y="769"/>
                  </a:lnTo>
                  <a:lnTo>
                    <a:pt x="901" y="760"/>
                  </a:lnTo>
                  <a:lnTo>
                    <a:pt x="925" y="743"/>
                  </a:lnTo>
                  <a:lnTo>
                    <a:pt x="938" y="735"/>
                  </a:lnTo>
                  <a:lnTo>
                    <a:pt x="951" y="727"/>
                  </a:lnTo>
                  <a:lnTo>
                    <a:pt x="976" y="711"/>
                  </a:lnTo>
                  <a:lnTo>
                    <a:pt x="990" y="705"/>
                  </a:lnTo>
                  <a:lnTo>
                    <a:pt x="1003" y="698"/>
                  </a:lnTo>
                  <a:lnTo>
                    <a:pt x="1017" y="692"/>
                  </a:lnTo>
                  <a:lnTo>
                    <a:pt x="1030" y="686"/>
                  </a:lnTo>
                  <a:lnTo>
                    <a:pt x="1045" y="680"/>
                  </a:lnTo>
                  <a:lnTo>
                    <a:pt x="1059" y="675"/>
                  </a:lnTo>
                  <a:lnTo>
                    <a:pt x="1088" y="665"/>
                  </a:lnTo>
                  <a:lnTo>
                    <a:pt x="1117" y="657"/>
                  </a:lnTo>
                  <a:lnTo>
                    <a:pt x="1132" y="653"/>
                  </a:lnTo>
                  <a:lnTo>
                    <a:pt x="1147" y="649"/>
                  </a:lnTo>
                  <a:lnTo>
                    <a:pt x="1177" y="644"/>
                  </a:lnTo>
                  <a:lnTo>
                    <a:pt x="1192" y="642"/>
                  </a:lnTo>
                  <a:lnTo>
                    <a:pt x="1209" y="640"/>
                  </a:lnTo>
                  <a:lnTo>
                    <a:pt x="1224" y="638"/>
                  </a:lnTo>
                  <a:lnTo>
                    <a:pt x="1240" y="637"/>
                  </a:lnTo>
                  <a:lnTo>
                    <a:pt x="1431" y="334"/>
                  </a:lnTo>
                  <a:lnTo>
                    <a:pt x="1239" y="0"/>
                  </a:lnTo>
                  <a:lnTo>
                    <a:pt x="1207" y="1"/>
                  </a:lnTo>
                  <a:lnTo>
                    <a:pt x="1174" y="3"/>
                  </a:lnTo>
                  <a:lnTo>
                    <a:pt x="1142" y="6"/>
                  </a:lnTo>
                  <a:lnTo>
                    <a:pt x="1111" y="10"/>
                  </a:lnTo>
                  <a:lnTo>
                    <a:pt x="1080" y="15"/>
                  </a:lnTo>
                  <a:lnTo>
                    <a:pt x="1049" y="20"/>
                  </a:lnTo>
                  <a:lnTo>
                    <a:pt x="1018" y="26"/>
                  </a:lnTo>
                  <a:lnTo>
                    <a:pt x="987" y="32"/>
                  </a:lnTo>
                  <a:lnTo>
                    <a:pt x="957" y="40"/>
                  </a:lnTo>
                  <a:lnTo>
                    <a:pt x="928" y="48"/>
                  </a:lnTo>
                  <a:lnTo>
                    <a:pt x="898" y="57"/>
                  </a:lnTo>
                  <a:lnTo>
                    <a:pt x="868" y="66"/>
                  </a:lnTo>
                  <a:lnTo>
                    <a:pt x="839" y="76"/>
                  </a:lnTo>
                  <a:lnTo>
                    <a:pt x="811" y="88"/>
                  </a:lnTo>
                  <a:lnTo>
                    <a:pt x="783" y="100"/>
                  </a:lnTo>
                  <a:lnTo>
                    <a:pt x="755" y="112"/>
                  </a:lnTo>
                  <a:lnTo>
                    <a:pt x="728" y="125"/>
                  </a:lnTo>
                  <a:lnTo>
                    <a:pt x="699" y="138"/>
                  </a:lnTo>
                  <a:lnTo>
                    <a:pt x="673" y="152"/>
                  </a:lnTo>
                  <a:lnTo>
                    <a:pt x="646" y="167"/>
                  </a:lnTo>
                  <a:lnTo>
                    <a:pt x="620" y="182"/>
                  </a:lnTo>
                  <a:lnTo>
                    <a:pt x="595" y="198"/>
                  </a:lnTo>
                  <a:lnTo>
                    <a:pt x="570" y="214"/>
                  </a:lnTo>
                  <a:lnTo>
                    <a:pt x="544" y="231"/>
                  </a:lnTo>
                  <a:lnTo>
                    <a:pt x="520" y="250"/>
                  </a:lnTo>
                  <a:lnTo>
                    <a:pt x="496" y="268"/>
                  </a:lnTo>
                  <a:lnTo>
                    <a:pt x="472" y="287"/>
                  </a:lnTo>
                  <a:lnTo>
                    <a:pt x="449" y="306"/>
                  </a:lnTo>
                  <a:lnTo>
                    <a:pt x="427" y="325"/>
                  </a:lnTo>
                  <a:lnTo>
                    <a:pt x="405" y="346"/>
                  </a:lnTo>
                  <a:lnTo>
                    <a:pt x="382" y="366"/>
                  </a:lnTo>
                  <a:lnTo>
                    <a:pt x="361" y="388"/>
                  </a:lnTo>
                  <a:lnTo>
                    <a:pt x="341" y="410"/>
                  </a:lnTo>
                  <a:lnTo>
                    <a:pt x="320" y="433"/>
                  </a:lnTo>
                  <a:lnTo>
                    <a:pt x="301" y="455"/>
                  </a:lnTo>
                  <a:lnTo>
                    <a:pt x="282" y="478"/>
                  </a:lnTo>
                  <a:lnTo>
                    <a:pt x="263" y="502"/>
                  </a:lnTo>
                  <a:lnTo>
                    <a:pt x="245" y="526"/>
                  </a:lnTo>
                  <a:lnTo>
                    <a:pt x="227" y="550"/>
                  </a:lnTo>
                  <a:lnTo>
                    <a:pt x="210" y="576"/>
                  </a:lnTo>
                  <a:lnTo>
                    <a:pt x="194" y="602"/>
                  </a:lnTo>
                  <a:lnTo>
                    <a:pt x="178" y="627"/>
                  </a:lnTo>
                  <a:lnTo>
                    <a:pt x="163" y="653"/>
                  </a:lnTo>
                  <a:lnTo>
                    <a:pt x="149" y="680"/>
                  </a:lnTo>
                  <a:lnTo>
                    <a:pt x="135" y="707"/>
                  </a:lnTo>
                  <a:lnTo>
                    <a:pt x="122" y="735"/>
                  </a:lnTo>
                  <a:lnTo>
                    <a:pt x="109" y="762"/>
                  </a:lnTo>
                  <a:lnTo>
                    <a:pt x="97" y="790"/>
                  </a:lnTo>
                  <a:lnTo>
                    <a:pt x="86" y="819"/>
                  </a:lnTo>
                  <a:lnTo>
                    <a:pt x="74" y="847"/>
                  </a:lnTo>
                  <a:lnTo>
                    <a:pt x="64" y="876"/>
                  </a:lnTo>
                  <a:lnTo>
                    <a:pt x="55" y="906"/>
                  </a:lnTo>
                  <a:lnTo>
                    <a:pt x="47" y="936"/>
                  </a:lnTo>
                  <a:lnTo>
                    <a:pt x="39" y="966"/>
                  </a:lnTo>
                  <a:lnTo>
                    <a:pt x="31" y="996"/>
                  </a:lnTo>
                  <a:lnTo>
                    <a:pt x="25" y="1026"/>
                  </a:lnTo>
                  <a:lnTo>
                    <a:pt x="19" y="1058"/>
                  </a:lnTo>
                  <a:lnTo>
                    <a:pt x="14" y="1089"/>
                  </a:lnTo>
                  <a:lnTo>
                    <a:pt x="10" y="1120"/>
                  </a:lnTo>
                  <a:lnTo>
                    <a:pt x="6" y="1151"/>
                  </a:lnTo>
                  <a:lnTo>
                    <a:pt x="4" y="1183"/>
                  </a:lnTo>
                  <a:lnTo>
                    <a:pt x="2" y="1215"/>
                  </a:lnTo>
                  <a:lnTo>
                    <a:pt x="1" y="1247"/>
                  </a:lnTo>
                  <a:lnTo>
                    <a:pt x="0" y="1280"/>
                  </a:lnTo>
                  <a:lnTo>
                    <a:pt x="1" y="1302"/>
                  </a:lnTo>
                  <a:lnTo>
                    <a:pt x="2" y="1325"/>
                  </a:lnTo>
                  <a:lnTo>
                    <a:pt x="335" y="1129"/>
                  </a:lnTo>
                  <a:lnTo>
                    <a:pt x="638" y="1324"/>
                  </a:lnTo>
                  <a:close/>
                </a:path>
              </a:pathLst>
            </a:custGeom>
            <a:solidFill>
              <a:srgbClr val="8BBDE2"/>
            </a:solidFill>
            <a:ln w="3175" cap="flat" cmpd="sng" algn="ctr">
              <a:noFill/>
              <a:prstDash val="solid"/>
            </a:ln>
            <a:effectLst/>
          </p:spPr>
          <p:txBody>
            <a:bodyPr lIns="96393" tIns="48197" rIns="96393" bIns="48197" anchor="ctr"/>
            <a:lstStyle/>
            <a:p>
              <a:pPr defTabSz="1285240">
                <a:lnSpc>
                  <a:spcPct val="120000"/>
                </a:lnSpc>
                <a:defRPr/>
              </a:pPr>
              <a:endParaRPr lang="en-US" sz="985" kern="0" dirty="0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箭头3"/>
            <p:cNvSpPr>
              <a:spLocks noChangeAspect="1"/>
            </p:cNvSpPr>
            <p:nvPr/>
          </p:nvSpPr>
          <p:spPr bwMode="auto">
            <a:xfrm>
              <a:off x="3248314" y="2603898"/>
              <a:ext cx="1291593" cy="1360042"/>
            </a:xfrm>
            <a:custGeom>
              <a:avLst/>
              <a:gdLst>
                <a:gd name="T0" fmla="*/ 1096 w 1295"/>
                <a:gd name="T1" fmla="*/ 1023 h 1364"/>
                <a:gd name="T2" fmla="*/ 1276 w 1295"/>
                <a:gd name="T3" fmla="*/ 728 h 1364"/>
                <a:gd name="T4" fmla="*/ 1232 w 1295"/>
                <a:gd name="T5" fmla="*/ 726 h 1364"/>
                <a:gd name="T6" fmla="*/ 1187 w 1295"/>
                <a:gd name="T7" fmla="*/ 722 h 1364"/>
                <a:gd name="T8" fmla="*/ 1131 w 1295"/>
                <a:gd name="T9" fmla="*/ 711 h 1364"/>
                <a:gd name="T10" fmla="*/ 1103 w 1295"/>
                <a:gd name="T11" fmla="*/ 704 h 1364"/>
                <a:gd name="T12" fmla="*/ 1050 w 1295"/>
                <a:gd name="T13" fmla="*/ 687 h 1364"/>
                <a:gd name="T14" fmla="*/ 1023 w 1295"/>
                <a:gd name="T15" fmla="*/ 677 h 1364"/>
                <a:gd name="T16" fmla="*/ 973 w 1295"/>
                <a:gd name="T17" fmla="*/ 653 h 1364"/>
                <a:gd name="T18" fmla="*/ 949 w 1295"/>
                <a:gd name="T19" fmla="*/ 638 h 1364"/>
                <a:gd name="T20" fmla="*/ 902 w 1295"/>
                <a:gd name="T21" fmla="*/ 608 h 1364"/>
                <a:gd name="T22" fmla="*/ 880 w 1295"/>
                <a:gd name="T23" fmla="*/ 591 h 1364"/>
                <a:gd name="T24" fmla="*/ 837 w 1295"/>
                <a:gd name="T25" fmla="*/ 556 h 1364"/>
                <a:gd name="T26" fmla="*/ 799 w 1295"/>
                <a:gd name="T27" fmla="*/ 517 h 1364"/>
                <a:gd name="T28" fmla="*/ 781 w 1295"/>
                <a:gd name="T29" fmla="*/ 496 h 1364"/>
                <a:gd name="T30" fmla="*/ 747 w 1295"/>
                <a:gd name="T31" fmla="*/ 451 h 1364"/>
                <a:gd name="T32" fmla="*/ 725 w 1295"/>
                <a:gd name="T33" fmla="*/ 417 h 1364"/>
                <a:gd name="T34" fmla="*/ 703 w 1295"/>
                <a:gd name="T35" fmla="*/ 380 h 1364"/>
                <a:gd name="T36" fmla="*/ 680 w 1295"/>
                <a:gd name="T37" fmla="*/ 330 h 1364"/>
                <a:gd name="T38" fmla="*/ 670 w 1295"/>
                <a:gd name="T39" fmla="*/ 303 h 1364"/>
                <a:gd name="T40" fmla="*/ 657 w 1295"/>
                <a:gd name="T41" fmla="*/ 263 h 1364"/>
                <a:gd name="T42" fmla="*/ 646 w 1295"/>
                <a:gd name="T43" fmla="*/ 221 h 1364"/>
                <a:gd name="T44" fmla="*/ 322 w 1295"/>
                <a:gd name="T45" fmla="*/ 0 h 1364"/>
                <a:gd name="T46" fmla="*/ 2 w 1295"/>
                <a:gd name="T47" fmla="*/ 222 h 1364"/>
                <a:gd name="T48" fmla="*/ 10 w 1295"/>
                <a:gd name="T49" fmla="*/ 282 h 1364"/>
                <a:gd name="T50" fmla="*/ 21 w 1295"/>
                <a:gd name="T51" fmla="*/ 343 h 1364"/>
                <a:gd name="T52" fmla="*/ 35 w 1295"/>
                <a:gd name="T53" fmla="*/ 401 h 1364"/>
                <a:gd name="T54" fmla="*/ 51 w 1295"/>
                <a:gd name="T55" fmla="*/ 458 h 1364"/>
                <a:gd name="T56" fmla="*/ 69 w 1295"/>
                <a:gd name="T57" fmla="*/ 516 h 1364"/>
                <a:gd name="T58" fmla="*/ 91 w 1295"/>
                <a:gd name="T59" fmla="*/ 571 h 1364"/>
                <a:gd name="T60" fmla="*/ 115 w 1295"/>
                <a:gd name="T61" fmla="*/ 624 h 1364"/>
                <a:gd name="T62" fmla="*/ 141 w 1295"/>
                <a:gd name="T63" fmla="*/ 678 h 1364"/>
                <a:gd name="T64" fmla="*/ 169 w 1295"/>
                <a:gd name="T65" fmla="*/ 729 h 1364"/>
                <a:gd name="T66" fmla="*/ 200 w 1295"/>
                <a:gd name="T67" fmla="*/ 779 h 1364"/>
                <a:gd name="T68" fmla="*/ 233 w 1295"/>
                <a:gd name="T69" fmla="*/ 828 h 1364"/>
                <a:gd name="T70" fmla="*/ 268 w 1295"/>
                <a:gd name="T71" fmla="*/ 874 h 1364"/>
                <a:gd name="T72" fmla="*/ 305 w 1295"/>
                <a:gd name="T73" fmla="*/ 919 h 1364"/>
                <a:gd name="T74" fmla="*/ 344 w 1295"/>
                <a:gd name="T75" fmla="*/ 962 h 1364"/>
                <a:gd name="T76" fmla="*/ 385 w 1295"/>
                <a:gd name="T77" fmla="*/ 1004 h 1364"/>
                <a:gd name="T78" fmla="*/ 428 w 1295"/>
                <a:gd name="T79" fmla="*/ 1043 h 1364"/>
                <a:gd name="T80" fmla="*/ 473 w 1295"/>
                <a:gd name="T81" fmla="*/ 1081 h 1364"/>
                <a:gd name="T82" fmla="*/ 519 w 1295"/>
                <a:gd name="T83" fmla="*/ 1116 h 1364"/>
                <a:gd name="T84" fmla="*/ 567 w 1295"/>
                <a:gd name="T85" fmla="*/ 1151 h 1364"/>
                <a:gd name="T86" fmla="*/ 616 w 1295"/>
                <a:gd name="T87" fmla="*/ 1182 h 1364"/>
                <a:gd name="T88" fmla="*/ 667 w 1295"/>
                <a:gd name="T89" fmla="*/ 1211 h 1364"/>
                <a:gd name="T90" fmla="*/ 720 w 1295"/>
                <a:gd name="T91" fmla="*/ 1237 h 1364"/>
                <a:gd name="T92" fmla="*/ 774 w 1295"/>
                <a:gd name="T93" fmla="*/ 1262 h 1364"/>
                <a:gd name="T94" fmla="*/ 828 w 1295"/>
                <a:gd name="T95" fmla="*/ 1283 h 1364"/>
                <a:gd name="T96" fmla="*/ 885 w 1295"/>
                <a:gd name="T97" fmla="*/ 1304 h 1364"/>
                <a:gd name="T98" fmla="*/ 942 w 1295"/>
                <a:gd name="T99" fmla="*/ 1321 h 1364"/>
                <a:gd name="T100" fmla="*/ 1001 w 1295"/>
                <a:gd name="T101" fmla="*/ 1335 h 1364"/>
                <a:gd name="T102" fmla="*/ 1061 w 1295"/>
                <a:gd name="T103" fmla="*/ 1346 h 1364"/>
                <a:gd name="T104" fmla="*/ 1121 w 1295"/>
                <a:gd name="T105" fmla="*/ 1355 h 1364"/>
                <a:gd name="T106" fmla="*/ 1182 w 1295"/>
                <a:gd name="T107" fmla="*/ 1361 h 1364"/>
                <a:gd name="T108" fmla="*/ 1245 w 1295"/>
                <a:gd name="T109" fmla="*/ 1364 h 1364"/>
                <a:gd name="T110" fmla="*/ 1281 w 1295"/>
                <a:gd name="T111" fmla="*/ 1364 h 1364"/>
                <a:gd name="T112" fmla="*/ 1290 w 1295"/>
                <a:gd name="T113" fmla="*/ 1362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95" h="1364">
                  <a:moveTo>
                    <a:pt x="1295" y="1362"/>
                  </a:moveTo>
                  <a:lnTo>
                    <a:pt x="1096" y="1023"/>
                  </a:lnTo>
                  <a:lnTo>
                    <a:pt x="1295" y="727"/>
                  </a:lnTo>
                  <a:lnTo>
                    <a:pt x="1276" y="728"/>
                  </a:lnTo>
                  <a:lnTo>
                    <a:pt x="1246" y="727"/>
                  </a:lnTo>
                  <a:lnTo>
                    <a:pt x="1232" y="726"/>
                  </a:lnTo>
                  <a:lnTo>
                    <a:pt x="1217" y="725"/>
                  </a:lnTo>
                  <a:lnTo>
                    <a:pt x="1187" y="722"/>
                  </a:lnTo>
                  <a:lnTo>
                    <a:pt x="1159" y="717"/>
                  </a:lnTo>
                  <a:lnTo>
                    <a:pt x="1131" y="711"/>
                  </a:lnTo>
                  <a:lnTo>
                    <a:pt x="1117" y="708"/>
                  </a:lnTo>
                  <a:lnTo>
                    <a:pt x="1103" y="704"/>
                  </a:lnTo>
                  <a:lnTo>
                    <a:pt x="1076" y="696"/>
                  </a:lnTo>
                  <a:lnTo>
                    <a:pt x="1050" y="687"/>
                  </a:lnTo>
                  <a:lnTo>
                    <a:pt x="1037" y="682"/>
                  </a:lnTo>
                  <a:lnTo>
                    <a:pt x="1023" y="677"/>
                  </a:lnTo>
                  <a:lnTo>
                    <a:pt x="998" y="665"/>
                  </a:lnTo>
                  <a:lnTo>
                    <a:pt x="973" y="653"/>
                  </a:lnTo>
                  <a:lnTo>
                    <a:pt x="961" y="646"/>
                  </a:lnTo>
                  <a:lnTo>
                    <a:pt x="949" y="638"/>
                  </a:lnTo>
                  <a:lnTo>
                    <a:pt x="925" y="623"/>
                  </a:lnTo>
                  <a:lnTo>
                    <a:pt x="902" y="608"/>
                  </a:lnTo>
                  <a:lnTo>
                    <a:pt x="891" y="600"/>
                  </a:lnTo>
                  <a:lnTo>
                    <a:pt x="880" y="591"/>
                  </a:lnTo>
                  <a:lnTo>
                    <a:pt x="858" y="574"/>
                  </a:lnTo>
                  <a:lnTo>
                    <a:pt x="837" y="556"/>
                  </a:lnTo>
                  <a:lnTo>
                    <a:pt x="818" y="537"/>
                  </a:lnTo>
                  <a:lnTo>
                    <a:pt x="799" y="517"/>
                  </a:lnTo>
                  <a:lnTo>
                    <a:pt x="790" y="506"/>
                  </a:lnTo>
                  <a:lnTo>
                    <a:pt x="781" y="496"/>
                  </a:lnTo>
                  <a:lnTo>
                    <a:pt x="764" y="473"/>
                  </a:lnTo>
                  <a:lnTo>
                    <a:pt x="747" y="451"/>
                  </a:lnTo>
                  <a:lnTo>
                    <a:pt x="732" y="428"/>
                  </a:lnTo>
                  <a:lnTo>
                    <a:pt x="725" y="417"/>
                  </a:lnTo>
                  <a:lnTo>
                    <a:pt x="718" y="405"/>
                  </a:lnTo>
                  <a:lnTo>
                    <a:pt x="703" y="380"/>
                  </a:lnTo>
                  <a:lnTo>
                    <a:pt x="691" y="355"/>
                  </a:lnTo>
                  <a:lnTo>
                    <a:pt x="680" y="330"/>
                  </a:lnTo>
                  <a:lnTo>
                    <a:pt x="675" y="316"/>
                  </a:lnTo>
                  <a:lnTo>
                    <a:pt x="670" y="303"/>
                  </a:lnTo>
                  <a:lnTo>
                    <a:pt x="661" y="276"/>
                  </a:lnTo>
                  <a:lnTo>
                    <a:pt x="657" y="263"/>
                  </a:lnTo>
                  <a:lnTo>
                    <a:pt x="653" y="249"/>
                  </a:lnTo>
                  <a:lnTo>
                    <a:pt x="646" y="221"/>
                  </a:lnTo>
                  <a:lnTo>
                    <a:pt x="641" y="193"/>
                  </a:lnTo>
                  <a:lnTo>
                    <a:pt x="322" y="0"/>
                  </a:lnTo>
                  <a:lnTo>
                    <a:pt x="0" y="191"/>
                  </a:lnTo>
                  <a:lnTo>
                    <a:pt x="2" y="222"/>
                  </a:lnTo>
                  <a:lnTo>
                    <a:pt x="6" y="252"/>
                  </a:lnTo>
                  <a:lnTo>
                    <a:pt x="10" y="282"/>
                  </a:lnTo>
                  <a:lnTo>
                    <a:pt x="15" y="312"/>
                  </a:lnTo>
                  <a:lnTo>
                    <a:pt x="21" y="343"/>
                  </a:lnTo>
                  <a:lnTo>
                    <a:pt x="27" y="372"/>
                  </a:lnTo>
                  <a:lnTo>
                    <a:pt x="35" y="401"/>
                  </a:lnTo>
                  <a:lnTo>
                    <a:pt x="42" y="430"/>
                  </a:lnTo>
                  <a:lnTo>
                    <a:pt x="51" y="458"/>
                  </a:lnTo>
                  <a:lnTo>
                    <a:pt x="60" y="488"/>
                  </a:lnTo>
                  <a:lnTo>
                    <a:pt x="69" y="516"/>
                  </a:lnTo>
                  <a:lnTo>
                    <a:pt x="81" y="543"/>
                  </a:lnTo>
                  <a:lnTo>
                    <a:pt x="91" y="571"/>
                  </a:lnTo>
                  <a:lnTo>
                    <a:pt x="103" y="598"/>
                  </a:lnTo>
                  <a:lnTo>
                    <a:pt x="115" y="624"/>
                  </a:lnTo>
                  <a:lnTo>
                    <a:pt x="128" y="652"/>
                  </a:lnTo>
                  <a:lnTo>
                    <a:pt x="141" y="678"/>
                  </a:lnTo>
                  <a:lnTo>
                    <a:pt x="155" y="704"/>
                  </a:lnTo>
                  <a:lnTo>
                    <a:pt x="169" y="729"/>
                  </a:lnTo>
                  <a:lnTo>
                    <a:pt x="184" y="754"/>
                  </a:lnTo>
                  <a:lnTo>
                    <a:pt x="200" y="779"/>
                  </a:lnTo>
                  <a:lnTo>
                    <a:pt x="216" y="803"/>
                  </a:lnTo>
                  <a:lnTo>
                    <a:pt x="233" y="828"/>
                  </a:lnTo>
                  <a:lnTo>
                    <a:pt x="251" y="851"/>
                  </a:lnTo>
                  <a:lnTo>
                    <a:pt x="268" y="874"/>
                  </a:lnTo>
                  <a:lnTo>
                    <a:pt x="287" y="897"/>
                  </a:lnTo>
                  <a:lnTo>
                    <a:pt x="305" y="919"/>
                  </a:lnTo>
                  <a:lnTo>
                    <a:pt x="324" y="941"/>
                  </a:lnTo>
                  <a:lnTo>
                    <a:pt x="344" y="962"/>
                  </a:lnTo>
                  <a:lnTo>
                    <a:pt x="364" y="984"/>
                  </a:lnTo>
                  <a:lnTo>
                    <a:pt x="385" y="1004"/>
                  </a:lnTo>
                  <a:lnTo>
                    <a:pt x="407" y="1024"/>
                  </a:lnTo>
                  <a:lnTo>
                    <a:pt x="428" y="1043"/>
                  </a:lnTo>
                  <a:lnTo>
                    <a:pt x="450" y="1062"/>
                  </a:lnTo>
                  <a:lnTo>
                    <a:pt x="473" y="1081"/>
                  </a:lnTo>
                  <a:lnTo>
                    <a:pt x="495" y="1099"/>
                  </a:lnTo>
                  <a:lnTo>
                    <a:pt x="519" y="1116"/>
                  </a:lnTo>
                  <a:lnTo>
                    <a:pt x="542" y="1134"/>
                  </a:lnTo>
                  <a:lnTo>
                    <a:pt x="567" y="1151"/>
                  </a:lnTo>
                  <a:lnTo>
                    <a:pt x="592" y="1166"/>
                  </a:lnTo>
                  <a:lnTo>
                    <a:pt x="616" y="1182"/>
                  </a:lnTo>
                  <a:lnTo>
                    <a:pt x="642" y="1196"/>
                  </a:lnTo>
                  <a:lnTo>
                    <a:pt x="667" y="1211"/>
                  </a:lnTo>
                  <a:lnTo>
                    <a:pt x="693" y="1224"/>
                  </a:lnTo>
                  <a:lnTo>
                    <a:pt x="720" y="1237"/>
                  </a:lnTo>
                  <a:lnTo>
                    <a:pt x="747" y="1250"/>
                  </a:lnTo>
                  <a:lnTo>
                    <a:pt x="774" y="1262"/>
                  </a:lnTo>
                  <a:lnTo>
                    <a:pt x="801" y="1273"/>
                  </a:lnTo>
                  <a:lnTo>
                    <a:pt x="828" y="1283"/>
                  </a:lnTo>
                  <a:lnTo>
                    <a:pt x="856" y="1294"/>
                  </a:lnTo>
                  <a:lnTo>
                    <a:pt x="885" y="1304"/>
                  </a:lnTo>
                  <a:lnTo>
                    <a:pt x="914" y="1312"/>
                  </a:lnTo>
                  <a:lnTo>
                    <a:pt x="942" y="1321"/>
                  </a:lnTo>
                  <a:lnTo>
                    <a:pt x="971" y="1328"/>
                  </a:lnTo>
                  <a:lnTo>
                    <a:pt x="1001" y="1335"/>
                  </a:lnTo>
                  <a:lnTo>
                    <a:pt x="1030" y="1341"/>
                  </a:lnTo>
                  <a:lnTo>
                    <a:pt x="1061" y="1346"/>
                  </a:lnTo>
                  <a:lnTo>
                    <a:pt x="1091" y="1351"/>
                  </a:lnTo>
                  <a:lnTo>
                    <a:pt x="1121" y="1355"/>
                  </a:lnTo>
                  <a:lnTo>
                    <a:pt x="1151" y="1358"/>
                  </a:lnTo>
                  <a:lnTo>
                    <a:pt x="1182" y="1361"/>
                  </a:lnTo>
                  <a:lnTo>
                    <a:pt x="1214" y="1363"/>
                  </a:lnTo>
                  <a:lnTo>
                    <a:pt x="1245" y="1364"/>
                  </a:lnTo>
                  <a:lnTo>
                    <a:pt x="1276" y="1364"/>
                  </a:lnTo>
                  <a:lnTo>
                    <a:pt x="1281" y="1364"/>
                  </a:lnTo>
                  <a:lnTo>
                    <a:pt x="1285" y="1363"/>
                  </a:lnTo>
                  <a:lnTo>
                    <a:pt x="1290" y="1362"/>
                  </a:lnTo>
                  <a:lnTo>
                    <a:pt x="1295" y="1362"/>
                  </a:lnTo>
                  <a:close/>
                </a:path>
              </a:pathLst>
            </a:custGeom>
            <a:solidFill>
              <a:srgbClr val="8D86BA"/>
            </a:solidFill>
            <a:ln w="3175" cap="flat" cmpd="sng" algn="ctr">
              <a:noFill/>
              <a:prstDash val="solid"/>
            </a:ln>
            <a:effectLst/>
          </p:spPr>
          <p:txBody>
            <a:bodyPr lIns="96393" tIns="48197" rIns="96393" bIns="48197" anchor="ctr"/>
            <a:lstStyle/>
            <a:p>
              <a:pPr defTabSz="1285240">
                <a:lnSpc>
                  <a:spcPct val="120000"/>
                </a:lnSpc>
                <a:defRPr/>
              </a:pPr>
              <a:endParaRPr lang="en-US" sz="985" kern="0" dirty="0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0" name="箭头2"/>
            <p:cNvSpPr>
              <a:spLocks noChangeAspect="1"/>
            </p:cNvSpPr>
            <p:nvPr/>
          </p:nvSpPr>
          <p:spPr bwMode="auto">
            <a:xfrm>
              <a:off x="4414914" y="2731867"/>
              <a:ext cx="1380874" cy="1229097"/>
            </a:xfrm>
            <a:custGeom>
              <a:avLst/>
              <a:gdLst>
                <a:gd name="T0" fmla="*/ 0 w 1385"/>
                <a:gd name="T1" fmla="*/ 903 h 1233"/>
                <a:gd name="T2" fmla="*/ 221 w 1385"/>
                <a:gd name="T3" fmla="*/ 588 h 1233"/>
                <a:gd name="T4" fmla="*/ 262 w 1385"/>
                <a:gd name="T5" fmla="*/ 579 h 1233"/>
                <a:gd name="T6" fmla="*/ 302 w 1385"/>
                <a:gd name="T7" fmla="*/ 567 h 1233"/>
                <a:gd name="T8" fmla="*/ 354 w 1385"/>
                <a:gd name="T9" fmla="*/ 548 h 1233"/>
                <a:gd name="T10" fmla="*/ 391 w 1385"/>
                <a:gd name="T11" fmla="*/ 531 h 1233"/>
                <a:gd name="T12" fmla="*/ 427 w 1385"/>
                <a:gd name="T13" fmla="*/ 511 h 1233"/>
                <a:gd name="T14" fmla="*/ 472 w 1385"/>
                <a:gd name="T15" fmla="*/ 482 h 1233"/>
                <a:gd name="T16" fmla="*/ 506 w 1385"/>
                <a:gd name="T17" fmla="*/ 458 h 1233"/>
                <a:gd name="T18" fmla="*/ 526 w 1385"/>
                <a:gd name="T19" fmla="*/ 441 h 1233"/>
                <a:gd name="T20" fmla="*/ 546 w 1385"/>
                <a:gd name="T21" fmla="*/ 423 h 1233"/>
                <a:gd name="T22" fmla="*/ 565 w 1385"/>
                <a:gd name="T23" fmla="*/ 405 h 1233"/>
                <a:gd name="T24" fmla="*/ 584 w 1385"/>
                <a:gd name="T25" fmla="*/ 385 h 1233"/>
                <a:gd name="T26" fmla="*/ 610 w 1385"/>
                <a:gd name="T27" fmla="*/ 353 h 1233"/>
                <a:gd name="T28" fmla="*/ 642 w 1385"/>
                <a:gd name="T29" fmla="*/ 310 h 1233"/>
                <a:gd name="T30" fmla="*/ 671 w 1385"/>
                <a:gd name="T31" fmla="*/ 264 h 1233"/>
                <a:gd name="T32" fmla="*/ 689 w 1385"/>
                <a:gd name="T33" fmla="*/ 228 h 1233"/>
                <a:gd name="T34" fmla="*/ 705 w 1385"/>
                <a:gd name="T35" fmla="*/ 189 h 1233"/>
                <a:gd name="T36" fmla="*/ 723 w 1385"/>
                <a:gd name="T37" fmla="*/ 138 h 1233"/>
                <a:gd name="T38" fmla="*/ 737 w 1385"/>
                <a:gd name="T39" fmla="*/ 84 h 1233"/>
                <a:gd name="T40" fmla="*/ 746 w 1385"/>
                <a:gd name="T41" fmla="*/ 28 h 1233"/>
                <a:gd name="T42" fmla="*/ 748 w 1385"/>
                <a:gd name="T43" fmla="*/ 0 h 1233"/>
                <a:gd name="T44" fmla="*/ 1385 w 1385"/>
                <a:gd name="T45" fmla="*/ 4 h 1233"/>
                <a:gd name="T46" fmla="*/ 1382 w 1385"/>
                <a:gd name="T47" fmla="*/ 66 h 1233"/>
                <a:gd name="T48" fmla="*/ 1375 w 1385"/>
                <a:gd name="T49" fmla="*/ 126 h 1233"/>
                <a:gd name="T50" fmla="*/ 1366 w 1385"/>
                <a:gd name="T51" fmla="*/ 185 h 1233"/>
                <a:gd name="T52" fmla="*/ 1354 w 1385"/>
                <a:gd name="T53" fmla="*/ 245 h 1233"/>
                <a:gd name="T54" fmla="*/ 1339 w 1385"/>
                <a:gd name="T55" fmla="*/ 302 h 1233"/>
                <a:gd name="T56" fmla="*/ 1322 w 1385"/>
                <a:gd name="T57" fmla="*/ 359 h 1233"/>
                <a:gd name="T58" fmla="*/ 1301 w 1385"/>
                <a:gd name="T59" fmla="*/ 414 h 1233"/>
                <a:gd name="T60" fmla="*/ 1279 w 1385"/>
                <a:gd name="T61" fmla="*/ 468 h 1233"/>
                <a:gd name="T62" fmla="*/ 1255 w 1385"/>
                <a:gd name="T63" fmla="*/ 522 h 1233"/>
                <a:gd name="T64" fmla="*/ 1228 w 1385"/>
                <a:gd name="T65" fmla="*/ 573 h 1233"/>
                <a:gd name="T66" fmla="*/ 1200 w 1385"/>
                <a:gd name="T67" fmla="*/ 623 h 1233"/>
                <a:gd name="T68" fmla="*/ 1169 w 1385"/>
                <a:gd name="T69" fmla="*/ 671 h 1233"/>
                <a:gd name="T70" fmla="*/ 1135 w 1385"/>
                <a:gd name="T71" fmla="*/ 719 h 1233"/>
                <a:gd name="T72" fmla="*/ 1099 w 1385"/>
                <a:gd name="T73" fmla="*/ 764 h 1233"/>
                <a:gd name="T74" fmla="*/ 1062 w 1385"/>
                <a:gd name="T75" fmla="*/ 808 h 1233"/>
                <a:gd name="T76" fmla="*/ 1023 w 1385"/>
                <a:gd name="T77" fmla="*/ 851 h 1233"/>
                <a:gd name="T78" fmla="*/ 982 w 1385"/>
                <a:gd name="T79" fmla="*/ 891 h 1233"/>
                <a:gd name="T80" fmla="*/ 939 w 1385"/>
                <a:gd name="T81" fmla="*/ 929 h 1233"/>
                <a:gd name="T82" fmla="*/ 895 w 1385"/>
                <a:gd name="T83" fmla="*/ 965 h 1233"/>
                <a:gd name="T84" fmla="*/ 849 w 1385"/>
                <a:gd name="T85" fmla="*/ 1000 h 1233"/>
                <a:gd name="T86" fmla="*/ 801 w 1385"/>
                <a:gd name="T87" fmla="*/ 1032 h 1233"/>
                <a:gd name="T88" fmla="*/ 752 w 1385"/>
                <a:gd name="T89" fmla="*/ 1063 h 1233"/>
                <a:gd name="T90" fmla="*/ 701 w 1385"/>
                <a:gd name="T91" fmla="*/ 1090 h 1233"/>
                <a:gd name="T92" fmla="*/ 649 w 1385"/>
                <a:gd name="T93" fmla="*/ 1116 h 1233"/>
                <a:gd name="T94" fmla="*/ 595 w 1385"/>
                <a:gd name="T95" fmla="*/ 1139 h 1233"/>
                <a:gd name="T96" fmla="*/ 541 w 1385"/>
                <a:gd name="T97" fmla="*/ 1161 h 1233"/>
                <a:gd name="T98" fmla="*/ 485 w 1385"/>
                <a:gd name="T99" fmla="*/ 1180 h 1233"/>
                <a:gd name="T100" fmla="*/ 428 w 1385"/>
                <a:gd name="T101" fmla="*/ 1196 h 1233"/>
                <a:gd name="T102" fmla="*/ 370 w 1385"/>
                <a:gd name="T103" fmla="*/ 1209 h 1233"/>
                <a:gd name="T104" fmla="*/ 311 w 1385"/>
                <a:gd name="T105" fmla="*/ 1220 h 1233"/>
                <a:gd name="T106" fmla="*/ 251 w 1385"/>
                <a:gd name="T107" fmla="*/ 1228 h 1233"/>
                <a:gd name="T108" fmla="*/ 191 w 1385"/>
                <a:gd name="T109" fmla="*/ 123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5" h="1233">
                  <a:moveTo>
                    <a:pt x="191" y="1233"/>
                  </a:moveTo>
                  <a:lnTo>
                    <a:pt x="0" y="903"/>
                  </a:lnTo>
                  <a:lnTo>
                    <a:pt x="194" y="592"/>
                  </a:lnTo>
                  <a:lnTo>
                    <a:pt x="221" y="588"/>
                  </a:lnTo>
                  <a:lnTo>
                    <a:pt x="248" y="582"/>
                  </a:lnTo>
                  <a:lnTo>
                    <a:pt x="262" y="579"/>
                  </a:lnTo>
                  <a:lnTo>
                    <a:pt x="275" y="575"/>
                  </a:lnTo>
                  <a:lnTo>
                    <a:pt x="302" y="567"/>
                  </a:lnTo>
                  <a:lnTo>
                    <a:pt x="327" y="558"/>
                  </a:lnTo>
                  <a:lnTo>
                    <a:pt x="354" y="548"/>
                  </a:lnTo>
                  <a:lnTo>
                    <a:pt x="379" y="537"/>
                  </a:lnTo>
                  <a:lnTo>
                    <a:pt x="391" y="531"/>
                  </a:lnTo>
                  <a:lnTo>
                    <a:pt x="403" y="525"/>
                  </a:lnTo>
                  <a:lnTo>
                    <a:pt x="427" y="511"/>
                  </a:lnTo>
                  <a:lnTo>
                    <a:pt x="450" y="497"/>
                  </a:lnTo>
                  <a:lnTo>
                    <a:pt x="472" y="482"/>
                  </a:lnTo>
                  <a:lnTo>
                    <a:pt x="494" y="467"/>
                  </a:lnTo>
                  <a:lnTo>
                    <a:pt x="506" y="458"/>
                  </a:lnTo>
                  <a:lnTo>
                    <a:pt x="516" y="450"/>
                  </a:lnTo>
                  <a:lnTo>
                    <a:pt x="526" y="441"/>
                  </a:lnTo>
                  <a:lnTo>
                    <a:pt x="536" y="432"/>
                  </a:lnTo>
                  <a:lnTo>
                    <a:pt x="546" y="423"/>
                  </a:lnTo>
                  <a:lnTo>
                    <a:pt x="556" y="414"/>
                  </a:lnTo>
                  <a:lnTo>
                    <a:pt x="565" y="405"/>
                  </a:lnTo>
                  <a:lnTo>
                    <a:pt x="575" y="395"/>
                  </a:lnTo>
                  <a:lnTo>
                    <a:pt x="584" y="385"/>
                  </a:lnTo>
                  <a:lnTo>
                    <a:pt x="593" y="375"/>
                  </a:lnTo>
                  <a:lnTo>
                    <a:pt x="610" y="353"/>
                  </a:lnTo>
                  <a:lnTo>
                    <a:pt x="626" y="332"/>
                  </a:lnTo>
                  <a:lnTo>
                    <a:pt x="642" y="310"/>
                  </a:lnTo>
                  <a:lnTo>
                    <a:pt x="656" y="287"/>
                  </a:lnTo>
                  <a:lnTo>
                    <a:pt x="671" y="264"/>
                  </a:lnTo>
                  <a:lnTo>
                    <a:pt x="683" y="240"/>
                  </a:lnTo>
                  <a:lnTo>
                    <a:pt x="689" y="228"/>
                  </a:lnTo>
                  <a:lnTo>
                    <a:pt x="695" y="215"/>
                  </a:lnTo>
                  <a:lnTo>
                    <a:pt x="705" y="189"/>
                  </a:lnTo>
                  <a:lnTo>
                    <a:pt x="715" y="164"/>
                  </a:lnTo>
                  <a:lnTo>
                    <a:pt x="723" y="138"/>
                  </a:lnTo>
                  <a:lnTo>
                    <a:pt x="731" y="111"/>
                  </a:lnTo>
                  <a:lnTo>
                    <a:pt x="737" y="84"/>
                  </a:lnTo>
                  <a:lnTo>
                    <a:pt x="742" y="57"/>
                  </a:lnTo>
                  <a:lnTo>
                    <a:pt x="746" y="28"/>
                  </a:lnTo>
                  <a:lnTo>
                    <a:pt x="747" y="14"/>
                  </a:lnTo>
                  <a:lnTo>
                    <a:pt x="748" y="0"/>
                  </a:lnTo>
                  <a:lnTo>
                    <a:pt x="1032" y="202"/>
                  </a:lnTo>
                  <a:lnTo>
                    <a:pt x="1385" y="4"/>
                  </a:lnTo>
                  <a:lnTo>
                    <a:pt x="1384" y="36"/>
                  </a:lnTo>
                  <a:lnTo>
                    <a:pt x="1382" y="66"/>
                  </a:lnTo>
                  <a:lnTo>
                    <a:pt x="1379" y="96"/>
                  </a:lnTo>
                  <a:lnTo>
                    <a:pt x="1375" y="126"/>
                  </a:lnTo>
                  <a:lnTo>
                    <a:pt x="1371" y="156"/>
                  </a:lnTo>
                  <a:lnTo>
                    <a:pt x="1366" y="185"/>
                  </a:lnTo>
                  <a:lnTo>
                    <a:pt x="1360" y="216"/>
                  </a:lnTo>
                  <a:lnTo>
                    <a:pt x="1354" y="245"/>
                  </a:lnTo>
                  <a:lnTo>
                    <a:pt x="1347" y="273"/>
                  </a:lnTo>
                  <a:lnTo>
                    <a:pt x="1339" y="302"/>
                  </a:lnTo>
                  <a:lnTo>
                    <a:pt x="1331" y="330"/>
                  </a:lnTo>
                  <a:lnTo>
                    <a:pt x="1322" y="359"/>
                  </a:lnTo>
                  <a:lnTo>
                    <a:pt x="1313" y="387"/>
                  </a:lnTo>
                  <a:lnTo>
                    <a:pt x="1301" y="414"/>
                  </a:lnTo>
                  <a:lnTo>
                    <a:pt x="1291" y="441"/>
                  </a:lnTo>
                  <a:lnTo>
                    <a:pt x="1279" y="468"/>
                  </a:lnTo>
                  <a:lnTo>
                    <a:pt x="1268" y="494"/>
                  </a:lnTo>
                  <a:lnTo>
                    <a:pt x="1255" y="522"/>
                  </a:lnTo>
                  <a:lnTo>
                    <a:pt x="1242" y="547"/>
                  </a:lnTo>
                  <a:lnTo>
                    <a:pt x="1228" y="573"/>
                  </a:lnTo>
                  <a:lnTo>
                    <a:pt x="1214" y="598"/>
                  </a:lnTo>
                  <a:lnTo>
                    <a:pt x="1200" y="623"/>
                  </a:lnTo>
                  <a:lnTo>
                    <a:pt x="1184" y="647"/>
                  </a:lnTo>
                  <a:lnTo>
                    <a:pt x="1169" y="671"/>
                  </a:lnTo>
                  <a:lnTo>
                    <a:pt x="1152" y="696"/>
                  </a:lnTo>
                  <a:lnTo>
                    <a:pt x="1135" y="719"/>
                  </a:lnTo>
                  <a:lnTo>
                    <a:pt x="1117" y="742"/>
                  </a:lnTo>
                  <a:lnTo>
                    <a:pt x="1099" y="764"/>
                  </a:lnTo>
                  <a:lnTo>
                    <a:pt x="1081" y="786"/>
                  </a:lnTo>
                  <a:lnTo>
                    <a:pt x="1062" y="808"/>
                  </a:lnTo>
                  <a:lnTo>
                    <a:pt x="1043" y="829"/>
                  </a:lnTo>
                  <a:lnTo>
                    <a:pt x="1023" y="851"/>
                  </a:lnTo>
                  <a:lnTo>
                    <a:pt x="1003" y="871"/>
                  </a:lnTo>
                  <a:lnTo>
                    <a:pt x="982" y="891"/>
                  </a:lnTo>
                  <a:lnTo>
                    <a:pt x="961" y="910"/>
                  </a:lnTo>
                  <a:lnTo>
                    <a:pt x="939" y="929"/>
                  </a:lnTo>
                  <a:lnTo>
                    <a:pt x="917" y="947"/>
                  </a:lnTo>
                  <a:lnTo>
                    <a:pt x="895" y="965"/>
                  </a:lnTo>
                  <a:lnTo>
                    <a:pt x="872" y="982"/>
                  </a:lnTo>
                  <a:lnTo>
                    <a:pt x="849" y="1000"/>
                  </a:lnTo>
                  <a:lnTo>
                    <a:pt x="826" y="1017"/>
                  </a:lnTo>
                  <a:lnTo>
                    <a:pt x="801" y="1032"/>
                  </a:lnTo>
                  <a:lnTo>
                    <a:pt x="776" y="1048"/>
                  </a:lnTo>
                  <a:lnTo>
                    <a:pt x="752" y="1063"/>
                  </a:lnTo>
                  <a:lnTo>
                    <a:pt x="727" y="1077"/>
                  </a:lnTo>
                  <a:lnTo>
                    <a:pt x="701" y="1090"/>
                  </a:lnTo>
                  <a:lnTo>
                    <a:pt x="676" y="1104"/>
                  </a:lnTo>
                  <a:lnTo>
                    <a:pt x="649" y="1116"/>
                  </a:lnTo>
                  <a:lnTo>
                    <a:pt x="622" y="1128"/>
                  </a:lnTo>
                  <a:lnTo>
                    <a:pt x="595" y="1139"/>
                  </a:lnTo>
                  <a:lnTo>
                    <a:pt x="568" y="1150"/>
                  </a:lnTo>
                  <a:lnTo>
                    <a:pt x="541" y="1161"/>
                  </a:lnTo>
                  <a:lnTo>
                    <a:pt x="514" y="1171"/>
                  </a:lnTo>
                  <a:lnTo>
                    <a:pt x="485" y="1180"/>
                  </a:lnTo>
                  <a:lnTo>
                    <a:pt x="456" y="1188"/>
                  </a:lnTo>
                  <a:lnTo>
                    <a:pt x="428" y="1196"/>
                  </a:lnTo>
                  <a:lnTo>
                    <a:pt x="399" y="1203"/>
                  </a:lnTo>
                  <a:lnTo>
                    <a:pt x="370" y="1209"/>
                  </a:lnTo>
                  <a:lnTo>
                    <a:pt x="340" y="1215"/>
                  </a:lnTo>
                  <a:lnTo>
                    <a:pt x="311" y="1220"/>
                  </a:lnTo>
                  <a:lnTo>
                    <a:pt x="281" y="1224"/>
                  </a:lnTo>
                  <a:lnTo>
                    <a:pt x="251" y="1228"/>
                  </a:lnTo>
                  <a:lnTo>
                    <a:pt x="221" y="1231"/>
                  </a:lnTo>
                  <a:lnTo>
                    <a:pt x="191" y="1233"/>
                  </a:lnTo>
                  <a:close/>
                </a:path>
              </a:pathLst>
            </a:custGeom>
            <a:solidFill>
              <a:srgbClr val="8BBDE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35425" rIns="0" bIns="35425" anchor="ctr"/>
            <a:lstStyle/>
            <a:p>
              <a:pPr marL="144145" indent="-144145" defTabSz="1285240">
                <a:lnSpc>
                  <a:spcPct val="120000"/>
                </a:lnSpc>
                <a:spcBef>
                  <a:spcPts val="475"/>
                </a:spcBef>
                <a:spcAft>
                  <a:spcPts val="475"/>
                </a:spcAft>
                <a:buFont typeface="Arial" panose="020B0604020202020204" pitchFamily="34" charset="0"/>
                <a:buChar char="•"/>
                <a:defRPr/>
              </a:pPr>
              <a:endParaRPr lang="en-US" sz="1125" kern="0" dirty="0">
                <a:solidFill>
                  <a:srgbClr val="08080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1" name="中心文本"/>
            <p:cNvSpPr txBox="1">
              <a:spLocks noChangeArrowheads="1"/>
            </p:cNvSpPr>
            <p:nvPr/>
          </p:nvSpPr>
          <p:spPr bwMode="auto">
            <a:xfrm>
              <a:off x="3913455" y="2478575"/>
              <a:ext cx="1214216" cy="368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294" tIns="36149" rIns="72294" bIns="36149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defTabSz="1285240">
                <a:spcBef>
                  <a:spcPct val="0"/>
                </a:spcBef>
                <a:buNone/>
                <a:defRPr/>
              </a:pPr>
              <a:r>
                <a:rPr lang="zh-CN" altLang="en-US" sz="2530" kern="0" dirty="0">
                  <a:solidFill>
                    <a:srgbClr val="076655"/>
                  </a:solidFill>
                  <a:latin typeface="微软雅黑" panose="020B0503020204020204" pitchFamily="34" charset="-122"/>
                </a:rPr>
                <a:t>总结</a:t>
              </a:r>
              <a:endParaRPr lang="zh-CN" altLang="en-US" sz="2530" kern="0" dirty="0">
                <a:solidFill>
                  <a:srgbClr val="076655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2" name="Freeform 54"/>
            <p:cNvSpPr>
              <a:spLocks noEditPoints="1"/>
            </p:cNvSpPr>
            <p:nvPr/>
          </p:nvSpPr>
          <p:spPr bwMode="auto">
            <a:xfrm>
              <a:off x="5007967" y="3245835"/>
              <a:ext cx="194768" cy="360184"/>
            </a:xfrm>
            <a:custGeom>
              <a:avLst/>
              <a:gdLst>
                <a:gd name="T0" fmla="*/ 23 w 144"/>
                <a:gd name="T1" fmla="*/ 0 h 270"/>
                <a:gd name="T2" fmla="*/ 19 w 144"/>
                <a:gd name="T3" fmla="*/ 0 h 270"/>
                <a:gd name="T4" fmla="*/ 11 w 144"/>
                <a:gd name="T5" fmla="*/ 3 h 270"/>
                <a:gd name="T6" fmla="*/ 4 w 144"/>
                <a:gd name="T7" fmla="*/ 9 h 270"/>
                <a:gd name="T8" fmla="*/ 1 w 144"/>
                <a:gd name="T9" fmla="*/ 18 h 270"/>
                <a:gd name="T10" fmla="*/ 0 w 144"/>
                <a:gd name="T11" fmla="*/ 248 h 270"/>
                <a:gd name="T12" fmla="*/ 1 w 144"/>
                <a:gd name="T13" fmla="*/ 252 h 270"/>
                <a:gd name="T14" fmla="*/ 4 w 144"/>
                <a:gd name="T15" fmla="*/ 260 h 270"/>
                <a:gd name="T16" fmla="*/ 11 w 144"/>
                <a:gd name="T17" fmla="*/ 266 h 270"/>
                <a:gd name="T18" fmla="*/ 19 w 144"/>
                <a:gd name="T19" fmla="*/ 270 h 270"/>
                <a:gd name="T20" fmla="*/ 122 w 144"/>
                <a:gd name="T21" fmla="*/ 270 h 270"/>
                <a:gd name="T22" fmla="*/ 127 w 144"/>
                <a:gd name="T23" fmla="*/ 270 h 270"/>
                <a:gd name="T24" fmla="*/ 135 w 144"/>
                <a:gd name="T25" fmla="*/ 266 h 270"/>
                <a:gd name="T26" fmla="*/ 140 w 144"/>
                <a:gd name="T27" fmla="*/ 260 h 270"/>
                <a:gd name="T28" fmla="*/ 144 w 144"/>
                <a:gd name="T29" fmla="*/ 252 h 270"/>
                <a:gd name="T30" fmla="*/ 144 w 144"/>
                <a:gd name="T31" fmla="*/ 22 h 270"/>
                <a:gd name="T32" fmla="*/ 144 w 144"/>
                <a:gd name="T33" fmla="*/ 18 h 270"/>
                <a:gd name="T34" fmla="*/ 140 w 144"/>
                <a:gd name="T35" fmla="*/ 9 h 270"/>
                <a:gd name="T36" fmla="*/ 135 w 144"/>
                <a:gd name="T37" fmla="*/ 3 h 270"/>
                <a:gd name="T38" fmla="*/ 127 w 144"/>
                <a:gd name="T39" fmla="*/ 0 h 270"/>
                <a:gd name="T40" fmla="*/ 122 w 144"/>
                <a:gd name="T41" fmla="*/ 0 h 270"/>
                <a:gd name="T42" fmla="*/ 86 w 144"/>
                <a:gd name="T43" fmla="*/ 18 h 270"/>
                <a:gd name="T44" fmla="*/ 90 w 144"/>
                <a:gd name="T45" fmla="*/ 19 h 270"/>
                <a:gd name="T46" fmla="*/ 90 w 144"/>
                <a:gd name="T47" fmla="*/ 22 h 270"/>
                <a:gd name="T48" fmla="*/ 86 w 144"/>
                <a:gd name="T49" fmla="*/ 26 h 270"/>
                <a:gd name="T50" fmla="*/ 58 w 144"/>
                <a:gd name="T51" fmla="*/ 26 h 270"/>
                <a:gd name="T52" fmla="*/ 54 w 144"/>
                <a:gd name="T53" fmla="*/ 22 h 270"/>
                <a:gd name="T54" fmla="*/ 56 w 144"/>
                <a:gd name="T55" fmla="*/ 19 h 270"/>
                <a:gd name="T56" fmla="*/ 58 w 144"/>
                <a:gd name="T57" fmla="*/ 18 h 270"/>
                <a:gd name="T58" fmla="*/ 72 w 144"/>
                <a:gd name="T59" fmla="*/ 262 h 270"/>
                <a:gd name="T60" fmla="*/ 62 w 144"/>
                <a:gd name="T61" fmla="*/ 258 h 270"/>
                <a:gd name="T62" fmla="*/ 58 w 144"/>
                <a:gd name="T63" fmla="*/ 248 h 270"/>
                <a:gd name="T64" fmla="*/ 60 w 144"/>
                <a:gd name="T65" fmla="*/ 243 h 270"/>
                <a:gd name="T66" fmla="*/ 66 w 144"/>
                <a:gd name="T67" fmla="*/ 234 h 270"/>
                <a:gd name="T68" fmla="*/ 72 w 144"/>
                <a:gd name="T69" fmla="*/ 234 h 270"/>
                <a:gd name="T70" fmla="*/ 81 w 144"/>
                <a:gd name="T71" fmla="*/ 239 h 270"/>
                <a:gd name="T72" fmla="*/ 86 w 144"/>
                <a:gd name="T73" fmla="*/ 248 h 270"/>
                <a:gd name="T74" fmla="*/ 84 w 144"/>
                <a:gd name="T75" fmla="*/ 252 h 270"/>
                <a:gd name="T76" fmla="*/ 77 w 144"/>
                <a:gd name="T77" fmla="*/ 260 h 270"/>
                <a:gd name="T78" fmla="*/ 72 w 144"/>
                <a:gd name="T79" fmla="*/ 262 h 270"/>
                <a:gd name="T80" fmla="*/ 9 w 144"/>
                <a:gd name="T81" fmla="*/ 225 h 270"/>
                <a:gd name="T82" fmla="*/ 136 w 144"/>
                <a:gd name="T83" fmla="*/ 45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270">
                  <a:moveTo>
                    <a:pt x="122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11" y="3"/>
                  </a:lnTo>
                  <a:lnTo>
                    <a:pt x="6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1" y="18"/>
                  </a:lnTo>
                  <a:lnTo>
                    <a:pt x="0" y="22"/>
                  </a:lnTo>
                  <a:lnTo>
                    <a:pt x="0" y="248"/>
                  </a:lnTo>
                  <a:lnTo>
                    <a:pt x="0" y="248"/>
                  </a:lnTo>
                  <a:lnTo>
                    <a:pt x="1" y="252"/>
                  </a:lnTo>
                  <a:lnTo>
                    <a:pt x="2" y="256"/>
                  </a:lnTo>
                  <a:lnTo>
                    <a:pt x="4" y="260"/>
                  </a:lnTo>
                  <a:lnTo>
                    <a:pt x="6" y="263"/>
                  </a:lnTo>
                  <a:lnTo>
                    <a:pt x="11" y="266"/>
                  </a:lnTo>
                  <a:lnTo>
                    <a:pt x="13" y="269"/>
                  </a:lnTo>
                  <a:lnTo>
                    <a:pt x="19" y="270"/>
                  </a:lnTo>
                  <a:lnTo>
                    <a:pt x="23" y="270"/>
                  </a:lnTo>
                  <a:lnTo>
                    <a:pt x="122" y="270"/>
                  </a:lnTo>
                  <a:lnTo>
                    <a:pt x="122" y="270"/>
                  </a:lnTo>
                  <a:lnTo>
                    <a:pt x="127" y="270"/>
                  </a:lnTo>
                  <a:lnTo>
                    <a:pt x="131" y="269"/>
                  </a:lnTo>
                  <a:lnTo>
                    <a:pt x="135" y="266"/>
                  </a:lnTo>
                  <a:lnTo>
                    <a:pt x="137" y="263"/>
                  </a:lnTo>
                  <a:lnTo>
                    <a:pt x="140" y="260"/>
                  </a:lnTo>
                  <a:lnTo>
                    <a:pt x="143" y="256"/>
                  </a:lnTo>
                  <a:lnTo>
                    <a:pt x="144" y="252"/>
                  </a:lnTo>
                  <a:lnTo>
                    <a:pt x="144" y="248"/>
                  </a:lnTo>
                  <a:lnTo>
                    <a:pt x="144" y="22"/>
                  </a:lnTo>
                  <a:lnTo>
                    <a:pt x="144" y="22"/>
                  </a:lnTo>
                  <a:lnTo>
                    <a:pt x="144" y="18"/>
                  </a:lnTo>
                  <a:lnTo>
                    <a:pt x="143" y="13"/>
                  </a:lnTo>
                  <a:lnTo>
                    <a:pt x="140" y="9"/>
                  </a:lnTo>
                  <a:lnTo>
                    <a:pt x="137" y="5"/>
                  </a:lnTo>
                  <a:lnTo>
                    <a:pt x="135" y="3"/>
                  </a:lnTo>
                  <a:lnTo>
                    <a:pt x="131" y="1"/>
                  </a:lnTo>
                  <a:lnTo>
                    <a:pt x="127" y="0"/>
                  </a:lnTo>
                  <a:lnTo>
                    <a:pt x="122" y="0"/>
                  </a:lnTo>
                  <a:lnTo>
                    <a:pt x="122" y="0"/>
                  </a:lnTo>
                  <a:close/>
                  <a:moveTo>
                    <a:pt x="58" y="18"/>
                  </a:moveTo>
                  <a:lnTo>
                    <a:pt x="86" y="18"/>
                  </a:lnTo>
                  <a:lnTo>
                    <a:pt x="86" y="18"/>
                  </a:lnTo>
                  <a:lnTo>
                    <a:pt x="90" y="19"/>
                  </a:lnTo>
                  <a:lnTo>
                    <a:pt x="90" y="22"/>
                  </a:lnTo>
                  <a:lnTo>
                    <a:pt x="90" y="22"/>
                  </a:lnTo>
                  <a:lnTo>
                    <a:pt x="90" y="24"/>
                  </a:lnTo>
                  <a:lnTo>
                    <a:pt x="86" y="26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56" y="24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6" y="19"/>
                  </a:lnTo>
                  <a:lnTo>
                    <a:pt x="58" y="18"/>
                  </a:lnTo>
                  <a:lnTo>
                    <a:pt x="58" y="18"/>
                  </a:lnTo>
                  <a:close/>
                  <a:moveTo>
                    <a:pt x="72" y="262"/>
                  </a:moveTo>
                  <a:lnTo>
                    <a:pt x="72" y="262"/>
                  </a:lnTo>
                  <a:lnTo>
                    <a:pt x="66" y="260"/>
                  </a:lnTo>
                  <a:lnTo>
                    <a:pt x="62" y="258"/>
                  </a:lnTo>
                  <a:lnTo>
                    <a:pt x="60" y="252"/>
                  </a:lnTo>
                  <a:lnTo>
                    <a:pt x="58" y="248"/>
                  </a:lnTo>
                  <a:lnTo>
                    <a:pt x="58" y="248"/>
                  </a:lnTo>
                  <a:lnTo>
                    <a:pt x="60" y="243"/>
                  </a:lnTo>
                  <a:lnTo>
                    <a:pt x="62" y="239"/>
                  </a:lnTo>
                  <a:lnTo>
                    <a:pt x="66" y="234"/>
                  </a:lnTo>
                  <a:lnTo>
                    <a:pt x="72" y="234"/>
                  </a:lnTo>
                  <a:lnTo>
                    <a:pt x="72" y="234"/>
                  </a:lnTo>
                  <a:lnTo>
                    <a:pt x="77" y="234"/>
                  </a:lnTo>
                  <a:lnTo>
                    <a:pt x="81" y="239"/>
                  </a:lnTo>
                  <a:lnTo>
                    <a:pt x="84" y="243"/>
                  </a:lnTo>
                  <a:lnTo>
                    <a:pt x="86" y="248"/>
                  </a:lnTo>
                  <a:lnTo>
                    <a:pt x="86" y="248"/>
                  </a:lnTo>
                  <a:lnTo>
                    <a:pt x="84" y="252"/>
                  </a:lnTo>
                  <a:lnTo>
                    <a:pt x="81" y="258"/>
                  </a:lnTo>
                  <a:lnTo>
                    <a:pt x="77" y="260"/>
                  </a:lnTo>
                  <a:lnTo>
                    <a:pt x="72" y="262"/>
                  </a:lnTo>
                  <a:lnTo>
                    <a:pt x="72" y="262"/>
                  </a:lnTo>
                  <a:close/>
                  <a:moveTo>
                    <a:pt x="136" y="225"/>
                  </a:moveTo>
                  <a:lnTo>
                    <a:pt x="9" y="225"/>
                  </a:lnTo>
                  <a:lnTo>
                    <a:pt x="9" y="45"/>
                  </a:lnTo>
                  <a:lnTo>
                    <a:pt x="136" y="45"/>
                  </a:lnTo>
                  <a:lnTo>
                    <a:pt x="136" y="2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6393" tIns="48197" rIns="96393" bIns="48197" numCol="1" anchor="t" anchorCtr="0" compatLnSpc="1"/>
            <a:lstStyle/>
            <a:p>
              <a:pPr defTabSz="1285240">
                <a:defRPr/>
              </a:pPr>
              <a:endParaRPr lang="zh-CN" altLang="en-US" sz="3375" kern="0">
                <a:solidFill>
                  <a:srgbClr val="080808"/>
                </a:solidFill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5105351" y="1925813"/>
              <a:ext cx="362855" cy="293487"/>
              <a:chOff x="5337176" y="1504950"/>
              <a:chExt cx="215900" cy="174626"/>
            </a:xfrm>
            <a:solidFill>
              <a:srgbClr val="FFFFFF"/>
            </a:solidFill>
          </p:grpSpPr>
          <p:sp>
            <p:nvSpPr>
              <p:cNvPr id="44" name="Freeform 90"/>
              <p:cNvSpPr>
                <a:spLocks noEditPoints="1"/>
              </p:cNvSpPr>
              <p:nvPr/>
            </p:nvSpPr>
            <p:spPr bwMode="auto">
              <a:xfrm>
                <a:off x="5337176" y="1617663"/>
                <a:ext cx="215900" cy="61913"/>
              </a:xfrm>
              <a:custGeom>
                <a:avLst/>
                <a:gdLst>
                  <a:gd name="T0" fmla="*/ 272 w 273"/>
                  <a:gd name="T1" fmla="*/ 66 h 79"/>
                  <a:gd name="T2" fmla="*/ 272 w 273"/>
                  <a:gd name="T3" fmla="*/ 66 h 79"/>
                  <a:gd name="T4" fmla="*/ 266 w 273"/>
                  <a:gd name="T5" fmla="*/ 55 h 79"/>
                  <a:gd name="T6" fmla="*/ 255 w 273"/>
                  <a:gd name="T7" fmla="*/ 36 h 79"/>
                  <a:gd name="T8" fmla="*/ 233 w 273"/>
                  <a:gd name="T9" fmla="*/ 2 h 79"/>
                  <a:gd name="T10" fmla="*/ 233 w 273"/>
                  <a:gd name="T11" fmla="*/ 2 h 79"/>
                  <a:gd name="T12" fmla="*/ 232 w 273"/>
                  <a:gd name="T13" fmla="*/ 0 h 79"/>
                  <a:gd name="T14" fmla="*/ 231 w 273"/>
                  <a:gd name="T15" fmla="*/ 0 h 79"/>
                  <a:gd name="T16" fmla="*/ 44 w 273"/>
                  <a:gd name="T17" fmla="*/ 0 h 79"/>
                  <a:gd name="T18" fmla="*/ 44 w 273"/>
                  <a:gd name="T19" fmla="*/ 0 h 79"/>
                  <a:gd name="T20" fmla="*/ 41 w 273"/>
                  <a:gd name="T21" fmla="*/ 0 h 79"/>
                  <a:gd name="T22" fmla="*/ 39 w 273"/>
                  <a:gd name="T23" fmla="*/ 2 h 79"/>
                  <a:gd name="T24" fmla="*/ 39 w 273"/>
                  <a:gd name="T25" fmla="*/ 2 h 79"/>
                  <a:gd name="T26" fmla="*/ 18 w 273"/>
                  <a:gd name="T27" fmla="*/ 36 h 79"/>
                  <a:gd name="T28" fmla="*/ 7 w 273"/>
                  <a:gd name="T29" fmla="*/ 55 h 79"/>
                  <a:gd name="T30" fmla="*/ 1 w 273"/>
                  <a:gd name="T31" fmla="*/ 66 h 79"/>
                  <a:gd name="T32" fmla="*/ 1 w 273"/>
                  <a:gd name="T33" fmla="*/ 66 h 79"/>
                  <a:gd name="T34" fmla="*/ 0 w 273"/>
                  <a:gd name="T35" fmla="*/ 71 h 79"/>
                  <a:gd name="T36" fmla="*/ 1 w 273"/>
                  <a:gd name="T37" fmla="*/ 74 h 79"/>
                  <a:gd name="T38" fmla="*/ 1 w 273"/>
                  <a:gd name="T39" fmla="*/ 74 h 79"/>
                  <a:gd name="T40" fmla="*/ 4 w 273"/>
                  <a:gd name="T41" fmla="*/ 77 h 79"/>
                  <a:gd name="T42" fmla="*/ 8 w 273"/>
                  <a:gd name="T43" fmla="*/ 78 h 79"/>
                  <a:gd name="T44" fmla="*/ 19 w 273"/>
                  <a:gd name="T45" fmla="*/ 79 h 79"/>
                  <a:gd name="T46" fmla="*/ 255 w 273"/>
                  <a:gd name="T47" fmla="*/ 79 h 79"/>
                  <a:gd name="T48" fmla="*/ 255 w 273"/>
                  <a:gd name="T49" fmla="*/ 79 h 79"/>
                  <a:gd name="T50" fmla="*/ 266 w 273"/>
                  <a:gd name="T51" fmla="*/ 78 h 79"/>
                  <a:gd name="T52" fmla="*/ 269 w 273"/>
                  <a:gd name="T53" fmla="*/ 77 h 79"/>
                  <a:gd name="T54" fmla="*/ 272 w 273"/>
                  <a:gd name="T55" fmla="*/ 74 h 79"/>
                  <a:gd name="T56" fmla="*/ 272 w 273"/>
                  <a:gd name="T57" fmla="*/ 74 h 79"/>
                  <a:gd name="T58" fmla="*/ 273 w 273"/>
                  <a:gd name="T59" fmla="*/ 71 h 79"/>
                  <a:gd name="T60" fmla="*/ 272 w 273"/>
                  <a:gd name="T61" fmla="*/ 66 h 79"/>
                  <a:gd name="T62" fmla="*/ 272 w 273"/>
                  <a:gd name="T63" fmla="*/ 66 h 79"/>
                  <a:gd name="T64" fmla="*/ 266 w 273"/>
                  <a:gd name="T65" fmla="*/ 70 h 79"/>
                  <a:gd name="T66" fmla="*/ 266 w 273"/>
                  <a:gd name="T67" fmla="*/ 70 h 79"/>
                  <a:gd name="T68" fmla="*/ 263 w 273"/>
                  <a:gd name="T69" fmla="*/ 71 h 79"/>
                  <a:gd name="T70" fmla="*/ 255 w 273"/>
                  <a:gd name="T71" fmla="*/ 71 h 79"/>
                  <a:gd name="T72" fmla="*/ 19 w 273"/>
                  <a:gd name="T73" fmla="*/ 71 h 79"/>
                  <a:gd name="T74" fmla="*/ 19 w 273"/>
                  <a:gd name="T75" fmla="*/ 71 h 79"/>
                  <a:gd name="T76" fmla="*/ 9 w 273"/>
                  <a:gd name="T77" fmla="*/ 71 h 79"/>
                  <a:gd name="T78" fmla="*/ 8 w 273"/>
                  <a:gd name="T79" fmla="*/ 70 h 79"/>
                  <a:gd name="T80" fmla="*/ 8 w 273"/>
                  <a:gd name="T81" fmla="*/ 70 h 79"/>
                  <a:gd name="T82" fmla="*/ 8 w 273"/>
                  <a:gd name="T83" fmla="*/ 68 h 79"/>
                  <a:gd name="T84" fmla="*/ 8 w 273"/>
                  <a:gd name="T85" fmla="*/ 68 h 79"/>
                  <a:gd name="T86" fmla="*/ 8 w 273"/>
                  <a:gd name="T87" fmla="*/ 68 h 79"/>
                  <a:gd name="T88" fmla="*/ 8 w 273"/>
                  <a:gd name="T89" fmla="*/ 68 h 79"/>
                  <a:gd name="T90" fmla="*/ 15 w 273"/>
                  <a:gd name="T91" fmla="*/ 53 h 79"/>
                  <a:gd name="T92" fmla="*/ 31 w 273"/>
                  <a:gd name="T93" fmla="*/ 29 h 79"/>
                  <a:gd name="T94" fmla="*/ 241 w 273"/>
                  <a:gd name="T95" fmla="*/ 29 h 79"/>
                  <a:gd name="T96" fmla="*/ 241 w 273"/>
                  <a:gd name="T97" fmla="*/ 29 h 79"/>
                  <a:gd name="T98" fmla="*/ 258 w 273"/>
                  <a:gd name="T99" fmla="*/ 53 h 79"/>
                  <a:gd name="T100" fmla="*/ 265 w 273"/>
                  <a:gd name="T101" fmla="*/ 68 h 79"/>
                  <a:gd name="T102" fmla="*/ 265 w 273"/>
                  <a:gd name="T103" fmla="*/ 68 h 79"/>
                  <a:gd name="T104" fmla="*/ 265 w 273"/>
                  <a:gd name="T105" fmla="*/ 68 h 79"/>
                  <a:gd name="T106" fmla="*/ 265 w 273"/>
                  <a:gd name="T107" fmla="*/ 68 h 79"/>
                  <a:gd name="T108" fmla="*/ 266 w 273"/>
                  <a:gd name="T109" fmla="*/ 70 h 79"/>
                  <a:gd name="T110" fmla="*/ 266 w 273"/>
                  <a:gd name="T111" fmla="*/ 7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73" h="79">
                    <a:moveTo>
                      <a:pt x="272" y="66"/>
                    </a:moveTo>
                    <a:lnTo>
                      <a:pt x="272" y="66"/>
                    </a:lnTo>
                    <a:lnTo>
                      <a:pt x="266" y="55"/>
                    </a:lnTo>
                    <a:lnTo>
                      <a:pt x="255" y="36"/>
                    </a:lnTo>
                    <a:lnTo>
                      <a:pt x="233" y="2"/>
                    </a:lnTo>
                    <a:lnTo>
                      <a:pt x="233" y="2"/>
                    </a:lnTo>
                    <a:lnTo>
                      <a:pt x="232" y="0"/>
                    </a:lnTo>
                    <a:lnTo>
                      <a:pt x="231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1" y="0"/>
                    </a:lnTo>
                    <a:lnTo>
                      <a:pt x="39" y="2"/>
                    </a:lnTo>
                    <a:lnTo>
                      <a:pt x="39" y="2"/>
                    </a:lnTo>
                    <a:lnTo>
                      <a:pt x="18" y="36"/>
                    </a:lnTo>
                    <a:lnTo>
                      <a:pt x="7" y="55"/>
                    </a:lnTo>
                    <a:lnTo>
                      <a:pt x="1" y="66"/>
                    </a:lnTo>
                    <a:lnTo>
                      <a:pt x="1" y="66"/>
                    </a:lnTo>
                    <a:lnTo>
                      <a:pt x="0" y="71"/>
                    </a:lnTo>
                    <a:lnTo>
                      <a:pt x="1" y="74"/>
                    </a:lnTo>
                    <a:lnTo>
                      <a:pt x="1" y="74"/>
                    </a:lnTo>
                    <a:lnTo>
                      <a:pt x="4" y="77"/>
                    </a:lnTo>
                    <a:lnTo>
                      <a:pt x="8" y="78"/>
                    </a:lnTo>
                    <a:lnTo>
                      <a:pt x="19" y="79"/>
                    </a:lnTo>
                    <a:lnTo>
                      <a:pt x="255" y="79"/>
                    </a:lnTo>
                    <a:lnTo>
                      <a:pt x="255" y="79"/>
                    </a:lnTo>
                    <a:lnTo>
                      <a:pt x="266" y="78"/>
                    </a:lnTo>
                    <a:lnTo>
                      <a:pt x="269" y="77"/>
                    </a:lnTo>
                    <a:lnTo>
                      <a:pt x="272" y="74"/>
                    </a:lnTo>
                    <a:lnTo>
                      <a:pt x="272" y="74"/>
                    </a:lnTo>
                    <a:lnTo>
                      <a:pt x="273" y="71"/>
                    </a:lnTo>
                    <a:lnTo>
                      <a:pt x="272" y="66"/>
                    </a:lnTo>
                    <a:lnTo>
                      <a:pt x="272" y="66"/>
                    </a:lnTo>
                    <a:close/>
                    <a:moveTo>
                      <a:pt x="266" y="70"/>
                    </a:moveTo>
                    <a:lnTo>
                      <a:pt x="266" y="70"/>
                    </a:lnTo>
                    <a:lnTo>
                      <a:pt x="263" y="71"/>
                    </a:lnTo>
                    <a:lnTo>
                      <a:pt x="255" y="71"/>
                    </a:lnTo>
                    <a:lnTo>
                      <a:pt x="19" y="71"/>
                    </a:lnTo>
                    <a:lnTo>
                      <a:pt x="19" y="71"/>
                    </a:lnTo>
                    <a:lnTo>
                      <a:pt x="9" y="71"/>
                    </a:lnTo>
                    <a:lnTo>
                      <a:pt x="8" y="70"/>
                    </a:lnTo>
                    <a:lnTo>
                      <a:pt x="8" y="70"/>
                    </a:lnTo>
                    <a:lnTo>
                      <a:pt x="8" y="68"/>
                    </a:lnTo>
                    <a:lnTo>
                      <a:pt x="8" y="68"/>
                    </a:lnTo>
                    <a:lnTo>
                      <a:pt x="8" y="68"/>
                    </a:lnTo>
                    <a:lnTo>
                      <a:pt x="8" y="68"/>
                    </a:lnTo>
                    <a:lnTo>
                      <a:pt x="15" y="53"/>
                    </a:lnTo>
                    <a:lnTo>
                      <a:pt x="31" y="29"/>
                    </a:lnTo>
                    <a:lnTo>
                      <a:pt x="241" y="29"/>
                    </a:lnTo>
                    <a:lnTo>
                      <a:pt x="241" y="29"/>
                    </a:lnTo>
                    <a:lnTo>
                      <a:pt x="258" y="53"/>
                    </a:lnTo>
                    <a:lnTo>
                      <a:pt x="265" y="68"/>
                    </a:lnTo>
                    <a:lnTo>
                      <a:pt x="265" y="68"/>
                    </a:lnTo>
                    <a:lnTo>
                      <a:pt x="265" y="68"/>
                    </a:lnTo>
                    <a:lnTo>
                      <a:pt x="265" y="68"/>
                    </a:lnTo>
                    <a:lnTo>
                      <a:pt x="266" y="70"/>
                    </a:lnTo>
                    <a:lnTo>
                      <a:pt x="266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5" name="Freeform 91"/>
              <p:cNvSpPr/>
              <p:nvPr/>
            </p:nvSpPr>
            <p:spPr bwMode="auto">
              <a:xfrm>
                <a:off x="5434013" y="1646238"/>
                <a:ext cx="23813" cy="15875"/>
              </a:xfrm>
              <a:custGeom>
                <a:avLst/>
                <a:gdLst>
                  <a:gd name="T0" fmla="*/ 29 w 32"/>
                  <a:gd name="T1" fmla="*/ 0 h 21"/>
                  <a:gd name="T2" fmla="*/ 3 w 32"/>
                  <a:gd name="T3" fmla="*/ 0 h 21"/>
                  <a:gd name="T4" fmla="*/ 3 w 32"/>
                  <a:gd name="T5" fmla="*/ 0 h 21"/>
                  <a:gd name="T6" fmla="*/ 0 w 32"/>
                  <a:gd name="T7" fmla="*/ 1 h 21"/>
                  <a:gd name="T8" fmla="*/ 0 w 32"/>
                  <a:gd name="T9" fmla="*/ 3 h 21"/>
                  <a:gd name="T10" fmla="*/ 0 w 32"/>
                  <a:gd name="T11" fmla="*/ 19 h 21"/>
                  <a:gd name="T12" fmla="*/ 0 w 32"/>
                  <a:gd name="T13" fmla="*/ 19 h 21"/>
                  <a:gd name="T14" fmla="*/ 0 w 32"/>
                  <a:gd name="T15" fmla="*/ 21 h 21"/>
                  <a:gd name="T16" fmla="*/ 3 w 32"/>
                  <a:gd name="T17" fmla="*/ 21 h 21"/>
                  <a:gd name="T18" fmla="*/ 29 w 32"/>
                  <a:gd name="T19" fmla="*/ 21 h 21"/>
                  <a:gd name="T20" fmla="*/ 29 w 32"/>
                  <a:gd name="T21" fmla="*/ 21 h 21"/>
                  <a:gd name="T22" fmla="*/ 32 w 32"/>
                  <a:gd name="T23" fmla="*/ 21 h 21"/>
                  <a:gd name="T24" fmla="*/ 32 w 32"/>
                  <a:gd name="T25" fmla="*/ 19 h 21"/>
                  <a:gd name="T26" fmla="*/ 32 w 32"/>
                  <a:gd name="T27" fmla="*/ 3 h 21"/>
                  <a:gd name="T28" fmla="*/ 32 w 32"/>
                  <a:gd name="T29" fmla="*/ 3 h 21"/>
                  <a:gd name="T30" fmla="*/ 32 w 32"/>
                  <a:gd name="T31" fmla="*/ 1 h 21"/>
                  <a:gd name="T32" fmla="*/ 29 w 32"/>
                  <a:gd name="T33" fmla="*/ 0 h 21"/>
                  <a:gd name="T34" fmla="*/ 29 w 32"/>
                  <a:gd name="T3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21">
                    <a:moveTo>
                      <a:pt x="29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3" y="21"/>
                    </a:lnTo>
                    <a:lnTo>
                      <a:pt x="29" y="21"/>
                    </a:lnTo>
                    <a:lnTo>
                      <a:pt x="29" y="21"/>
                    </a:lnTo>
                    <a:lnTo>
                      <a:pt x="32" y="21"/>
                    </a:lnTo>
                    <a:lnTo>
                      <a:pt x="32" y="19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32" y="1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6" name="Freeform 92"/>
              <p:cNvSpPr>
                <a:spLocks noEditPoints="1"/>
              </p:cNvSpPr>
              <p:nvPr/>
            </p:nvSpPr>
            <p:spPr bwMode="auto">
              <a:xfrm>
                <a:off x="5370513" y="1504950"/>
                <a:ext cx="149225" cy="106363"/>
              </a:xfrm>
              <a:custGeom>
                <a:avLst/>
                <a:gdLst>
                  <a:gd name="T0" fmla="*/ 176 w 189"/>
                  <a:gd name="T1" fmla="*/ 132 h 132"/>
                  <a:gd name="T2" fmla="*/ 189 w 189"/>
                  <a:gd name="T3" fmla="*/ 132 h 132"/>
                  <a:gd name="T4" fmla="*/ 189 w 189"/>
                  <a:gd name="T5" fmla="*/ 118 h 132"/>
                  <a:gd name="T6" fmla="*/ 189 w 189"/>
                  <a:gd name="T7" fmla="*/ 118 h 132"/>
                  <a:gd name="T8" fmla="*/ 189 w 189"/>
                  <a:gd name="T9" fmla="*/ 12 h 132"/>
                  <a:gd name="T10" fmla="*/ 189 w 189"/>
                  <a:gd name="T11" fmla="*/ 12 h 132"/>
                  <a:gd name="T12" fmla="*/ 189 w 189"/>
                  <a:gd name="T13" fmla="*/ 8 h 132"/>
                  <a:gd name="T14" fmla="*/ 186 w 189"/>
                  <a:gd name="T15" fmla="*/ 2 h 132"/>
                  <a:gd name="T16" fmla="*/ 180 w 189"/>
                  <a:gd name="T17" fmla="*/ 0 h 132"/>
                  <a:gd name="T18" fmla="*/ 176 w 189"/>
                  <a:gd name="T19" fmla="*/ 0 h 132"/>
                  <a:gd name="T20" fmla="*/ 12 w 189"/>
                  <a:gd name="T21" fmla="*/ 0 h 132"/>
                  <a:gd name="T22" fmla="*/ 12 w 189"/>
                  <a:gd name="T23" fmla="*/ 0 h 132"/>
                  <a:gd name="T24" fmla="*/ 8 w 189"/>
                  <a:gd name="T25" fmla="*/ 0 h 132"/>
                  <a:gd name="T26" fmla="*/ 3 w 189"/>
                  <a:gd name="T27" fmla="*/ 2 h 132"/>
                  <a:gd name="T28" fmla="*/ 0 w 189"/>
                  <a:gd name="T29" fmla="*/ 8 h 132"/>
                  <a:gd name="T30" fmla="*/ 0 w 189"/>
                  <a:gd name="T31" fmla="*/ 12 h 132"/>
                  <a:gd name="T32" fmla="*/ 0 w 189"/>
                  <a:gd name="T33" fmla="*/ 118 h 132"/>
                  <a:gd name="T34" fmla="*/ 0 w 189"/>
                  <a:gd name="T35" fmla="*/ 118 h 132"/>
                  <a:gd name="T36" fmla="*/ 0 w 189"/>
                  <a:gd name="T37" fmla="*/ 118 h 132"/>
                  <a:gd name="T38" fmla="*/ 0 w 189"/>
                  <a:gd name="T39" fmla="*/ 132 h 132"/>
                  <a:gd name="T40" fmla="*/ 12 w 189"/>
                  <a:gd name="T41" fmla="*/ 132 h 132"/>
                  <a:gd name="T42" fmla="*/ 176 w 189"/>
                  <a:gd name="T43" fmla="*/ 132 h 132"/>
                  <a:gd name="T44" fmla="*/ 10 w 189"/>
                  <a:gd name="T45" fmla="*/ 8 h 132"/>
                  <a:gd name="T46" fmla="*/ 179 w 189"/>
                  <a:gd name="T47" fmla="*/ 8 h 132"/>
                  <a:gd name="T48" fmla="*/ 179 w 189"/>
                  <a:gd name="T49" fmla="*/ 118 h 132"/>
                  <a:gd name="T50" fmla="*/ 10 w 189"/>
                  <a:gd name="T51" fmla="*/ 118 h 132"/>
                  <a:gd name="T52" fmla="*/ 10 w 189"/>
                  <a:gd name="T53" fmla="*/ 8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9" h="132">
                    <a:moveTo>
                      <a:pt x="176" y="132"/>
                    </a:moveTo>
                    <a:lnTo>
                      <a:pt x="189" y="132"/>
                    </a:lnTo>
                    <a:lnTo>
                      <a:pt x="189" y="118"/>
                    </a:lnTo>
                    <a:lnTo>
                      <a:pt x="189" y="118"/>
                    </a:lnTo>
                    <a:lnTo>
                      <a:pt x="189" y="12"/>
                    </a:lnTo>
                    <a:lnTo>
                      <a:pt x="189" y="12"/>
                    </a:lnTo>
                    <a:lnTo>
                      <a:pt x="189" y="8"/>
                    </a:lnTo>
                    <a:lnTo>
                      <a:pt x="186" y="2"/>
                    </a:lnTo>
                    <a:lnTo>
                      <a:pt x="180" y="0"/>
                    </a:lnTo>
                    <a:lnTo>
                      <a:pt x="176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0" y="132"/>
                    </a:lnTo>
                    <a:lnTo>
                      <a:pt x="12" y="132"/>
                    </a:lnTo>
                    <a:lnTo>
                      <a:pt x="176" y="132"/>
                    </a:lnTo>
                    <a:close/>
                    <a:moveTo>
                      <a:pt x="10" y="8"/>
                    </a:moveTo>
                    <a:lnTo>
                      <a:pt x="179" y="8"/>
                    </a:lnTo>
                    <a:lnTo>
                      <a:pt x="179" y="118"/>
                    </a:lnTo>
                    <a:lnTo>
                      <a:pt x="10" y="118"/>
                    </a:lnTo>
                    <a:lnTo>
                      <a:pt x="1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593752" y="3142499"/>
              <a:ext cx="362855" cy="317498"/>
              <a:chOff x="4902201" y="1906588"/>
              <a:chExt cx="215900" cy="188913"/>
            </a:xfrm>
            <a:solidFill>
              <a:srgbClr val="FFFFFF"/>
            </a:solidFill>
          </p:grpSpPr>
          <p:sp>
            <p:nvSpPr>
              <p:cNvPr id="35" name="Freeform 132"/>
              <p:cNvSpPr/>
              <p:nvPr/>
            </p:nvSpPr>
            <p:spPr bwMode="auto">
              <a:xfrm>
                <a:off x="4989513" y="1982788"/>
                <a:ext cx="46038" cy="15875"/>
              </a:xfrm>
              <a:custGeom>
                <a:avLst/>
                <a:gdLst>
                  <a:gd name="T0" fmla="*/ 57 w 57"/>
                  <a:gd name="T1" fmla="*/ 14 h 20"/>
                  <a:gd name="T2" fmla="*/ 57 w 57"/>
                  <a:gd name="T3" fmla="*/ 14 h 20"/>
                  <a:gd name="T4" fmla="*/ 57 w 57"/>
                  <a:gd name="T5" fmla="*/ 12 h 20"/>
                  <a:gd name="T6" fmla="*/ 57 w 57"/>
                  <a:gd name="T7" fmla="*/ 12 h 20"/>
                  <a:gd name="T8" fmla="*/ 56 w 57"/>
                  <a:gd name="T9" fmla="*/ 7 h 20"/>
                  <a:gd name="T10" fmla="*/ 54 w 57"/>
                  <a:gd name="T11" fmla="*/ 5 h 20"/>
                  <a:gd name="T12" fmla="*/ 53 w 57"/>
                  <a:gd name="T13" fmla="*/ 4 h 20"/>
                  <a:gd name="T14" fmla="*/ 53 w 57"/>
                  <a:gd name="T15" fmla="*/ 4 h 20"/>
                  <a:gd name="T16" fmla="*/ 41 w 57"/>
                  <a:gd name="T17" fmla="*/ 1 h 20"/>
                  <a:gd name="T18" fmla="*/ 28 w 57"/>
                  <a:gd name="T19" fmla="*/ 0 h 20"/>
                  <a:gd name="T20" fmla="*/ 28 w 57"/>
                  <a:gd name="T21" fmla="*/ 0 h 20"/>
                  <a:gd name="T22" fmla="*/ 16 w 57"/>
                  <a:gd name="T23" fmla="*/ 1 h 20"/>
                  <a:gd name="T24" fmla="*/ 5 w 57"/>
                  <a:gd name="T25" fmla="*/ 4 h 20"/>
                  <a:gd name="T26" fmla="*/ 5 w 57"/>
                  <a:gd name="T27" fmla="*/ 4 h 20"/>
                  <a:gd name="T28" fmla="*/ 2 w 57"/>
                  <a:gd name="T29" fmla="*/ 5 h 20"/>
                  <a:gd name="T30" fmla="*/ 1 w 57"/>
                  <a:gd name="T31" fmla="*/ 8 h 20"/>
                  <a:gd name="T32" fmla="*/ 0 w 57"/>
                  <a:gd name="T33" fmla="*/ 11 h 20"/>
                  <a:gd name="T34" fmla="*/ 1 w 57"/>
                  <a:gd name="T35" fmla="*/ 14 h 20"/>
                  <a:gd name="T36" fmla="*/ 1 w 57"/>
                  <a:gd name="T37" fmla="*/ 14 h 20"/>
                  <a:gd name="T38" fmla="*/ 1 w 57"/>
                  <a:gd name="T39" fmla="*/ 18 h 20"/>
                  <a:gd name="T40" fmla="*/ 2 w 57"/>
                  <a:gd name="T41" fmla="*/ 19 h 20"/>
                  <a:gd name="T42" fmla="*/ 5 w 57"/>
                  <a:gd name="T43" fmla="*/ 20 h 20"/>
                  <a:gd name="T44" fmla="*/ 8 w 57"/>
                  <a:gd name="T45" fmla="*/ 20 h 20"/>
                  <a:gd name="T46" fmla="*/ 8 w 57"/>
                  <a:gd name="T47" fmla="*/ 20 h 20"/>
                  <a:gd name="T48" fmla="*/ 8 w 57"/>
                  <a:gd name="T49" fmla="*/ 20 h 20"/>
                  <a:gd name="T50" fmla="*/ 17 w 57"/>
                  <a:gd name="T51" fmla="*/ 18 h 20"/>
                  <a:gd name="T52" fmla="*/ 28 w 57"/>
                  <a:gd name="T53" fmla="*/ 16 h 20"/>
                  <a:gd name="T54" fmla="*/ 28 w 57"/>
                  <a:gd name="T55" fmla="*/ 16 h 20"/>
                  <a:gd name="T56" fmla="*/ 39 w 57"/>
                  <a:gd name="T57" fmla="*/ 18 h 20"/>
                  <a:gd name="T58" fmla="*/ 50 w 57"/>
                  <a:gd name="T59" fmla="*/ 20 h 20"/>
                  <a:gd name="T60" fmla="*/ 50 w 57"/>
                  <a:gd name="T61" fmla="*/ 20 h 20"/>
                  <a:gd name="T62" fmla="*/ 53 w 57"/>
                  <a:gd name="T63" fmla="*/ 20 h 20"/>
                  <a:gd name="T64" fmla="*/ 54 w 57"/>
                  <a:gd name="T65" fmla="*/ 19 h 20"/>
                  <a:gd name="T66" fmla="*/ 56 w 57"/>
                  <a:gd name="T67" fmla="*/ 18 h 20"/>
                  <a:gd name="T68" fmla="*/ 57 w 57"/>
                  <a:gd name="T69" fmla="*/ 14 h 20"/>
                  <a:gd name="T70" fmla="*/ 57 w 57"/>
                  <a:gd name="T71" fmla="*/ 1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7" h="20">
                    <a:moveTo>
                      <a:pt x="57" y="14"/>
                    </a:moveTo>
                    <a:lnTo>
                      <a:pt x="57" y="14"/>
                    </a:lnTo>
                    <a:lnTo>
                      <a:pt x="57" y="12"/>
                    </a:lnTo>
                    <a:lnTo>
                      <a:pt x="57" y="12"/>
                    </a:lnTo>
                    <a:lnTo>
                      <a:pt x="56" y="7"/>
                    </a:lnTo>
                    <a:lnTo>
                      <a:pt x="54" y="5"/>
                    </a:lnTo>
                    <a:lnTo>
                      <a:pt x="53" y="4"/>
                    </a:lnTo>
                    <a:lnTo>
                      <a:pt x="53" y="4"/>
                    </a:lnTo>
                    <a:lnTo>
                      <a:pt x="41" y="1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6" y="1"/>
                    </a:lnTo>
                    <a:lnTo>
                      <a:pt x="5" y="4"/>
                    </a:lnTo>
                    <a:lnTo>
                      <a:pt x="5" y="4"/>
                    </a:lnTo>
                    <a:lnTo>
                      <a:pt x="2" y="5"/>
                    </a:lnTo>
                    <a:lnTo>
                      <a:pt x="1" y="8"/>
                    </a:lnTo>
                    <a:lnTo>
                      <a:pt x="0" y="11"/>
                    </a:lnTo>
                    <a:lnTo>
                      <a:pt x="1" y="14"/>
                    </a:lnTo>
                    <a:lnTo>
                      <a:pt x="1" y="14"/>
                    </a:lnTo>
                    <a:lnTo>
                      <a:pt x="1" y="18"/>
                    </a:lnTo>
                    <a:lnTo>
                      <a:pt x="2" y="19"/>
                    </a:lnTo>
                    <a:lnTo>
                      <a:pt x="5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8" y="20"/>
                    </a:lnTo>
                    <a:lnTo>
                      <a:pt x="17" y="18"/>
                    </a:lnTo>
                    <a:lnTo>
                      <a:pt x="28" y="16"/>
                    </a:lnTo>
                    <a:lnTo>
                      <a:pt x="28" y="16"/>
                    </a:lnTo>
                    <a:lnTo>
                      <a:pt x="39" y="18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53" y="20"/>
                    </a:lnTo>
                    <a:lnTo>
                      <a:pt x="54" y="19"/>
                    </a:lnTo>
                    <a:lnTo>
                      <a:pt x="56" y="18"/>
                    </a:lnTo>
                    <a:lnTo>
                      <a:pt x="57" y="14"/>
                    </a:lnTo>
                    <a:lnTo>
                      <a:pt x="57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36" name="Freeform 133"/>
              <p:cNvSpPr/>
              <p:nvPr/>
            </p:nvSpPr>
            <p:spPr bwMode="auto">
              <a:xfrm>
                <a:off x="4948238" y="1906588"/>
                <a:ext cx="127000" cy="34925"/>
              </a:xfrm>
              <a:custGeom>
                <a:avLst/>
                <a:gdLst>
                  <a:gd name="T0" fmla="*/ 8 w 161"/>
                  <a:gd name="T1" fmla="*/ 41 h 42"/>
                  <a:gd name="T2" fmla="*/ 8 w 161"/>
                  <a:gd name="T3" fmla="*/ 41 h 42"/>
                  <a:gd name="T4" fmla="*/ 8 w 161"/>
                  <a:gd name="T5" fmla="*/ 41 h 42"/>
                  <a:gd name="T6" fmla="*/ 26 w 161"/>
                  <a:gd name="T7" fmla="*/ 30 h 42"/>
                  <a:gd name="T8" fmla="*/ 44 w 161"/>
                  <a:gd name="T9" fmla="*/ 23 h 42"/>
                  <a:gd name="T10" fmla="*/ 63 w 161"/>
                  <a:gd name="T11" fmla="*/ 19 h 42"/>
                  <a:gd name="T12" fmla="*/ 80 w 161"/>
                  <a:gd name="T13" fmla="*/ 18 h 42"/>
                  <a:gd name="T14" fmla="*/ 80 w 161"/>
                  <a:gd name="T15" fmla="*/ 18 h 42"/>
                  <a:gd name="T16" fmla="*/ 100 w 161"/>
                  <a:gd name="T17" fmla="*/ 19 h 42"/>
                  <a:gd name="T18" fmla="*/ 117 w 161"/>
                  <a:gd name="T19" fmla="*/ 23 h 42"/>
                  <a:gd name="T20" fmla="*/ 135 w 161"/>
                  <a:gd name="T21" fmla="*/ 30 h 42"/>
                  <a:gd name="T22" fmla="*/ 153 w 161"/>
                  <a:gd name="T23" fmla="*/ 41 h 42"/>
                  <a:gd name="T24" fmla="*/ 153 w 161"/>
                  <a:gd name="T25" fmla="*/ 41 h 42"/>
                  <a:gd name="T26" fmla="*/ 155 w 161"/>
                  <a:gd name="T27" fmla="*/ 42 h 42"/>
                  <a:gd name="T28" fmla="*/ 157 w 161"/>
                  <a:gd name="T29" fmla="*/ 41 h 42"/>
                  <a:gd name="T30" fmla="*/ 160 w 161"/>
                  <a:gd name="T31" fmla="*/ 39 h 42"/>
                  <a:gd name="T32" fmla="*/ 161 w 161"/>
                  <a:gd name="T33" fmla="*/ 37 h 42"/>
                  <a:gd name="T34" fmla="*/ 161 w 161"/>
                  <a:gd name="T35" fmla="*/ 37 h 42"/>
                  <a:gd name="T36" fmla="*/ 161 w 161"/>
                  <a:gd name="T37" fmla="*/ 34 h 42"/>
                  <a:gd name="T38" fmla="*/ 161 w 161"/>
                  <a:gd name="T39" fmla="*/ 34 h 42"/>
                  <a:gd name="T40" fmla="*/ 161 w 161"/>
                  <a:gd name="T41" fmla="*/ 29 h 42"/>
                  <a:gd name="T42" fmla="*/ 158 w 161"/>
                  <a:gd name="T43" fmla="*/ 26 h 42"/>
                  <a:gd name="T44" fmla="*/ 158 w 161"/>
                  <a:gd name="T45" fmla="*/ 26 h 42"/>
                  <a:gd name="T46" fmla="*/ 139 w 161"/>
                  <a:gd name="T47" fmla="*/ 15 h 42"/>
                  <a:gd name="T48" fmla="*/ 120 w 161"/>
                  <a:gd name="T49" fmla="*/ 7 h 42"/>
                  <a:gd name="T50" fmla="*/ 101 w 161"/>
                  <a:gd name="T51" fmla="*/ 1 h 42"/>
                  <a:gd name="T52" fmla="*/ 80 w 161"/>
                  <a:gd name="T53" fmla="*/ 0 h 42"/>
                  <a:gd name="T54" fmla="*/ 80 w 161"/>
                  <a:gd name="T55" fmla="*/ 0 h 42"/>
                  <a:gd name="T56" fmla="*/ 61 w 161"/>
                  <a:gd name="T57" fmla="*/ 1 h 42"/>
                  <a:gd name="T58" fmla="*/ 42 w 161"/>
                  <a:gd name="T59" fmla="*/ 7 h 42"/>
                  <a:gd name="T60" fmla="*/ 23 w 161"/>
                  <a:gd name="T61" fmla="*/ 15 h 42"/>
                  <a:gd name="T62" fmla="*/ 4 w 161"/>
                  <a:gd name="T63" fmla="*/ 26 h 42"/>
                  <a:gd name="T64" fmla="*/ 4 w 161"/>
                  <a:gd name="T65" fmla="*/ 26 h 42"/>
                  <a:gd name="T66" fmla="*/ 3 w 161"/>
                  <a:gd name="T67" fmla="*/ 27 h 42"/>
                  <a:gd name="T68" fmla="*/ 1 w 161"/>
                  <a:gd name="T69" fmla="*/ 30 h 42"/>
                  <a:gd name="T70" fmla="*/ 0 w 161"/>
                  <a:gd name="T71" fmla="*/ 34 h 42"/>
                  <a:gd name="T72" fmla="*/ 1 w 161"/>
                  <a:gd name="T73" fmla="*/ 37 h 42"/>
                  <a:gd name="T74" fmla="*/ 1 w 161"/>
                  <a:gd name="T75" fmla="*/ 37 h 42"/>
                  <a:gd name="T76" fmla="*/ 3 w 161"/>
                  <a:gd name="T77" fmla="*/ 39 h 42"/>
                  <a:gd name="T78" fmla="*/ 4 w 161"/>
                  <a:gd name="T79" fmla="*/ 41 h 42"/>
                  <a:gd name="T80" fmla="*/ 7 w 161"/>
                  <a:gd name="T81" fmla="*/ 42 h 42"/>
                  <a:gd name="T82" fmla="*/ 8 w 161"/>
                  <a:gd name="T83" fmla="*/ 41 h 42"/>
                  <a:gd name="T84" fmla="*/ 8 w 161"/>
                  <a:gd name="T85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1" h="42">
                    <a:moveTo>
                      <a:pt x="8" y="41"/>
                    </a:moveTo>
                    <a:lnTo>
                      <a:pt x="8" y="41"/>
                    </a:lnTo>
                    <a:lnTo>
                      <a:pt x="8" y="41"/>
                    </a:lnTo>
                    <a:lnTo>
                      <a:pt x="26" y="30"/>
                    </a:lnTo>
                    <a:lnTo>
                      <a:pt x="44" y="23"/>
                    </a:lnTo>
                    <a:lnTo>
                      <a:pt x="63" y="19"/>
                    </a:lnTo>
                    <a:lnTo>
                      <a:pt x="80" y="18"/>
                    </a:lnTo>
                    <a:lnTo>
                      <a:pt x="80" y="18"/>
                    </a:lnTo>
                    <a:lnTo>
                      <a:pt x="100" y="19"/>
                    </a:lnTo>
                    <a:lnTo>
                      <a:pt x="117" y="23"/>
                    </a:lnTo>
                    <a:lnTo>
                      <a:pt x="135" y="30"/>
                    </a:lnTo>
                    <a:lnTo>
                      <a:pt x="153" y="41"/>
                    </a:lnTo>
                    <a:lnTo>
                      <a:pt x="153" y="41"/>
                    </a:lnTo>
                    <a:lnTo>
                      <a:pt x="155" y="42"/>
                    </a:lnTo>
                    <a:lnTo>
                      <a:pt x="157" y="41"/>
                    </a:lnTo>
                    <a:lnTo>
                      <a:pt x="160" y="39"/>
                    </a:lnTo>
                    <a:lnTo>
                      <a:pt x="161" y="37"/>
                    </a:lnTo>
                    <a:lnTo>
                      <a:pt x="161" y="37"/>
                    </a:lnTo>
                    <a:lnTo>
                      <a:pt x="161" y="34"/>
                    </a:lnTo>
                    <a:lnTo>
                      <a:pt x="161" y="34"/>
                    </a:lnTo>
                    <a:lnTo>
                      <a:pt x="161" y="29"/>
                    </a:lnTo>
                    <a:lnTo>
                      <a:pt x="158" y="26"/>
                    </a:lnTo>
                    <a:lnTo>
                      <a:pt x="158" y="26"/>
                    </a:lnTo>
                    <a:lnTo>
                      <a:pt x="139" y="15"/>
                    </a:lnTo>
                    <a:lnTo>
                      <a:pt x="120" y="7"/>
                    </a:lnTo>
                    <a:lnTo>
                      <a:pt x="101" y="1"/>
                    </a:lnTo>
                    <a:lnTo>
                      <a:pt x="80" y="0"/>
                    </a:lnTo>
                    <a:lnTo>
                      <a:pt x="80" y="0"/>
                    </a:lnTo>
                    <a:lnTo>
                      <a:pt x="61" y="1"/>
                    </a:lnTo>
                    <a:lnTo>
                      <a:pt x="42" y="7"/>
                    </a:lnTo>
                    <a:lnTo>
                      <a:pt x="23" y="15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3" y="27"/>
                    </a:lnTo>
                    <a:lnTo>
                      <a:pt x="1" y="30"/>
                    </a:lnTo>
                    <a:lnTo>
                      <a:pt x="0" y="34"/>
                    </a:lnTo>
                    <a:lnTo>
                      <a:pt x="1" y="37"/>
                    </a:lnTo>
                    <a:lnTo>
                      <a:pt x="1" y="37"/>
                    </a:lnTo>
                    <a:lnTo>
                      <a:pt x="3" y="39"/>
                    </a:lnTo>
                    <a:lnTo>
                      <a:pt x="4" y="41"/>
                    </a:lnTo>
                    <a:lnTo>
                      <a:pt x="7" y="42"/>
                    </a:lnTo>
                    <a:lnTo>
                      <a:pt x="8" y="41"/>
                    </a:lnTo>
                    <a:lnTo>
                      <a:pt x="8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38" name="Freeform 134"/>
              <p:cNvSpPr/>
              <p:nvPr/>
            </p:nvSpPr>
            <p:spPr bwMode="auto">
              <a:xfrm>
                <a:off x="4973638" y="1944688"/>
                <a:ext cx="77788" cy="22225"/>
              </a:xfrm>
              <a:custGeom>
                <a:avLst/>
                <a:gdLst>
                  <a:gd name="T0" fmla="*/ 96 w 100"/>
                  <a:gd name="T1" fmla="*/ 11 h 27"/>
                  <a:gd name="T2" fmla="*/ 96 w 100"/>
                  <a:gd name="T3" fmla="*/ 11 h 27"/>
                  <a:gd name="T4" fmla="*/ 85 w 100"/>
                  <a:gd name="T5" fmla="*/ 6 h 27"/>
                  <a:gd name="T6" fmla="*/ 73 w 100"/>
                  <a:gd name="T7" fmla="*/ 2 h 27"/>
                  <a:gd name="T8" fmla="*/ 62 w 100"/>
                  <a:gd name="T9" fmla="*/ 0 h 27"/>
                  <a:gd name="T10" fmla="*/ 49 w 100"/>
                  <a:gd name="T11" fmla="*/ 0 h 27"/>
                  <a:gd name="T12" fmla="*/ 49 w 100"/>
                  <a:gd name="T13" fmla="*/ 0 h 27"/>
                  <a:gd name="T14" fmla="*/ 38 w 100"/>
                  <a:gd name="T15" fmla="*/ 0 h 27"/>
                  <a:gd name="T16" fmla="*/ 26 w 100"/>
                  <a:gd name="T17" fmla="*/ 2 h 27"/>
                  <a:gd name="T18" fmla="*/ 15 w 100"/>
                  <a:gd name="T19" fmla="*/ 6 h 27"/>
                  <a:gd name="T20" fmla="*/ 4 w 100"/>
                  <a:gd name="T21" fmla="*/ 11 h 27"/>
                  <a:gd name="T22" fmla="*/ 4 w 100"/>
                  <a:gd name="T23" fmla="*/ 11 h 27"/>
                  <a:gd name="T24" fmla="*/ 2 w 100"/>
                  <a:gd name="T25" fmla="*/ 12 h 27"/>
                  <a:gd name="T26" fmla="*/ 0 w 100"/>
                  <a:gd name="T27" fmla="*/ 15 h 27"/>
                  <a:gd name="T28" fmla="*/ 0 w 100"/>
                  <a:gd name="T29" fmla="*/ 19 h 27"/>
                  <a:gd name="T30" fmla="*/ 0 w 100"/>
                  <a:gd name="T31" fmla="*/ 21 h 27"/>
                  <a:gd name="T32" fmla="*/ 0 w 100"/>
                  <a:gd name="T33" fmla="*/ 21 h 27"/>
                  <a:gd name="T34" fmla="*/ 2 w 100"/>
                  <a:gd name="T35" fmla="*/ 24 h 27"/>
                  <a:gd name="T36" fmla="*/ 3 w 100"/>
                  <a:gd name="T37" fmla="*/ 27 h 27"/>
                  <a:gd name="T38" fmla="*/ 6 w 100"/>
                  <a:gd name="T39" fmla="*/ 27 h 27"/>
                  <a:gd name="T40" fmla="*/ 7 w 100"/>
                  <a:gd name="T41" fmla="*/ 27 h 27"/>
                  <a:gd name="T42" fmla="*/ 7 w 100"/>
                  <a:gd name="T43" fmla="*/ 27 h 27"/>
                  <a:gd name="T44" fmla="*/ 18 w 100"/>
                  <a:gd name="T45" fmla="*/ 23 h 27"/>
                  <a:gd name="T46" fmla="*/ 29 w 100"/>
                  <a:gd name="T47" fmla="*/ 19 h 27"/>
                  <a:gd name="T48" fmla="*/ 38 w 100"/>
                  <a:gd name="T49" fmla="*/ 17 h 27"/>
                  <a:gd name="T50" fmla="*/ 49 w 100"/>
                  <a:gd name="T51" fmla="*/ 16 h 27"/>
                  <a:gd name="T52" fmla="*/ 49 w 100"/>
                  <a:gd name="T53" fmla="*/ 16 h 27"/>
                  <a:gd name="T54" fmla="*/ 60 w 100"/>
                  <a:gd name="T55" fmla="*/ 17 h 27"/>
                  <a:gd name="T56" fmla="*/ 71 w 100"/>
                  <a:gd name="T57" fmla="*/ 19 h 27"/>
                  <a:gd name="T58" fmla="*/ 82 w 100"/>
                  <a:gd name="T59" fmla="*/ 23 h 27"/>
                  <a:gd name="T60" fmla="*/ 92 w 100"/>
                  <a:gd name="T61" fmla="*/ 27 h 27"/>
                  <a:gd name="T62" fmla="*/ 92 w 100"/>
                  <a:gd name="T63" fmla="*/ 27 h 27"/>
                  <a:gd name="T64" fmla="*/ 94 w 100"/>
                  <a:gd name="T65" fmla="*/ 27 h 27"/>
                  <a:gd name="T66" fmla="*/ 97 w 100"/>
                  <a:gd name="T67" fmla="*/ 27 h 27"/>
                  <a:gd name="T68" fmla="*/ 99 w 100"/>
                  <a:gd name="T69" fmla="*/ 24 h 27"/>
                  <a:gd name="T70" fmla="*/ 100 w 100"/>
                  <a:gd name="T71" fmla="*/ 21 h 27"/>
                  <a:gd name="T72" fmla="*/ 100 w 100"/>
                  <a:gd name="T73" fmla="*/ 21 h 27"/>
                  <a:gd name="T74" fmla="*/ 100 w 100"/>
                  <a:gd name="T75" fmla="*/ 19 h 27"/>
                  <a:gd name="T76" fmla="*/ 100 w 100"/>
                  <a:gd name="T77" fmla="*/ 19 h 27"/>
                  <a:gd name="T78" fmla="*/ 99 w 100"/>
                  <a:gd name="T79" fmla="*/ 15 h 27"/>
                  <a:gd name="T80" fmla="*/ 96 w 100"/>
                  <a:gd name="T81" fmla="*/ 11 h 27"/>
                  <a:gd name="T82" fmla="*/ 96 w 100"/>
                  <a:gd name="T83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0" h="27">
                    <a:moveTo>
                      <a:pt x="96" y="11"/>
                    </a:moveTo>
                    <a:lnTo>
                      <a:pt x="96" y="11"/>
                    </a:lnTo>
                    <a:lnTo>
                      <a:pt x="85" y="6"/>
                    </a:lnTo>
                    <a:lnTo>
                      <a:pt x="73" y="2"/>
                    </a:lnTo>
                    <a:lnTo>
                      <a:pt x="62" y="0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38" y="0"/>
                    </a:lnTo>
                    <a:lnTo>
                      <a:pt x="26" y="2"/>
                    </a:lnTo>
                    <a:lnTo>
                      <a:pt x="15" y="6"/>
                    </a:lnTo>
                    <a:lnTo>
                      <a:pt x="4" y="11"/>
                    </a:lnTo>
                    <a:lnTo>
                      <a:pt x="4" y="11"/>
                    </a:lnTo>
                    <a:lnTo>
                      <a:pt x="2" y="12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2" y="24"/>
                    </a:lnTo>
                    <a:lnTo>
                      <a:pt x="3" y="27"/>
                    </a:lnTo>
                    <a:lnTo>
                      <a:pt x="6" y="27"/>
                    </a:lnTo>
                    <a:lnTo>
                      <a:pt x="7" y="27"/>
                    </a:lnTo>
                    <a:lnTo>
                      <a:pt x="7" y="27"/>
                    </a:lnTo>
                    <a:lnTo>
                      <a:pt x="18" y="23"/>
                    </a:lnTo>
                    <a:lnTo>
                      <a:pt x="29" y="19"/>
                    </a:lnTo>
                    <a:lnTo>
                      <a:pt x="38" y="17"/>
                    </a:lnTo>
                    <a:lnTo>
                      <a:pt x="49" y="16"/>
                    </a:lnTo>
                    <a:lnTo>
                      <a:pt x="49" y="16"/>
                    </a:lnTo>
                    <a:lnTo>
                      <a:pt x="60" y="17"/>
                    </a:lnTo>
                    <a:lnTo>
                      <a:pt x="71" y="19"/>
                    </a:lnTo>
                    <a:lnTo>
                      <a:pt x="82" y="23"/>
                    </a:lnTo>
                    <a:lnTo>
                      <a:pt x="92" y="27"/>
                    </a:lnTo>
                    <a:lnTo>
                      <a:pt x="92" y="27"/>
                    </a:lnTo>
                    <a:lnTo>
                      <a:pt x="94" y="27"/>
                    </a:lnTo>
                    <a:lnTo>
                      <a:pt x="97" y="27"/>
                    </a:lnTo>
                    <a:lnTo>
                      <a:pt x="99" y="24"/>
                    </a:lnTo>
                    <a:lnTo>
                      <a:pt x="100" y="21"/>
                    </a:lnTo>
                    <a:lnTo>
                      <a:pt x="100" y="21"/>
                    </a:lnTo>
                    <a:lnTo>
                      <a:pt x="100" y="19"/>
                    </a:lnTo>
                    <a:lnTo>
                      <a:pt x="100" y="19"/>
                    </a:lnTo>
                    <a:lnTo>
                      <a:pt x="99" y="15"/>
                    </a:lnTo>
                    <a:lnTo>
                      <a:pt x="96" y="11"/>
                    </a:lnTo>
                    <a:lnTo>
                      <a:pt x="96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39" name="Freeform 135"/>
              <p:cNvSpPr/>
              <p:nvPr/>
            </p:nvSpPr>
            <p:spPr bwMode="auto">
              <a:xfrm>
                <a:off x="4902201" y="2030413"/>
                <a:ext cx="85725" cy="65088"/>
              </a:xfrm>
              <a:custGeom>
                <a:avLst/>
                <a:gdLst>
                  <a:gd name="T0" fmla="*/ 76 w 107"/>
                  <a:gd name="T1" fmla="*/ 57 h 83"/>
                  <a:gd name="T2" fmla="*/ 76 w 107"/>
                  <a:gd name="T3" fmla="*/ 57 h 83"/>
                  <a:gd name="T4" fmla="*/ 62 w 107"/>
                  <a:gd name="T5" fmla="*/ 0 h 83"/>
                  <a:gd name="T6" fmla="*/ 45 w 107"/>
                  <a:gd name="T7" fmla="*/ 0 h 83"/>
                  <a:gd name="T8" fmla="*/ 31 w 107"/>
                  <a:gd name="T9" fmla="*/ 56 h 83"/>
                  <a:gd name="T10" fmla="*/ 31 w 107"/>
                  <a:gd name="T11" fmla="*/ 56 h 83"/>
                  <a:gd name="T12" fmla="*/ 17 w 107"/>
                  <a:gd name="T13" fmla="*/ 0 h 83"/>
                  <a:gd name="T14" fmla="*/ 0 w 107"/>
                  <a:gd name="T15" fmla="*/ 0 h 83"/>
                  <a:gd name="T16" fmla="*/ 21 w 107"/>
                  <a:gd name="T17" fmla="*/ 83 h 83"/>
                  <a:gd name="T18" fmla="*/ 39 w 107"/>
                  <a:gd name="T19" fmla="*/ 83 h 83"/>
                  <a:gd name="T20" fmla="*/ 53 w 107"/>
                  <a:gd name="T21" fmla="*/ 27 h 83"/>
                  <a:gd name="T22" fmla="*/ 53 w 107"/>
                  <a:gd name="T23" fmla="*/ 27 h 83"/>
                  <a:gd name="T24" fmla="*/ 68 w 107"/>
                  <a:gd name="T25" fmla="*/ 83 h 83"/>
                  <a:gd name="T26" fmla="*/ 86 w 107"/>
                  <a:gd name="T27" fmla="*/ 83 h 83"/>
                  <a:gd name="T28" fmla="*/ 107 w 107"/>
                  <a:gd name="T29" fmla="*/ 0 h 83"/>
                  <a:gd name="T30" fmla="*/ 90 w 107"/>
                  <a:gd name="T31" fmla="*/ 0 h 83"/>
                  <a:gd name="T32" fmla="*/ 76 w 107"/>
                  <a:gd name="T33" fmla="*/ 57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7" h="83">
                    <a:moveTo>
                      <a:pt x="76" y="57"/>
                    </a:moveTo>
                    <a:lnTo>
                      <a:pt x="76" y="57"/>
                    </a:lnTo>
                    <a:lnTo>
                      <a:pt x="62" y="0"/>
                    </a:lnTo>
                    <a:lnTo>
                      <a:pt x="45" y="0"/>
                    </a:lnTo>
                    <a:lnTo>
                      <a:pt x="31" y="56"/>
                    </a:lnTo>
                    <a:lnTo>
                      <a:pt x="31" y="56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21" y="83"/>
                    </a:lnTo>
                    <a:lnTo>
                      <a:pt x="39" y="83"/>
                    </a:lnTo>
                    <a:lnTo>
                      <a:pt x="53" y="27"/>
                    </a:lnTo>
                    <a:lnTo>
                      <a:pt x="53" y="27"/>
                    </a:lnTo>
                    <a:lnTo>
                      <a:pt x="68" y="83"/>
                    </a:lnTo>
                    <a:lnTo>
                      <a:pt x="86" y="83"/>
                    </a:lnTo>
                    <a:lnTo>
                      <a:pt x="107" y="0"/>
                    </a:lnTo>
                    <a:lnTo>
                      <a:pt x="90" y="0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0" name="Rectangle 136"/>
              <p:cNvSpPr>
                <a:spLocks noChangeArrowheads="1"/>
              </p:cNvSpPr>
              <p:nvPr/>
            </p:nvSpPr>
            <p:spPr bwMode="auto">
              <a:xfrm>
                <a:off x="4992688" y="2030413"/>
                <a:ext cx="14288" cy="65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1" name="Rectangle 137"/>
              <p:cNvSpPr>
                <a:spLocks noChangeArrowheads="1"/>
              </p:cNvSpPr>
              <p:nvPr/>
            </p:nvSpPr>
            <p:spPr bwMode="auto">
              <a:xfrm>
                <a:off x="5014913" y="2063750"/>
                <a:ext cx="28575" cy="127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2" name="Freeform 138"/>
              <p:cNvSpPr/>
              <p:nvPr/>
            </p:nvSpPr>
            <p:spPr bwMode="auto">
              <a:xfrm>
                <a:off x="5051426" y="2030413"/>
                <a:ext cx="46038" cy="65088"/>
              </a:xfrm>
              <a:custGeom>
                <a:avLst/>
                <a:gdLst>
                  <a:gd name="T0" fmla="*/ 0 w 57"/>
                  <a:gd name="T1" fmla="*/ 83 h 83"/>
                  <a:gd name="T2" fmla="*/ 18 w 57"/>
                  <a:gd name="T3" fmla="*/ 83 h 83"/>
                  <a:gd name="T4" fmla="*/ 18 w 57"/>
                  <a:gd name="T5" fmla="*/ 49 h 83"/>
                  <a:gd name="T6" fmla="*/ 52 w 57"/>
                  <a:gd name="T7" fmla="*/ 49 h 83"/>
                  <a:gd name="T8" fmla="*/ 52 w 57"/>
                  <a:gd name="T9" fmla="*/ 34 h 83"/>
                  <a:gd name="T10" fmla="*/ 18 w 57"/>
                  <a:gd name="T11" fmla="*/ 34 h 83"/>
                  <a:gd name="T12" fmla="*/ 18 w 57"/>
                  <a:gd name="T13" fmla="*/ 15 h 83"/>
                  <a:gd name="T14" fmla="*/ 57 w 57"/>
                  <a:gd name="T15" fmla="*/ 15 h 83"/>
                  <a:gd name="T16" fmla="*/ 57 w 57"/>
                  <a:gd name="T17" fmla="*/ 0 h 83"/>
                  <a:gd name="T18" fmla="*/ 0 w 57"/>
                  <a:gd name="T19" fmla="*/ 0 h 83"/>
                  <a:gd name="T20" fmla="*/ 0 w 57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" h="83">
                    <a:moveTo>
                      <a:pt x="0" y="83"/>
                    </a:moveTo>
                    <a:lnTo>
                      <a:pt x="18" y="83"/>
                    </a:lnTo>
                    <a:lnTo>
                      <a:pt x="18" y="49"/>
                    </a:lnTo>
                    <a:lnTo>
                      <a:pt x="52" y="49"/>
                    </a:lnTo>
                    <a:lnTo>
                      <a:pt x="52" y="34"/>
                    </a:lnTo>
                    <a:lnTo>
                      <a:pt x="18" y="34"/>
                    </a:lnTo>
                    <a:lnTo>
                      <a:pt x="18" y="15"/>
                    </a:lnTo>
                    <a:lnTo>
                      <a:pt x="57" y="15"/>
                    </a:lnTo>
                    <a:lnTo>
                      <a:pt x="57" y="0"/>
                    </a:lnTo>
                    <a:lnTo>
                      <a:pt x="0" y="0"/>
                    </a:lnTo>
                    <a:lnTo>
                      <a:pt x="0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43" name="Rectangle 139"/>
              <p:cNvSpPr>
                <a:spLocks noChangeArrowheads="1"/>
              </p:cNvSpPr>
              <p:nvPr/>
            </p:nvSpPr>
            <p:spPr bwMode="auto">
              <a:xfrm>
                <a:off x="5103813" y="2030413"/>
                <a:ext cx="14288" cy="650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683887" y="1829702"/>
              <a:ext cx="362855" cy="349515"/>
              <a:chOff x="4903788" y="1471613"/>
              <a:chExt cx="215900" cy="207963"/>
            </a:xfrm>
            <a:solidFill>
              <a:srgbClr val="FFFFFF"/>
            </a:solidFill>
          </p:grpSpPr>
          <p:sp>
            <p:nvSpPr>
              <p:cNvPr id="33" name="Freeform 226"/>
              <p:cNvSpPr>
                <a:spLocks noEditPoints="1"/>
              </p:cNvSpPr>
              <p:nvPr/>
            </p:nvSpPr>
            <p:spPr bwMode="auto">
              <a:xfrm>
                <a:off x="4926013" y="1471613"/>
                <a:ext cx="171450" cy="146050"/>
              </a:xfrm>
              <a:custGeom>
                <a:avLst/>
                <a:gdLst>
                  <a:gd name="T0" fmla="*/ 15 w 215"/>
                  <a:gd name="T1" fmla="*/ 164 h 183"/>
                  <a:gd name="T2" fmla="*/ 83 w 215"/>
                  <a:gd name="T3" fmla="*/ 164 h 183"/>
                  <a:gd name="T4" fmla="*/ 80 w 215"/>
                  <a:gd name="T5" fmla="*/ 183 h 183"/>
                  <a:gd name="T6" fmla="*/ 135 w 215"/>
                  <a:gd name="T7" fmla="*/ 183 h 183"/>
                  <a:gd name="T8" fmla="*/ 132 w 215"/>
                  <a:gd name="T9" fmla="*/ 164 h 183"/>
                  <a:gd name="T10" fmla="*/ 200 w 215"/>
                  <a:gd name="T11" fmla="*/ 164 h 183"/>
                  <a:gd name="T12" fmla="*/ 200 w 215"/>
                  <a:gd name="T13" fmla="*/ 164 h 183"/>
                  <a:gd name="T14" fmla="*/ 206 w 215"/>
                  <a:gd name="T15" fmla="*/ 163 h 183"/>
                  <a:gd name="T16" fmla="*/ 211 w 215"/>
                  <a:gd name="T17" fmla="*/ 160 h 183"/>
                  <a:gd name="T18" fmla="*/ 214 w 215"/>
                  <a:gd name="T19" fmla="*/ 155 h 183"/>
                  <a:gd name="T20" fmla="*/ 215 w 215"/>
                  <a:gd name="T21" fmla="*/ 149 h 183"/>
                  <a:gd name="T22" fmla="*/ 215 w 215"/>
                  <a:gd name="T23" fmla="*/ 15 h 183"/>
                  <a:gd name="T24" fmla="*/ 215 w 215"/>
                  <a:gd name="T25" fmla="*/ 15 h 183"/>
                  <a:gd name="T26" fmla="*/ 214 w 215"/>
                  <a:gd name="T27" fmla="*/ 10 h 183"/>
                  <a:gd name="T28" fmla="*/ 211 w 215"/>
                  <a:gd name="T29" fmla="*/ 4 h 183"/>
                  <a:gd name="T30" fmla="*/ 206 w 215"/>
                  <a:gd name="T31" fmla="*/ 2 h 183"/>
                  <a:gd name="T32" fmla="*/ 200 w 215"/>
                  <a:gd name="T33" fmla="*/ 0 h 183"/>
                  <a:gd name="T34" fmla="*/ 15 w 215"/>
                  <a:gd name="T35" fmla="*/ 0 h 183"/>
                  <a:gd name="T36" fmla="*/ 15 w 215"/>
                  <a:gd name="T37" fmla="*/ 0 h 183"/>
                  <a:gd name="T38" fmla="*/ 9 w 215"/>
                  <a:gd name="T39" fmla="*/ 2 h 183"/>
                  <a:gd name="T40" fmla="*/ 4 w 215"/>
                  <a:gd name="T41" fmla="*/ 4 h 183"/>
                  <a:gd name="T42" fmla="*/ 1 w 215"/>
                  <a:gd name="T43" fmla="*/ 10 h 183"/>
                  <a:gd name="T44" fmla="*/ 0 w 215"/>
                  <a:gd name="T45" fmla="*/ 15 h 183"/>
                  <a:gd name="T46" fmla="*/ 0 w 215"/>
                  <a:gd name="T47" fmla="*/ 149 h 183"/>
                  <a:gd name="T48" fmla="*/ 0 w 215"/>
                  <a:gd name="T49" fmla="*/ 149 h 183"/>
                  <a:gd name="T50" fmla="*/ 1 w 215"/>
                  <a:gd name="T51" fmla="*/ 155 h 183"/>
                  <a:gd name="T52" fmla="*/ 4 w 215"/>
                  <a:gd name="T53" fmla="*/ 160 h 183"/>
                  <a:gd name="T54" fmla="*/ 9 w 215"/>
                  <a:gd name="T55" fmla="*/ 163 h 183"/>
                  <a:gd name="T56" fmla="*/ 15 w 215"/>
                  <a:gd name="T57" fmla="*/ 164 h 183"/>
                  <a:gd name="T58" fmla="*/ 15 w 215"/>
                  <a:gd name="T59" fmla="*/ 164 h 183"/>
                  <a:gd name="T60" fmla="*/ 11 w 215"/>
                  <a:gd name="T61" fmla="*/ 10 h 183"/>
                  <a:gd name="T62" fmla="*/ 203 w 215"/>
                  <a:gd name="T63" fmla="*/ 10 h 183"/>
                  <a:gd name="T64" fmla="*/ 203 w 215"/>
                  <a:gd name="T65" fmla="*/ 149 h 183"/>
                  <a:gd name="T66" fmla="*/ 11 w 215"/>
                  <a:gd name="T67" fmla="*/ 149 h 183"/>
                  <a:gd name="T68" fmla="*/ 11 w 215"/>
                  <a:gd name="T69" fmla="*/ 1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5" h="183">
                    <a:moveTo>
                      <a:pt x="15" y="164"/>
                    </a:moveTo>
                    <a:lnTo>
                      <a:pt x="83" y="164"/>
                    </a:lnTo>
                    <a:lnTo>
                      <a:pt x="80" y="183"/>
                    </a:lnTo>
                    <a:lnTo>
                      <a:pt x="135" y="183"/>
                    </a:lnTo>
                    <a:lnTo>
                      <a:pt x="132" y="164"/>
                    </a:lnTo>
                    <a:lnTo>
                      <a:pt x="200" y="164"/>
                    </a:lnTo>
                    <a:lnTo>
                      <a:pt x="200" y="164"/>
                    </a:lnTo>
                    <a:lnTo>
                      <a:pt x="206" y="163"/>
                    </a:lnTo>
                    <a:lnTo>
                      <a:pt x="211" y="160"/>
                    </a:lnTo>
                    <a:lnTo>
                      <a:pt x="214" y="155"/>
                    </a:lnTo>
                    <a:lnTo>
                      <a:pt x="215" y="149"/>
                    </a:lnTo>
                    <a:lnTo>
                      <a:pt x="215" y="15"/>
                    </a:lnTo>
                    <a:lnTo>
                      <a:pt x="215" y="15"/>
                    </a:lnTo>
                    <a:lnTo>
                      <a:pt x="214" y="10"/>
                    </a:lnTo>
                    <a:lnTo>
                      <a:pt x="211" y="4"/>
                    </a:lnTo>
                    <a:lnTo>
                      <a:pt x="206" y="2"/>
                    </a:lnTo>
                    <a:lnTo>
                      <a:pt x="200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9" y="2"/>
                    </a:lnTo>
                    <a:lnTo>
                      <a:pt x="4" y="4"/>
                    </a:lnTo>
                    <a:lnTo>
                      <a:pt x="1" y="10"/>
                    </a:lnTo>
                    <a:lnTo>
                      <a:pt x="0" y="15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1" y="155"/>
                    </a:lnTo>
                    <a:lnTo>
                      <a:pt x="4" y="160"/>
                    </a:lnTo>
                    <a:lnTo>
                      <a:pt x="9" y="163"/>
                    </a:lnTo>
                    <a:lnTo>
                      <a:pt x="15" y="164"/>
                    </a:lnTo>
                    <a:lnTo>
                      <a:pt x="15" y="164"/>
                    </a:lnTo>
                    <a:close/>
                    <a:moveTo>
                      <a:pt x="11" y="10"/>
                    </a:moveTo>
                    <a:lnTo>
                      <a:pt x="203" y="10"/>
                    </a:lnTo>
                    <a:lnTo>
                      <a:pt x="203" y="149"/>
                    </a:lnTo>
                    <a:lnTo>
                      <a:pt x="11" y="149"/>
                    </a:lnTo>
                    <a:lnTo>
                      <a:pt x="11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  <p:sp>
            <p:nvSpPr>
              <p:cNvPr id="34" name="Freeform 227"/>
              <p:cNvSpPr>
                <a:spLocks noEditPoints="1"/>
              </p:cNvSpPr>
              <p:nvPr/>
            </p:nvSpPr>
            <p:spPr bwMode="auto">
              <a:xfrm>
                <a:off x="4903788" y="1625601"/>
                <a:ext cx="215900" cy="53975"/>
              </a:xfrm>
              <a:custGeom>
                <a:avLst/>
                <a:gdLst>
                  <a:gd name="T0" fmla="*/ 272 w 273"/>
                  <a:gd name="T1" fmla="*/ 56 h 68"/>
                  <a:gd name="T2" fmla="*/ 272 w 273"/>
                  <a:gd name="T3" fmla="*/ 56 h 68"/>
                  <a:gd name="T4" fmla="*/ 270 w 273"/>
                  <a:gd name="T5" fmla="*/ 51 h 68"/>
                  <a:gd name="T6" fmla="*/ 266 w 273"/>
                  <a:gd name="T7" fmla="*/ 45 h 68"/>
                  <a:gd name="T8" fmla="*/ 255 w 273"/>
                  <a:gd name="T9" fmla="*/ 30 h 68"/>
                  <a:gd name="T10" fmla="*/ 233 w 273"/>
                  <a:gd name="T11" fmla="*/ 1 h 68"/>
                  <a:gd name="T12" fmla="*/ 233 w 273"/>
                  <a:gd name="T13" fmla="*/ 1 h 68"/>
                  <a:gd name="T14" fmla="*/ 232 w 273"/>
                  <a:gd name="T15" fmla="*/ 1 h 68"/>
                  <a:gd name="T16" fmla="*/ 229 w 273"/>
                  <a:gd name="T17" fmla="*/ 0 h 68"/>
                  <a:gd name="T18" fmla="*/ 44 w 273"/>
                  <a:gd name="T19" fmla="*/ 0 h 68"/>
                  <a:gd name="T20" fmla="*/ 44 w 273"/>
                  <a:gd name="T21" fmla="*/ 0 h 68"/>
                  <a:gd name="T22" fmla="*/ 41 w 273"/>
                  <a:gd name="T23" fmla="*/ 1 h 68"/>
                  <a:gd name="T24" fmla="*/ 40 w 273"/>
                  <a:gd name="T25" fmla="*/ 1 h 68"/>
                  <a:gd name="T26" fmla="*/ 40 w 273"/>
                  <a:gd name="T27" fmla="*/ 1 h 68"/>
                  <a:gd name="T28" fmla="*/ 30 w 273"/>
                  <a:gd name="T29" fmla="*/ 15 h 68"/>
                  <a:gd name="T30" fmla="*/ 18 w 273"/>
                  <a:gd name="T31" fmla="*/ 30 h 68"/>
                  <a:gd name="T32" fmla="*/ 7 w 273"/>
                  <a:gd name="T33" fmla="*/ 45 h 68"/>
                  <a:gd name="T34" fmla="*/ 3 w 273"/>
                  <a:gd name="T35" fmla="*/ 51 h 68"/>
                  <a:gd name="T36" fmla="*/ 1 w 273"/>
                  <a:gd name="T37" fmla="*/ 56 h 68"/>
                  <a:gd name="T38" fmla="*/ 1 w 273"/>
                  <a:gd name="T39" fmla="*/ 56 h 68"/>
                  <a:gd name="T40" fmla="*/ 0 w 273"/>
                  <a:gd name="T41" fmla="*/ 60 h 68"/>
                  <a:gd name="T42" fmla="*/ 1 w 273"/>
                  <a:gd name="T43" fmla="*/ 63 h 68"/>
                  <a:gd name="T44" fmla="*/ 1 w 273"/>
                  <a:gd name="T45" fmla="*/ 63 h 68"/>
                  <a:gd name="T46" fmla="*/ 4 w 273"/>
                  <a:gd name="T47" fmla="*/ 66 h 68"/>
                  <a:gd name="T48" fmla="*/ 8 w 273"/>
                  <a:gd name="T49" fmla="*/ 67 h 68"/>
                  <a:gd name="T50" fmla="*/ 19 w 273"/>
                  <a:gd name="T51" fmla="*/ 68 h 68"/>
                  <a:gd name="T52" fmla="*/ 255 w 273"/>
                  <a:gd name="T53" fmla="*/ 68 h 68"/>
                  <a:gd name="T54" fmla="*/ 255 w 273"/>
                  <a:gd name="T55" fmla="*/ 68 h 68"/>
                  <a:gd name="T56" fmla="*/ 265 w 273"/>
                  <a:gd name="T57" fmla="*/ 67 h 68"/>
                  <a:gd name="T58" fmla="*/ 269 w 273"/>
                  <a:gd name="T59" fmla="*/ 66 h 68"/>
                  <a:gd name="T60" fmla="*/ 272 w 273"/>
                  <a:gd name="T61" fmla="*/ 63 h 68"/>
                  <a:gd name="T62" fmla="*/ 272 w 273"/>
                  <a:gd name="T63" fmla="*/ 63 h 68"/>
                  <a:gd name="T64" fmla="*/ 273 w 273"/>
                  <a:gd name="T65" fmla="*/ 60 h 68"/>
                  <a:gd name="T66" fmla="*/ 272 w 273"/>
                  <a:gd name="T67" fmla="*/ 56 h 68"/>
                  <a:gd name="T68" fmla="*/ 272 w 273"/>
                  <a:gd name="T69" fmla="*/ 56 h 68"/>
                  <a:gd name="T70" fmla="*/ 265 w 273"/>
                  <a:gd name="T71" fmla="*/ 59 h 68"/>
                  <a:gd name="T72" fmla="*/ 265 w 273"/>
                  <a:gd name="T73" fmla="*/ 59 h 68"/>
                  <a:gd name="T74" fmla="*/ 263 w 273"/>
                  <a:gd name="T75" fmla="*/ 60 h 68"/>
                  <a:gd name="T76" fmla="*/ 255 w 273"/>
                  <a:gd name="T77" fmla="*/ 60 h 68"/>
                  <a:gd name="T78" fmla="*/ 19 w 273"/>
                  <a:gd name="T79" fmla="*/ 60 h 68"/>
                  <a:gd name="T80" fmla="*/ 19 w 273"/>
                  <a:gd name="T81" fmla="*/ 60 h 68"/>
                  <a:gd name="T82" fmla="*/ 11 w 273"/>
                  <a:gd name="T83" fmla="*/ 60 h 68"/>
                  <a:gd name="T84" fmla="*/ 8 w 273"/>
                  <a:gd name="T85" fmla="*/ 60 h 68"/>
                  <a:gd name="T86" fmla="*/ 8 w 273"/>
                  <a:gd name="T87" fmla="*/ 60 h 68"/>
                  <a:gd name="T88" fmla="*/ 8 w 273"/>
                  <a:gd name="T89" fmla="*/ 57 h 68"/>
                  <a:gd name="T90" fmla="*/ 8 w 273"/>
                  <a:gd name="T91" fmla="*/ 57 h 68"/>
                  <a:gd name="T92" fmla="*/ 8 w 273"/>
                  <a:gd name="T93" fmla="*/ 57 h 68"/>
                  <a:gd name="T94" fmla="*/ 8 w 273"/>
                  <a:gd name="T95" fmla="*/ 57 h 68"/>
                  <a:gd name="T96" fmla="*/ 12 w 273"/>
                  <a:gd name="T97" fmla="*/ 49 h 68"/>
                  <a:gd name="T98" fmla="*/ 22 w 273"/>
                  <a:gd name="T99" fmla="*/ 36 h 68"/>
                  <a:gd name="T100" fmla="*/ 251 w 273"/>
                  <a:gd name="T101" fmla="*/ 36 h 68"/>
                  <a:gd name="T102" fmla="*/ 251 w 273"/>
                  <a:gd name="T103" fmla="*/ 36 h 68"/>
                  <a:gd name="T104" fmla="*/ 261 w 273"/>
                  <a:gd name="T105" fmla="*/ 49 h 68"/>
                  <a:gd name="T106" fmla="*/ 265 w 273"/>
                  <a:gd name="T107" fmla="*/ 57 h 68"/>
                  <a:gd name="T108" fmla="*/ 265 w 273"/>
                  <a:gd name="T109" fmla="*/ 57 h 68"/>
                  <a:gd name="T110" fmla="*/ 265 w 273"/>
                  <a:gd name="T111" fmla="*/ 57 h 68"/>
                  <a:gd name="T112" fmla="*/ 265 w 273"/>
                  <a:gd name="T113" fmla="*/ 57 h 68"/>
                  <a:gd name="T114" fmla="*/ 265 w 273"/>
                  <a:gd name="T115" fmla="*/ 59 h 68"/>
                  <a:gd name="T116" fmla="*/ 265 w 273"/>
                  <a:gd name="T117" fmla="*/ 5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3" h="68">
                    <a:moveTo>
                      <a:pt x="272" y="56"/>
                    </a:moveTo>
                    <a:lnTo>
                      <a:pt x="272" y="56"/>
                    </a:lnTo>
                    <a:lnTo>
                      <a:pt x="270" y="51"/>
                    </a:lnTo>
                    <a:lnTo>
                      <a:pt x="266" y="45"/>
                    </a:lnTo>
                    <a:lnTo>
                      <a:pt x="255" y="30"/>
                    </a:lnTo>
                    <a:lnTo>
                      <a:pt x="233" y="1"/>
                    </a:lnTo>
                    <a:lnTo>
                      <a:pt x="233" y="1"/>
                    </a:lnTo>
                    <a:lnTo>
                      <a:pt x="232" y="1"/>
                    </a:lnTo>
                    <a:lnTo>
                      <a:pt x="229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1" y="1"/>
                    </a:lnTo>
                    <a:lnTo>
                      <a:pt x="40" y="1"/>
                    </a:lnTo>
                    <a:lnTo>
                      <a:pt x="40" y="1"/>
                    </a:lnTo>
                    <a:lnTo>
                      <a:pt x="30" y="15"/>
                    </a:lnTo>
                    <a:lnTo>
                      <a:pt x="18" y="30"/>
                    </a:lnTo>
                    <a:lnTo>
                      <a:pt x="7" y="45"/>
                    </a:lnTo>
                    <a:lnTo>
                      <a:pt x="3" y="51"/>
                    </a:lnTo>
                    <a:lnTo>
                      <a:pt x="1" y="56"/>
                    </a:lnTo>
                    <a:lnTo>
                      <a:pt x="1" y="56"/>
                    </a:lnTo>
                    <a:lnTo>
                      <a:pt x="0" y="60"/>
                    </a:lnTo>
                    <a:lnTo>
                      <a:pt x="1" y="63"/>
                    </a:lnTo>
                    <a:lnTo>
                      <a:pt x="1" y="63"/>
                    </a:lnTo>
                    <a:lnTo>
                      <a:pt x="4" y="66"/>
                    </a:lnTo>
                    <a:lnTo>
                      <a:pt x="8" y="67"/>
                    </a:lnTo>
                    <a:lnTo>
                      <a:pt x="19" y="68"/>
                    </a:lnTo>
                    <a:lnTo>
                      <a:pt x="255" y="68"/>
                    </a:lnTo>
                    <a:lnTo>
                      <a:pt x="255" y="68"/>
                    </a:lnTo>
                    <a:lnTo>
                      <a:pt x="265" y="67"/>
                    </a:lnTo>
                    <a:lnTo>
                      <a:pt x="269" y="66"/>
                    </a:lnTo>
                    <a:lnTo>
                      <a:pt x="272" y="63"/>
                    </a:lnTo>
                    <a:lnTo>
                      <a:pt x="272" y="63"/>
                    </a:lnTo>
                    <a:lnTo>
                      <a:pt x="273" y="60"/>
                    </a:lnTo>
                    <a:lnTo>
                      <a:pt x="272" y="56"/>
                    </a:lnTo>
                    <a:lnTo>
                      <a:pt x="272" y="56"/>
                    </a:lnTo>
                    <a:close/>
                    <a:moveTo>
                      <a:pt x="265" y="59"/>
                    </a:moveTo>
                    <a:lnTo>
                      <a:pt x="265" y="59"/>
                    </a:lnTo>
                    <a:lnTo>
                      <a:pt x="263" y="60"/>
                    </a:lnTo>
                    <a:lnTo>
                      <a:pt x="255" y="60"/>
                    </a:lnTo>
                    <a:lnTo>
                      <a:pt x="19" y="60"/>
                    </a:lnTo>
                    <a:lnTo>
                      <a:pt x="19" y="60"/>
                    </a:lnTo>
                    <a:lnTo>
                      <a:pt x="11" y="60"/>
                    </a:lnTo>
                    <a:lnTo>
                      <a:pt x="8" y="60"/>
                    </a:lnTo>
                    <a:lnTo>
                      <a:pt x="8" y="60"/>
                    </a:lnTo>
                    <a:lnTo>
                      <a:pt x="8" y="57"/>
                    </a:lnTo>
                    <a:lnTo>
                      <a:pt x="8" y="57"/>
                    </a:lnTo>
                    <a:lnTo>
                      <a:pt x="8" y="57"/>
                    </a:lnTo>
                    <a:lnTo>
                      <a:pt x="8" y="57"/>
                    </a:lnTo>
                    <a:lnTo>
                      <a:pt x="12" y="49"/>
                    </a:lnTo>
                    <a:lnTo>
                      <a:pt x="22" y="36"/>
                    </a:lnTo>
                    <a:lnTo>
                      <a:pt x="251" y="36"/>
                    </a:lnTo>
                    <a:lnTo>
                      <a:pt x="251" y="36"/>
                    </a:lnTo>
                    <a:lnTo>
                      <a:pt x="261" y="49"/>
                    </a:lnTo>
                    <a:lnTo>
                      <a:pt x="265" y="57"/>
                    </a:lnTo>
                    <a:lnTo>
                      <a:pt x="265" y="57"/>
                    </a:lnTo>
                    <a:lnTo>
                      <a:pt x="265" y="57"/>
                    </a:lnTo>
                    <a:lnTo>
                      <a:pt x="265" y="57"/>
                    </a:lnTo>
                    <a:lnTo>
                      <a:pt x="265" y="59"/>
                    </a:lnTo>
                    <a:lnTo>
                      <a:pt x="265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8524" tIns="64262" rIns="128524" bIns="64262" numCol="1" anchor="t" anchorCtr="0" compatLnSpc="1"/>
              <a:lstStyle/>
              <a:p>
                <a:pPr defTabSz="1285240">
                  <a:defRPr/>
                </a:pPr>
                <a:endParaRPr lang="zh-CN" altLang="en-US" sz="3375" kern="0">
                  <a:solidFill>
                    <a:srgbClr val="080808"/>
                  </a:solidFill>
                </a:endParaRPr>
              </a:p>
            </p:txBody>
          </p:sp>
        </p:grpSp>
      </p:grpSp>
      <p:sp>
        <p:nvSpPr>
          <p:cNvPr id="47" name="文本框 24"/>
          <p:cNvSpPr txBox="1"/>
          <p:nvPr/>
        </p:nvSpPr>
        <p:spPr>
          <a:xfrm>
            <a:off x="8334435" y="2320487"/>
            <a:ext cx="3536472" cy="1012842"/>
          </a:xfrm>
          <a:prstGeom prst="rect">
            <a:avLst/>
          </a:prstGeom>
          <a:noFill/>
        </p:spPr>
        <p:txBody>
          <a:bodyPr wrap="square" lIns="96393" tIns="48197" rIns="96393" bIns="48197" rtlCol="0">
            <a:spAutoFit/>
          </a:bodyPr>
          <a:lstStyle/>
          <a:p>
            <a:pPr defTabSz="1285240">
              <a:spcBef>
                <a:spcPts val="635"/>
              </a:spcBef>
            </a:pPr>
            <a:r>
              <a:rPr lang="en-US" altLang="zh-CN" sz="2250" dirty="0">
                <a:solidFill>
                  <a:srgbClr val="8D86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hashlib</a:t>
            </a:r>
            <a:endParaRPr lang="en-US" altLang="zh-CN" sz="2250" dirty="0">
              <a:solidFill>
                <a:srgbClr val="8D86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5240">
              <a:spcBef>
                <a:spcPts val="635"/>
              </a:spcBef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提供常用的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函数，包括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MD5,sha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zh-CN" altLang="en-US" sz="1405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25"/>
          <p:cNvSpPr txBox="1"/>
          <p:nvPr/>
        </p:nvSpPr>
        <p:spPr>
          <a:xfrm>
            <a:off x="8453632" y="4760715"/>
            <a:ext cx="3536472" cy="766621"/>
          </a:xfrm>
          <a:prstGeom prst="rect">
            <a:avLst/>
          </a:prstGeom>
          <a:noFill/>
        </p:spPr>
        <p:txBody>
          <a:bodyPr wrap="square" lIns="96393" tIns="48197" rIns="96393" bIns="48197" rtlCol="0">
            <a:spAutoFit/>
          </a:bodyPr>
          <a:lstStyle/>
          <a:p>
            <a:pPr defTabSz="1285240">
              <a:spcBef>
                <a:spcPts val="635"/>
              </a:spcBef>
            </a:pPr>
            <a:r>
              <a:rPr lang="en-US" altLang="zh-CN" sz="2250" dirty="0">
                <a:solidFill>
                  <a:srgbClr val="8BBD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base64</a:t>
            </a:r>
            <a:endParaRPr lang="en-US" altLang="zh-CN" sz="2250" dirty="0">
              <a:solidFill>
                <a:srgbClr val="8BBD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5240">
              <a:spcBef>
                <a:spcPts val="635"/>
              </a:spcBef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常用于对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网址进行编码，解码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26"/>
          <p:cNvSpPr txBox="1"/>
          <p:nvPr/>
        </p:nvSpPr>
        <p:spPr>
          <a:xfrm>
            <a:off x="1160499" y="2320487"/>
            <a:ext cx="3539599" cy="1012842"/>
          </a:xfrm>
          <a:prstGeom prst="rect">
            <a:avLst/>
          </a:prstGeom>
          <a:noFill/>
        </p:spPr>
        <p:txBody>
          <a:bodyPr wrap="square" lIns="96393" tIns="48197" rIns="96393" bIns="48197" rtlCol="0">
            <a:spAutoFit/>
          </a:bodyPr>
          <a:lstStyle/>
          <a:p>
            <a:pPr algn="r" defTabSz="1285240">
              <a:spcBef>
                <a:spcPts val="635"/>
              </a:spcBef>
            </a:pPr>
            <a:r>
              <a:rPr lang="en-US" altLang="zh-CN" sz="2250" dirty="0">
                <a:solidFill>
                  <a:srgbClr val="8BBD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endParaRPr lang="en-US" altLang="zh-CN" sz="2250" dirty="0">
              <a:solidFill>
                <a:srgbClr val="8BBD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5240">
              <a:spcBef>
                <a:spcPts val="635"/>
              </a:spcBef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目前互联网的世界里最流行的轻量级数据交换格式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27"/>
          <p:cNvSpPr txBox="1"/>
          <p:nvPr/>
        </p:nvSpPr>
        <p:spPr>
          <a:xfrm>
            <a:off x="1143055" y="4861926"/>
            <a:ext cx="3539599" cy="1012842"/>
          </a:xfrm>
          <a:prstGeom prst="rect">
            <a:avLst/>
          </a:prstGeom>
          <a:noFill/>
        </p:spPr>
        <p:txBody>
          <a:bodyPr wrap="square" lIns="96393" tIns="48197" rIns="96393" bIns="48197" rtlCol="0">
            <a:spAutoFit/>
          </a:bodyPr>
          <a:lstStyle/>
          <a:p>
            <a:pPr algn="r" defTabSz="1285240">
              <a:spcBef>
                <a:spcPts val="635"/>
              </a:spcBef>
            </a:pPr>
            <a:r>
              <a:rPr lang="zh-CN" altLang="en-US" sz="2250" dirty="0">
                <a:solidFill>
                  <a:srgbClr val="8D86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endParaRPr lang="en-US" altLang="zh-CN" sz="2250" dirty="0">
              <a:solidFill>
                <a:srgbClr val="8D86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85240">
              <a:spcBef>
                <a:spcPts val="635"/>
              </a:spcBef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这些模块目前我们只需要掌握基本使用就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，不需要去深入细纠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6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6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7" grpId="0"/>
      <p:bldP spid="48" grpId="0"/>
      <p:bldP spid="49" grpId="0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93"/>
          <p:cNvSpPr txBox="1"/>
          <p:nvPr/>
        </p:nvSpPr>
        <p:spPr>
          <a:xfrm>
            <a:off x="2919282" y="3177069"/>
            <a:ext cx="1194411" cy="698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935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935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5"/>
          <p:cNvSpPr txBox="1"/>
          <p:nvPr/>
        </p:nvSpPr>
        <p:spPr>
          <a:xfrm>
            <a:off x="6923298" y="2483217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209D9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Json</a:t>
            </a:r>
            <a:r>
              <a:rPr lang="zh-CN" altLang="en-US" sz="2000" dirty="0">
                <a:solidFill>
                  <a:srgbClr val="209D9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模块</a:t>
            </a:r>
            <a:endParaRPr lang="zh-CN" altLang="en-US" sz="2000" dirty="0">
              <a:solidFill>
                <a:srgbClr val="209D90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2" name="TextBox 39"/>
          <p:cNvSpPr txBox="1"/>
          <p:nvPr/>
        </p:nvSpPr>
        <p:spPr>
          <a:xfrm>
            <a:off x="6923298" y="3442951"/>
            <a:ext cx="1616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209D9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Hashlib</a:t>
            </a:r>
            <a:r>
              <a:rPr lang="zh-CN" altLang="en-US" sz="2000" dirty="0">
                <a:solidFill>
                  <a:srgbClr val="209D9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模块</a:t>
            </a:r>
            <a:endParaRPr lang="en-US" altLang="zh-CN" sz="2000" dirty="0">
              <a:solidFill>
                <a:srgbClr val="209D90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3" name="TextBox 43"/>
          <p:cNvSpPr txBox="1"/>
          <p:nvPr/>
        </p:nvSpPr>
        <p:spPr>
          <a:xfrm>
            <a:off x="6923298" y="4390447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209D9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Base64</a:t>
            </a:r>
            <a:r>
              <a:rPr lang="zh-CN" altLang="en-US" sz="2000" dirty="0">
                <a:solidFill>
                  <a:srgbClr val="209D90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模块</a:t>
            </a:r>
            <a:endParaRPr lang="zh-CN" altLang="en-US" sz="2000" dirty="0">
              <a:solidFill>
                <a:srgbClr val="209D90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7024540" y="3218987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024540" y="4156958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024540" y="5141420"/>
            <a:ext cx="25106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/>
          <p:cNvGrpSpPr/>
          <p:nvPr/>
        </p:nvGrpSpPr>
        <p:grpSpPr>
          <a:xfrm>
            <a:off x="5817119" y="2339046"/>
            <a:ext cx="802447" cy="925141"/>
            <a:chOff x="4231809" y="1009798"/>
            <a:chExt cx="570731" cy="657995"/>
          </a:xfrm>
        </p:grpSpPr>
        <p:grpSp>
          <p:nvGrpSpPr>
            <p:cNvPr id="45" name="组合 44"/>
            <p:cNvGrpSpPr/>
            <p:nvPr/>
          </p:nvGrpSpPr>
          <p:grpSpPr>
            <a:xfrm>
              <a:off x="4231809" y="1009798"/>
              <a:ext cx="570731" cy="657995"/>
              <a:chOff x="4067944" y="489262"/>
              <a:chExt cx="1375279" cy="1585559"/>
            </a:xfrm>
          </p:grpSpPr>
          <p:sp>
            <p:nvSpPr>
              <p:cNvPr id="47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8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6" name="TextBox 12"/>
            <p:cNvSpPr txBox="1"/>
            <p:nvPr/>
          </p:nvSpPr>
          <p:spPr>
            <a:xfrm>
              <a:off x="4310472" y="1151468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01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817119" y="3298779"/>
            <a:ext cx="802447" cy="925141"/>
            <a:chOff x="4231809" y="1692397"/>
            <a:chExt cx="570731" cy="657995"/>
          </a:xfrm>
        </p:grpSpPr>
        <p:grpSp>
          <p:nvGrpSpPr>
            <p:cNvPr id="50" name="组合 49"/>
            <p:cNvGrpSpPr/>
            <p:nvPr/>
          </p:nvGrpSpPr>
          <p:grpSpPr>
            <a:xfrm>
              <a:off x="4231809" y="1692397"/>
              <a:ext cx="570731" cy="657995"/>
              <a:chOff x="4067944" y="489262"/>
              <a:chExt cx="1375279" cy="1585559"/>
            </a:xfrm>
          </p:grpSpPr>
          <p:sp>
            <p:nvSpPr>
              <p:cNvPr id="52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3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51" name="TextBox 61"/>
            <p:cNvSpPr txBox="1"/>
            <p:nvPr/>
          </p:nvSpPr>
          <p:spPr>
            <a:xfrm>
              <a:off x="4310472" y="1855545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02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817119" y="4246277"/>
            <a:ext cx="802447" cy="925141"/>
            <a:chOff x="4231809" y="2366292"/>
            <a:chExt cx="570731" cy="657995"/>
          </a:xfrm>
        </p:grpSpPr>
        <p:grpSp>
          <p:nvGrpSpPr>
            <p:cNvPr id="55" name="组合 54"/>
            <p:cNvGrpSpPr/>
            <p:nvPr/>
          </p:nvGrpSpPr>
          <p:grpSpPr>
            <a:xfrm>
              <a:off x="4231809" y="2366292"/>
              <a:ext cx="570731" cy="657995"/>
              <a:chOff x="4067944" y="489262"/>
              <a:chExt cx="1375279" cy="1585559"/>
            </a:xfrm>
          </p:grpSpPr>
          <p:sp>
            <p:nvSpPr>
              <p:cNvPr id="57" name="Flowchart: Decision 78"/>
              <p:cNvSpPr/>
              <p:nvPr/>
            </p:nvSpPr>
            <p:spPr>
              <a:xfrm>
                <a:off x="4067944" y="489262"/>
                <a:ext cx="1375279" cy="1375279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8" name="Flowchart: Decision 79"/>
              <p:cNvSpPr/>
              <p:nvPr/>
            </p:nvSpPr>
            <p:spPr>
              <a:xfrm>
                <a:off x="4067944" y="699542"/>
                <a:ext cx="1375279" cy="1375279"/>
              </a:xfrm>
              <a:prstGeom prst="flowChartDecisio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56" name="TextBox 63"/>
            <p:cNvSpPr txBox="1"/>
            <p:nvPr/>
          </p:nvSpPr>
          <p:spPr>
            <a:xfrm>
              <a:off x="4310472" y="2531445"/>
              <a:ext cx="391240" cy="3734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10" b="1" dirty="0">
                  <a:solidFill>
                    <a:schemeClr val="accent1"/>
                  </a:solidFill>
                </a:rPr>
                <a:t>03</a:t>
              </a:r>
              <a:endParaRPr lang="zh-CN" altLang="en-US" sz="2810" b="1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64" name="图片 6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" y="-61226"/>
            <a:ext cx="3907245" cy="4026264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26" y="3173355"/>
            <a:ext cx="3389124" cy="4041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19" grpId="2" animBg="1"/>
      <p:bldP spid="20" grpId="0"/>
      <p:bldP spid="21" grpId="0"/>
      <p:bldP spid="22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819510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作业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54"/>
          <p:cNvGrpSpPr/>
          <p:nvPr/>
        </p:nvGrpSpPr>
        <p:grpSpPr>
          <a:xfrm>
            <a:off x="1293507" y="3908304"/>
            <a:ext cx="1180887" cy="2538123"/>
            <a:chOff x="3802063" y="2776538"/>
            <a:chExt cx="839788" cy="1804987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4" name="Freeform 31"/>
            <p:cNvSpPr>
              <a:spLocks noEditPoints="1"/>
            </p:cNvSpPr>
            <p:nvPr/>
          </p:nvSpPr>
          <p:spPr bwMode="auto">
            <a:xfrm>
              <a:off x="3833813" y="2776538"/>
              <a:ext cx="425450" cy="425450"/>
            </a:xfrm>
            <a:custGeom>
              <a:avLst/>
              <a:gdLst/>
              <a:ahLst/>
              <a:cxnLst>
                <a:cxn ang="0">
                  <a:pos x="96" y="193"/>
                </a:cxn>
                <a:cxn ang="0">
                  <a:pos x="193" y="96"/>
                </a:cxn>
                <a:cxn ang="0">
                  <a:pos x="96" y="0"/>
                </a:cxn>
                <a:cxn ang="0">
                  <a:pos x="0" y="96"/>
                </a:cxn>
                <a:cxn ang="0">
                  <a:pos x="96" y="193"/>
                </a:cxn>
                <a:cxn ang="0">
                  <a:pos x="96" y="193"/>
                </a:cxn>
                <a:cxn ang="0">
                  <a:pos x="96" y="193"/>
                </a:cxn>
              </a:cxnLst>
              <a:rect l="0" t="0" r="r" b="b"/>
              <a:pathLst>
                <a:path w="193" h="193">
                  <a:moveTo>
                    <a:pt x="96" y="193"/>
                  </a:moveTo>
                  <a:cubicBezTo>
                    <a:pt x="150" y="193"/>
                    <a:pt x="193" y="150"/>
                    <a:pt x="193" y="96"/>
                  </a:cubicBezTo>
                  <a:cubicBezTo>
                    <a:pt x="193" y="43"/>
                    <a:pt x="150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50"/>
                    <a:pt x="43" y="193"/>
                    <a:pt x="96" y="193"/>
                  </a:cubicBezTo>
                  <a:close/>
                  <a:moveTo>
                    <a:pt x="96" y="193"/>
                  </a:moveTo>
                  <a:cubicBezTo>
                    <a:pt x="96" y="193"/>
                    <a:pt x="96" y="193"/>
                    <a:pt x="96" y="193"/>
                  </a:cubicBezTo>
                </a:path>
              </a:pathLst>
            </a:custGeom>
            <a:grpFill/>
            <a:ln w="9525">
              <a:solidFill>
                <a:schemeClr val="accent5">
                  <a:lumMod val="40000"/>
                  <a:lumOff val="60000"/>
                </a:schemeClr>
              </a:solidFill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en-US" sz="2530" dirty="0"/>
            </a:p>
          </p:txBody>
        </p:sp>
        <p:sp>
          <p:nvSpPr>
            <p:cNvPr id="15" name="Freeform 32"/>
            <p:cNvSpPr>
              <a:spLocks noEditPoints="1"/>
            </p:cNvSpPr>
            <p:nvPr/>
          </p:nvSpPr>
          <p:spPr bwMode="auto">
            <a:xfrm>
              <a:off x="3802063" y="3208338"/>
              <a:ext cx="839788" cy="1373187"/>
            </a:xfrm>
            <a:custGeom>
              <a:avLst/>
              <a:gdLst/>
              <a:ahLst/>
              <a:cxnLst>
                <a:cxn ang="0">
                  <a:pos x="298" y="315"/>
                </a:cxn>
                <a:cxn ang="0">
                  <a:pos x="254" y="276"/>
                </a:cxn>
                <a:cxn ang="0">
                  <a:pos x="254" y="276"/>
                </a:cxn>
                <a:cxn ang="0">
                  <a:pos x="177" y="276"/>
                </a:cxn>
                <a:cxn ang="0">
                  <a:pos x="177" y="170"/>
                </a:cxn>
                <a:cxn ang="0">
                  <a:pos x="270" y="207"/>
                </a:cxn>
                <a:cxn ang="0">
                  <a:pos x="351" y="190"/>
                </a:cxn>
                <a:cxn ang="0">
                  <a:pos x="372" y="141"/>
                </a:cxn>
                <a:cxn ang="0">
                  <a:pos x="324" y="120"/>
                </a:cxn>
                <a:cxn ang="0">
                  <a:pos x="167" y="42"/>
                </a:cxn>
                <a:cxn ang="0">
                  <a:pos x="167" y="41"/>
                </a:cxn>
                <a:cxn ang="0">
                  <a:pos x="110" y="3"/>
                </a:cxn>
                <a:cxn ang="0">
                  <a:pos x="89" y="0"/>
                </a:cxn>
                <a:cxn ang="0">
                  <a:pos x="67" y="3"/>
                </a:cxn>
                <a:cxn ang="0">
                  <a:pos x="67" y="3"/>
                </a:cxn>
                <a:cxn ang="0">
                  <a:pos x="0" y="77"/>
                </a:cxn>
                <a:cxn ang="0">
                  <a:pos x="0" y="290"/>
                </a:cxn>
                <a:cxn ang="0">
                  <a:pos x="89" y="365"/>
                </a:cxn>
                <a:cxn ang="0">
                  <a:pos x="96" y="364"/>
                </a:cxn>
                <a:cxn ang="0">
                  <a:pos x="215" y="364"/>
                </a:cxn>
                <a:cxn ang="0">
                  <a:pos x="240" y="583"/>
                </a:cxn>
                <a:cxn ang="0">
                  <a:pos x="284" y="622"/>
                </a:cxn>
                <a:cxn ang="0">
                  <a:pos x="289" y="622"/>
                </a:cxn>
                <a:cxn ang="0">
                  <a:pos x="328" y="573"/>
                </a:cxn>
                <a:cxn ang="0">
                  <a:pos x="298" y="315"/>
                </a:cxn>
                <a:cxn ang="0">
                  <a:pos x="298" y="315"/>
                </a:cxn>
                <a:cxn ang="0">
                  <a:pos x="298" y="315"/>
                </a:cxn>
              </a:cxnLst>
              <a:rect l="0" t="0" r="r" b="b"/>
              <a:pathLst>
                <a:path w="380" h="622">
                  <a:moveTo>
                    <a:pt x="298" y="315"/>
                  </a:moveTo>
                  <a:cubicBezTo>
                    <a:pt x="295" y="292"/>
                    <a:pt x="276" y="276"/>
                    <a:pt x="254" y="276"/>
                  </a:cubicBezTo>
                  <a:cubicBezTo>
                    <a:pt x="254" y="276"/>
                    <a:pt x="254" y="276"/>
                    <a:pt x="254" y="276"/>
                  </a:cubicBezTo>
                  <a:cubicBezTo>
                    <a:pt x="177" y="276"/>
                    <a:pt x="177" y="276"/>
                    <a:pt x="177" y="276"/>
                  </a:cubicBezTo>
                  <a:cubicBezTo>
                    <a:pt x="177" y="170"/>
                    <a:pt x="177" y="170"/>
                    <a:pt x="177" y="170"/>
                  </a:cubicBezTo>
                  <a:cubicBezTo>
                    <a:pt x="203" y="193"/>
                    <a:pt x="232" y="207"/>
                    <a:pt x="270" y="207"/>
                  </a:cubicBezTo>
                  <a:cubicBezTo>
                    <a:pt x="293" y="207"/>
                    <a:pt x="320" y="202"/>
                    <a:pt x="351" y="190"/>
                  </a:cubicBezTo>
                  <a:cubicBezTo>
                    <a:pt x="370" y="182"/>
                    <a:pt x="380" y="161"/>
                    <a:pt x="372" y="141"/>
                  </a:cubicBezTo>
                  <a:cubicBezTo>
                    <a:pt x="365" y="122"/>
                    <a:pt x="343" y="113"/>
                    <a:pt x="324" y="120"/>
                  </a:cubicBezTo>
                  <a:cubicBezTo>
                    <a:pt x="248" y="149"/>
                    <a:pt x="233" y="133"/>
                    <a:pt x="167" y="42"/>
                  </a:cubicBezTo>
                  <a:cubicBezTo>
                    <a:pt x="167" y="42"/>
                    <a:pt x="167" y="42"/>
                    <a:pt x="167" y="41"/>
                  </a:cubicBezTo>
                  <a:cubicBezTo>
                    <a:pt x="154" y="22"/>
                    <a:pt x="132" y="8"/>
                    <a:pt x="110" y="3"/>
                  </a:cubicBezTo>
                  <a:cubicBezTo>
                    <a:pt x="110" y="3"/>
                    <a:pt x="100" y="0"/>
                    <a:pt x="89" y="0"/>
                  </a:cubicBezTo>
                  <a:cubicBezTo>
                    <a:pt x="79" y="0"/>
                    <a:pt x="67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35" y="11"/>
                    <a:pt x="0" y="37"/>
                    <a:pt x="0" y="77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36"/>
                    <a:pt x="46" y="365"/>
                    <a:pt x="89" y="365"/>
                  </a:cubicBezTo>
                  <a:cubicBezTo>
                    <a:pt x="91" y="365"/>
                    <a:pt x="93" y="364"/>
                    <a:pt x="96" y="364"/>
                  </a:cubicBezTo>
                  <a:cubicBezTo>
                    <a:pt x="215" y="364"/>
                    <a:pt x="215" y="364"/>
                    <a:pt x="215" y="364"/>
                  </a:cubicBezTo>
                  <a:cubicBezTo>
                    <a:pt x="240" y="583"/>
                    <a:pt x="240" y="583"/>
                    <a:pt x="240" y="583"/>
                  </a:cubicBezTo>
                  <a:cubicBezTo>
                    <a:pt x="242" y="605"/>
                    <a:pt x="262" y="622"/>
                    <a:pt x="284" y="622"/>
                  </a:cubicBezTo>
                  <a:cubicBezTo>
                    <a:pt x="285" y="622"/>
                    <a:pt x="287" y="622"/>
                    <a:pt x="289" y="622"/>
                  </a:cubicBezTo>
                  <a:cubicBezTo>
                    <a:pt x="313" y="619"/>
                    <a:pt x="331" y="597"/>
                    <a:pt x="328" y="573"/>
                  </a:cubicBezTo>
                  <a:lnTo>
                    <a:pt x="298" y="315"/>
                  </a:lnTo>
                  <a:close/>
                  <a:moveTo>
                    <a:pt x="298" y="315"/>
                  </a:moveTo>
                  <a:cubicBezTo>
                    <a:pt x="298" y="315"/>
                    <a:pt x="298" y="315"/>
                    <a:pt x="298" y="315"/>
                  </a:cubicBezTo>
                </a:path>
              </a:pathLst>
            </a:custGeom>
            <a:grpFill/>
            <a:ln w="9525">
              <a:solidFill>
                <a:schemeClr val="accent5">
                  <a:lumMod val="40000"/>
                  <a:lumOff val="60000"/>
                </a:schemeClr>
              </a:solidFill>
              <a:round/>
            </a:ln>
          </p:spPr>
          <p:txBody>
            <a:bodyPr vert="horz" wrap="square" lIns="128580" tIns="64290" rIns="128580" bIns="64290" numCol="1" anchor="t" anchorCtr="0" compatLnSpc="1"/>
            <a:lstStyle/>
            <a:p>
              <a:endParaRPr lang="en-US" sz="2530" dirty="0"/>
            </a:p>
          </p:txBody>
        </p:sp>
      </p:grpSp>
      <p:sp>
        <p:nvSpPr>
          <p:cNvPr id="16" name="Freeform 33"/>
          <p:cNvSpPr>
            <a:spLocks noEditPoints="1"/>
          </p:cNvSpPr>
          <p:nvPr/>
        </p:nvSpPr>
        <p:spPr bwMode="auto">
          <a:xfrm>
            <a:off x="998843" y="4644962"/>
            <a:ext cx="926405" cy="1812627"/>
          </a:xfrm>
          <a:custGeom>
            <a:avLst/>
            <a:gdLst/>
            <a:ahLst/>
            <a:cxnLst>
              <a:cxn ang="0">
                <a:pos x="298" y="372"/>
              </a:cxn>
              <a:cxn ang="0">
                <a:pos x="260" y="335"/>
              </a:cxn>
              <a:cxn ang="0">
                <a:pos x="75" y="335"/>
              </a:cxn>
              <a:cxn ang="0">
                <a:pos x="75" y="38"/>
              </a:cxn>
              <a:cxn ang="0">
                <a:pos x="38" y="0"/>
              </a:cxn>
              <a:cxn ang="0">
                <a:pos x="0" y="38"/>
              </a:cxn>
              <a:cxn ang="0">
                <a:pos x="0" y="372"/>
              </a:cxn>
              <a:cxn ang="0">
                <a:pos x="19" y="405"/>
              </a:cxn>
              <a:cxn ang="0">
                <a:pos x="8" y="448"/>
              </a:cxn>
              <a:cxn ang="0">
                <a:pos x="8" y="552"/>
              </a:cxn>
              <a:cxn ang="0">
                <a:pos x="39" y="584"/>
              </a:cxn>
              <a:cxn ang="0">
                <a:pos x="70" y="552"/>
              </a:cxn>
              <a:cxn ang="0">
                <a:pos x="70" y="448"/>
              </a:cxn>
              <a:cxn ang="0">
                <a:pos x="96" y="422"/>
              </a:cxn>
              <a:cxn ang="0">
                <a:pos x="201" y="422"/>
              </a:cxn>
              <a:cxn ang="0">
                <a:pos x="226" y="448"/>
              </a:cxn>
              <a:cxn ang="0">
                <a:pos x="226" y="552"/>
              </a:cxn>
              <a:cxn ang="0">
                <a:pos x="258" y="584"/>
              </a:cxn>
              <a:cxn ang="0">
                <a:pos x="289" y="552"/>
              </a:cxn>
              <a:cxn ang="0">
                <a:pos x="289" y="448"/>
              </a:cxn>
              <a:cxn ang="0">
                <a:pos x="278" y="405"/>
              </a:cxn>
              <a:cxn ang="0">
                <a:pos x="298" y="372"/>
              </a:cxn>
              <a:cxn ang="0">
                <a:pos x="298" y="372"/>
              </a:cxn>
              <a:cxn ang="0">
                <a:pos x="298" y="372"/>
              </a:cxn>
            </a:cxnLst>
            <a:rect l="0" t="0" r="r" b="b"/>
            <a:pathLst>
              <a:path w="298" h="584">
                <a:moveTo>
                  <a:pt x="298" y="372"/>
                </a:moveTo>
                <a:cubicBezTo>
                  <a:pt x="298" y="352"/>
                  <a:pt x="281" y="335"/>
                  <a:pt x="260" y="335"/>
                </a:cubicBezTo>
                <a:cubicBezTo>
                  <a:pt x="75" y="335"/>
                  <a:pt x="75" y="335"/>
                  <a:pt x="75" y="335"/>
                </a:cubicBezTo>
                <a:cubicBezTo>
                  <a:pt x="75" y="38"/>
                  <a:pt x="75" y="38"/>
                  <a:pt x="75" y="38"/>
                </a:cubicBezTo>
                <a:cubicBezTo>
                  <a:pt x="75" y="17"/>
                  <a:pt x="59" y="0"/>
                  <a:pt x="38" y="0"/>
                </a:cubicBezTo>
                <a:cubicBezTo>
                  <a:pt x="17" y="0"/>
                  <a:pt x="0" y="17"/>
                  <a:pt x="0" y="38"/>
                </a:cubicBezTo>
                <a:cubicBezTo>
                  <a:pt x="0" y="372"/>
                  <a:pt x="0" y="372"/>
                  <a:pt x="0" y="372"/>
                </a:cubicBezTo>
                <a:cubicBezTo>
                  <a:pt x="0" y="386"/>
                  <a:pt x="8" y="398"/>
                  <a:pt x="19" y="405"/>
                </a:cubicBezTo>
                <a:cubicBezTo>
                  <a:pt x="12" y="417"/>
                  <a:pt x="8" y="432"/>
                  <a:pt x="8" y="448"/>
                </a:cubicBezTo>
                <a:cubicBezTo>
                  <a:pt x="8" y="552"/>
                  <a:pt x="8" y="552"/>
                  <a:pt x="8" y="552"/>
                </a:cubicBezTo>
                <a:cubicBezTo>
                  <a:pt x="8" y="570"/>
                  <a:pt x="22" y="584"/>
                  <a:pt x="39" y="584"/>
                </a:cubicBezTo>
                <a:cubicBezTo>
                  <a:pt x="56" y="584"/>
                  <a:pt x="70" y="570"/>
                  <a:pt x="70" y="552"/>
                </a:cubicBezTo>
                <a:cubicBezTo>
                  <a:pt x="70" y="448"/>
                  <a:pt x="70" y="448"/>
                  <a:pt x="70" y="448"/>
                </a:cubicBezTo>
                <a:cubicBezTo>
                  <a:pt x="70" y="433"/>
                  <a:pt x="82" y="422"/>
                  <a:pt x="96" y="422"/>
                </a:cubicBezTo>
                <a:cubicBezTo>
                  <a:pt x="201" y="422"/>
                  <a:pt x="201" y="422"/>
                  <a:pt x="201" y="422"/>
                </a:cubicBezTo>
                <a:cubicBezTo>
                  <a:pt x="215" y="422"/>
                  <a:pt x="226" y="433"/>
                  <a:pt x="226" y="448"/>
                </a:cubicBezTo>
                <a:cubicBezTo>
                  <a:pt x="226" y="552"/>
                  <a:pt x="226" y="552"/>
                  <a:pt x="226" y="552"/>
                </a:cubicBezTo>
                <a:cubicBezTo>
                  <a:pt x="226" y="570"/>
                  <a:pt x="240" y="584"/>
                  <a:pt x="258" y="584"/>
                </a:cubicBezTo>
                <a:cubicBezTo>
                  <a:pt x="275" y="584"/>
                  <a:pt x="289" y="570"/>
                  <a:pt x="289" y="552"/>
                </a:cubicBezTo>
                <a:cubicBezTo>
                  <a:pt x="289" y="448"/>
                  <a:pt x="289" y="448"/>
                  <a:pt x="289" y="448"/>
                </a:cubicBezTo>
                <a:cubicBezTo>
                  <a:pt x="289" y="432"/>
                  <a:pt x="285" y="418"/>
                  <a:pt x="278" y="405"/>
                </a:cubicBezTo>
                <a:cubicBezTo>
                  <a:pt x="290" y="399"/>
                  <a:pt x="298" y="387"/>
                  <a:pt x="298" y="372"/>
                </a:cubicBezTo>
                <a:close/>
                <a:moveTo>
                  <a:pt x="298" y="372"/>
                </a:moveTo>
                <a:cubicBezTo>
                  <a:pt x="298" y="372"/>
                  <a:pt x="298" y="372"/>
                  <a:pt x="298" y="372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 dirty="0"/>
          </a:p>
        </p:txBody>
      </p:sp>
      <p:sp>
        <p:nvSpPr>
          <p:cNvPr id="17" name="Freeform 34"/>
          <p:cNvSpPr>
            <a:spLocks noEditPoints="1"/>
          </p:cNvSpPr>
          <p:nvPr/>
        </p:nvSpPr>
        <p:spPr bwMode="auto">
          <a:xfrm>
            <a:off x="2157407" y="5182946"/>
            <a:ext cx="1515732" cy="1209906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36" y="0"/>
              </a:cxn>
              <a:cxn ang="0">
                <a:pos x="0" y="36"/>
              </a:cxn>
              <a:cxn ang="0">
                <a:pos x="36" y="72"/>
              </a:cxn>
              <a:cxn ang="0">
                <a:pos x="85" y="72"/>
              </a:cxn>
              <a:cxn ang="0">
                <a:pos x="85" y="390"/>
              </a:cxn>
              <a:cxn ang="0">
                <a:pos x="403" y="390"/>
              </a:cxn>
              <a:cxn ang="0">
                <a:pos x="403" y="72"/>
              </a:cxn>
              <a:cxn ang="0">
                <a:pos x="452" y="72"/>
              </a:cxn>
              <a:cxn ang="0">
                <a:pos x="488" y="36"/>
              </a:cxn>
              <a:cxn ang="0">
                <a:pos x="452" y="0"/>
              </a:cxn>
              <a:cxn ang="0">
                <a:pos x="452" y="0"/>
              </a:cxn>
              <a:cxn ang="0">
                <a:pos x="452" y="0"/>
              </a:cxn>
            </a:cxnLst>
            <a:rect l="0" t="0" r="r" b="b"/>
            <a:pathLst>
              <a:path w="488" h="390">
                <a:moveTo>
                  <a:pt x="452" y="0"/>
                </a:moveTo>
                <a:cubicBezTo>
                  <a:pt x="36" y="0"/>
                  <a:pt x="36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85" y="72"/>
                  <a:pt x="85" y="72"/>
                  <a:pt x="85" y="72"/>
                </a:cubicBezTo>
                <a:cubicBezTo>
                  <a:pt x="85" y="390"/>
                  <a:pt x="85" y="390"/>
                  <a:pt x="85" y="390"/>
                </a:cubicBezTo>
                <a:cubicBezTo>
                  <a:pt x="403" y="390"/>
                  <a:pt x="403" y="390"/>
                  <a:pt x="403" y="390"/>
                </a:cubicBezTo>
                <a:cubicBezTo>
                  <a:pt x="403" y="72"/>
                  <a:pt x="403" y="72"/>
                  <a:pt x="403" y="72"/>
                </a:cubicBezTo>
                <a:cubicBezTo>
                  <a:pt x="452" y="72"/>
                  <a:pt x="452" y="72"/>
                  <a:pt x="452" y="72"/>
                </a:cubicBezTo>
                <a:cubicBezTo>
                  <a:pt x="472" y="72"/>
                  <a:pt x="488" y="56"/>
                  <a:pt x="488" y="36"/>
                </a:cubicBezTo>
                <a:cubicBezTo>
                  <a:pt x="488" y="16"/>
                  <a:pt x="472" y="0"/>
                  <a:pt x="452" y="0"/>
                </a:cubicBezTo>
                <a:close/>
                <a:moveTo>
                  <a:pt x="452" y="0"/>
                </a:moveTo>
                <a:cubicBezTo>
                  <a:pt x="452" y="0"/>
                  <a:pt x="452" y="0"/>
                  <a:pt x="452" y="0"/>
                </a:cubicBezTo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 dirty="0"/>
          </a:p>
        </p:txBody>
      </p:sp>
      <p:sp>
        <p:nvSpPr>
          <p:cNvPr id="18" name="Freeform 35"/>
          <p:cNvSpPr>
            <a:spLocks noEditPoints="1"/>
          </p:cNvSpPr>
          <p:nvPr/>
        </p:nvSpPr>
        <p:spPr bwMode="auto">
          <a:xfrm>
            <a:off x="2545828" y="4316813"/>
            <a:ext cx="1049180" cy="828183"/>
          </a:xfrm>
          <a:custGeom>
            <a:avLst/>
            <a:gdLst/>
            <a:ahLst/>
            <a:cxnLst>
              <a:cxn ang="0">
                <a:pos x="264" y="145"/>
              </a:cxn>
              <a:cxn ang="0">
                <a:pos x="236" y="236"/>
              </a:cxn>
              <a:cxn ang="0">
                <a:pos x="16" y="236"/>
              </a:cxn>
              <a:cxn ang="0">
                <a:pos x="0" y="252"/>
              </a:cxn>
              <a:cxn ang="0">
                <a:pos x="16" y="267"/>
              </a:cxn>
              <a:cxn ang="0">
                <a:pos x="248" y="267"/>
              </a:cxn>
              <a:cxn ang="0">
                <a:pos x="262" y="256"/>
              </a:cxn>
              <a:cxn ang="0">
                <a:pos x="335" y="22"/>
              </a:cxn>
              <a:cxn ang="0">
                <a:pos x="325" y="3"/>
              </a:cxn>
              <a:cxn ang="0">
                <a:pos x="305" y="13"/>
              </a:cxn>
              <a:cxn ang="0">
                <a:pos x="264" y="145"/>
              </a:cxn>
              <a:cxn ang="0">
                <a:pos x="281" y="92"/>
              </a:cxn>
              <a:cxn ang="0">
                <a:pos x="274" y="114"/>
              </a:cxn>
            </a:cxnLst>
            <a:rect l="0" t="0" r="r" b="b"/>
            <a:pathLst>
              <a:path w="338" h="267">
                <a:moveTo>
                  <a:pt x="264" y="145"/>
                </a:moveTo>
                <a:cubicBezTo>
                  <a:pt x="236" y="236"/>
                  <a:pt x="236" y="236"/>
                  <a:pt x="236" y="236"/>
                </a:cubicBezTo>
                <a:cubicBezTo>
                  <a:pt x="16" y="236"/>
                  <a:pt x="16" y="236"/>
                  <a:pt x="16" y="236"/>
                </a:cubicBezTo>
                <a:cubicBezTo>
                  <a:pt x="7" y="236"/>
                  <a:pt x="0" y="243"/>
                  <a:pt x="0" y="252"/>
                </a:cubicBezTo>
                <a:cubicBezTo>
                  <a:pt x="0" y="260"/>
                  <a:pt x="7" y="267"/>
                  <a:pt x="16" y="267"/>
                </a:cubicBezTo>
                <a:cubicBezTo>
                  <a:pt x="248" y="267"/>
                  <a:pt x="248" y="267"/>
                  <a:pt x="248" y="267"/>
                </a:cubicBezTo>
                <a:cubicBezTo>
                  <a:pt x="254" y="267"/>
                  <a:pt x="260" y="263"/>
                  <a:pt x="262" y="256"/>
                </a:cubicBezTo>
                <a:cubicBezTo>
                  <a:pt x="335" y="22"/>
                  <a:pt x="335" y="22"/>
                  <a:pt x="335" y="22"/>
                </a:cubicBezTo>
                <a:cubicBezTo>
                  <a:pt x="338" y="14"/>
                  <a:pt x="333" y="5"/>
                  <a:pt x="325" y="3"/>
                </a:cubicBezTo>
                <a:cubicBezTo>
                  <a:pt x="317" y="0"/>
                  <a:pt x="308" y="5"/>
                  <a:pt x="305" y="13"/>
                </a:cubicBezTo>
                <a:cubicBezTo>
                  <a:pt x="264" y="145"/>
                  <a:pt x="264" y="145"/>
                  <a:pt x="264" y="145"/>
                </a:cubicBezTo>
                <a:moveTo>
                  <a:pt x="281" y="92"/>
                </a:moveTo>
                <a:cubicBezTo>
                  <a:pt x="274" y="114"/>
                  <a:pt x="274" y="114"/>
                  <a:pt x="274" y="114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 dirty="0"/>
          </a:p>
        </p:txBody>
      </p:sp>
      <p:sp>
        <p:nvSpPr>
          <p:cNvPr id="19" name="Freeform 39"/>
          <p:cNvSpPr>
            <a:spLocks noEditPoints="1"/>
          </p:cNvSpPr>
          <p:nvPr/>
        </p:nvSpPr>
        <p:spPr bwMode="auto">
          <a:xfrm>
            <a:off x="1439822" y="1757955"/>
            <a:ext cx="1779143" cy="1781375"/>
          </a:xfrm>
          <a:custGeom>
            <a:avLst/>
            <a:gdLst/>
            <a:ahLst/>
            <a:cxnLst>
              <a:cxn ang="0">
                <a:pos x="1638" y="819"/>
              </a:cxn>
              <a:cxn ang="0">
                <a:pos x="819" y="0"/>
              </a:cxn>
              <a:cxn ang="0">
                <a:pos x="0" y="819"/>
              </a:cxn>
              <a:cxn ang="0">
                <a:pos x="819" y="1638"/>
              </a:cxn>
              <a:cxn ang="0">
                <a:pos x="1638" y="819"/>
              </a:cxn>
              <a:cxn ang="0">
                <a:pos x="102" y="819"/>
              </a:cxn>
              <a:cxn ang="0">
                <a:pos x="819" y="102"/>
              </a:cxn>
              <a:cxn ang="0">
                <a:pos x="1536" y="819"/>
              </a:cxn>
              <a:cxn ang="0">
                <a:pos x="819" y="1536"/>
              </a:cxn>
              <a:cxn ang="0">
                <a:pos x="102" y="819"/>
              </a:cxn>
              <a:cxn ang="0">
                <a:pos x="819" y="819"/>
              </a:cxn>
              <a:cxn ang="0">
                <a:pos x="819" y="205"/>
              </a:cxn>
              <a:cxn ang="0">
                <a:pos x="1434" y="819"/>
              </a:cxn>
              <a:cxn ang="0">
                <a:pos x="819" y="819"/>
              </a:cxn>
              <a:cxn ang="0">
                <a:pos x="401" y="519"/>
              </a:cxn>
              <a:cxn ang="0">
                <a:pos x="350" y="607"/>
              </a:cxn>
              <a:cxn ang="0">
                <a:pos x="262" y="556"/>
              </a:cxn>
              <a:cxn ang="0">
                <a:pos x="313" y="468"/>
              </a:cxn>
              <a:cxn ang="0">
                <a:pos x="401" y="519"/>
              </a:cxn>
              <a:cxn ang="0">
                <a:pos x="1237" y="1119"/>
              </a:cxn>
              <a:cxn ang="0">
                <a:pos x="1288" y="1031"/>
              </a:cxn>
              <a:cxn ang="0">
                <a:pos x="1377" y="1082"/>
              </a:cxn>
              <a:cxn ang="0">
                <a:pos x="1326" y="1171"/>
              </a:cxn>
              <a:cxn ang="0">
                <a:pos x="1237" y="1119"/>
              </a:cxn>
              <a:cxn ang="0">
                <a:pos x="608" y="350"/>
              </a:cxn>
              <a:cxn ang="0">
                <a:pos x="519" y="401"/>
              </a:cxn>
              <a:cxn ang="0">
                <a:pos x="468" y="313"/>
              </a:cxn>
              <a:cxn ang="0">
                <a:pos x="556" y="261"/>
              </a:cxn>
              <a:cxn ang="0">
                <a:pos x="608" y="350"/>
              </a:cxn>
              <a:cxn ang="0">
                <a:pos x="1031" y="1288"/>
              </a:cxn>
              <a:cxn ang="0">
                <a:pos x="1120" y="1237"/>
              </a:cxn>
              <a:cxn ang="0">
                <a:pos x="1171" y="1326"/>
              </a:cxn>
              <a:cxn ang="0">
                <a:pos x="1082" y="1377"/>
              </a:cxn>
              <a:cxn ang="0">
                <a:pos x="1031" y="1288"/>
              </a:cxn>
              <a:cxn ang="0">
                <a:pos x="870" y="1331"/>
              </a:cxn>
              <a:cxn ang="0">
                <a:pos x="870" y="1434"/>
              </a:cxn>
              <a:cxn ang="0">
                <a:pos x="768" y="1434"/>
              </a:cxn>
              <a:cxn ang="0">
                <a:pos x="768" y="1331"/>
              </a:cxn>
              <a:cxn ang="0">
                <a:pos x="870" y="1331"/>
              </a:cxn>
              <a:cxn ang="0">
                <a:pos x="608" y="1288"/>
              </a:cxn>
              <a:cxn ang="0">
                <a:pos x="556" y="1377"/>
              </a:cxn>
              <a:cxn ang="0">
                <a:pos x="468" y="1326"/>
              </a:cxn>
              <a:cxn ang="0">
                <a:pos x="519" y="1237"/>
              </a:cxn>
              <a:cxn ang="0">
                <a:pos x="608" y="1288"/>
              </a:cxn>
              <a:cxn ang="0">
                <a:pos x="401" y="1119"/>
              </a:cxn>
              <a:cxn ang="0">
                <a:pos x="313" y="1171"/>
              </a:cxn>
              <a:cxn ang="0">
                <a:pos x="261" y="1082"/>
              </a:cxn>
              <a:cxn ang="0">
                <a:pos x="350" y="1031"/>
              </a:cxn>
              <a:cxn ang="0">
                <a:pos x="401" y="1119"/>
              </a:cxn>
              <a:cxn ang="0">
                <a:pos x="307" y="870"/>
              </a:cxn>
              <a:cxn ang="0">
                <a:pos x="205" y="870"/>
              </a:cxn>
              <a:cxn ang="0">
                <a:pos x="205" y="768"/>
              </a:cxn>
              <a:cxn ang="0">
                <a:pos x="307" y="768"/>
              </a:cxn>
              <a:cxn ang="0">
                <a:pos x="307" y="870"/>
              </a:cxn>
              <a:cxn ang="0">
                <a:pos x="307" y="870"/>
              </a:cxn>
              <a:cxn ang="0">
                <a:pos x="307" y="870"/>
              </a:cxn>
            </a:cxnLst>
            <a:rect l="0" t="0" r="r" b="b"/>
            <a:pathLst>
              <a:path w="1638" h="1638">
                <a:moveTo>
                  <a:pt x="1638" y="819"/>
                </a:moveTo>
                <a:cubicBezTo>
                  <a:pt x="1638" y="367"/>
                  <a:pt x="1272" y="0"/>
                  <a:pt x="819" y="0"/>
                </a:cubicBezTo>
                <a:cubicBezTo>
                  <a:pt x="367" y="0"/>
                  <a:pt x="0" y="367"/>
                  <a:pt x="0" y="819"/>
                </a:cubicBezTo>
                <a:cubicBezTo>
                  <a:pt x="0" y="1272"/>
                  <a:pt x="367" y="1638"/>
                  <a:pt x="819" y="1638"/>
                </a:cubicBezTo>
                <a:cubicBezTo>
                  <a:pt x="1272" y="1638"/>
                  <a:pt x="1638" y="1272"/>
                  <a:pt x="1638" y="819"/>
                </a:cubicBezTo>
                <a:close/>
                <a:moveTo>
                  <a:pt x="102" y="819"/>
                </a:moveTo>
                <a:cubicBezTo>
                  <a:pt x="102" y="424"/>
                  <a:pt x="424" y="102"/>
                  <a:pt x="819" y="102"/>
                </a:cubicBezTo>
                <a:cubicBezTo>
                  <a:pt x="1214" y="102"/>
                  <a:pt x="1536" y="424"/>
                  <a:pt x="1536" y="819"/>
                </a:cubicBezTo>
                <a:cubicBezTo>
                  <a:pt x="1536" y="1214"/>
                  <a:pt x="1214" y="1536"/>
                  <a:pt x="819" y="1536"/>
                </a:cubicBezTo>
                <a:cubicBezTo>
                  <a:pt x="424" y="1536"/>
                  <a:pt x="102" y="1214"/>
                  <a:pt x="102" y="819"/>
                </a:cubicBezTo>
                <a:close/>
                <a:moveTo>
                  <a:pt x="819" y="819"/>
                </a:moveTo>
                <a:cubicBezTo>
                  <a:pt x="819" y="205"/>
                  <a:pt x="819" y="205"/>
                  <a:pt x="819" y="205"/>
                </a:cubicBezTo>
                <a:cubicBezTo>
                  <a:pt x="1159" y="205"/>
                  <a:pt x="1434" y="480"/>
                  <a:pt x="1434" y="819"/>
                </a:cubicBezTo>
                <a:lnTo>
                  <a:pt x="819" y="819"/>
                </a:lnTo>
                <a:close/>
                <a:moveTo>
                  <a:pt x="401" y="519"/>
                </a:moveTo>
                <a:cubicBezTo>
                  <a:pt x="350" y="607"/>
                  <a:pt x="350" y="607"/>
                  <a:pt x="350" y="607"/>
                </a:cubicBezTo>
                <a:cubicBezTo>
                  <a:pt x="262" y="556"/>
                  <a:pt x="262" y="556"/>
                  <a:pt x="262" y="556"/>
                </a:cubicBezTo>
                <a:cubicBezTo>
                  <a:pt x="313" y="468"/>
                  <a:pt x="313" y="468"/>
                  <a:pt x="313" y="468"/>
                </a:cubicBezTo>
                <a:lnTo>
                  <a:pt x="401" y="519"/>
                </a:lnTo>
                <a:close/>
                <a:moveTo>
                  <a:pt x="1237" y="1119"/>
                </a:moveTo>
                <a:cubicBezTo>
                  <a:pt x="1288" y="1031"/>
                  <a:pt x="1288" y="1031"/>
                  <a:pt x="1288" y="1031"/>
                </a:cubicBezTo>
                <a:cubicBezTo>
                  <a:pt x="1377" y="1082"/>
                  <a:pt x="1377" y="1082"/>
                  <a:pt x="1377" y="1082"/>
                </a:cubicBezTo>
                <a:cubicBezTo>
                  <a:pt x="1326" y="1171"/>
                  <a:pt x="1326" y="1171"/>
                  <a:pt x="1326" y="1171"/>
                </a:cubicBezTo>
                <a:lnTo>
                  <a:pt x="1237" y="1119"/>
                </a:lnTo>
                <a:close/>
                <a:moveTo>
                  <a:pt x="608" y="350"/>
                </a:moveTo>
                <a:cubicBezTo>
                  <a:pt x="519" y="401"/>
                  <a:pt x="519" y="401"/>
                  <a:pt x="519" y="401"/>
                </a:cubicBezTo>
                <a:cubicBezTo>
                  <a:pt x="468" y="313"/>
                  <a:pt x="468" y="313"/>
                  <a:pt x="468" y="313"/>
                </a:cubicBezTo>
                <a:cubicBezTo>
                  <a:pt x="556" y="261"/>
                  <a:pt x="556" y="261"/>
                  <a:pt x="556" y="261"/>
                </a:cubicBezTo>
                <a:lnTo>
                  <a:pt x="608" y="350"/>
                </a:lnTo>
                <a:close/>
                <a:moveTo>
                  <a:pt x="1031" y="1288"/>
                </a:moveTo>
                <a:cubicBezTo>
                  <a:pt x="1120" y="1237"/>
                  <a:pt x="1120" y="1237"/>
                  <a:pt x="1120" y="1237"/>
                </a:cubicBezTo>
                <a:cubicBezTo>
                  <a:pt x="1171" y="1326"/>
                  <a:pt x="1171" y="1326"/>
                  <a:pt x="1171" y="1326"/>
                </a:cubicBezTo>
                <a:cubicBezTo>
                  <a:pt x="1082" y="1377"/>
                  <a:pt x="1082" y="1377"/>
                  <a:pt x="1082" y="1377"/>
                </a:cubicBezTo>
                <a:lnTo>
                  <a:pt x="1031" y="1288"/>
                </a:lnTo>
                <a:close/>
                <a:moveTo>
                  <a:pt x="870" y="1331"/>
                </a:moveTo>
                <a:cubicBezTo>
                  <a:pt x="870" y="1434"/>
                  <a:pt x="870" y="1434"/>
                  <a:pt x="870" y="1434"/>
                </a:cubicBezTo>
                <a:cubicBezTo>
                  <a:pt x="768" y="1434"/>
                  <a:pt x="768" y="1434"/>
                  <a:pt x="768" y="1434"/>
                </a:cubicBezTo>
                <a:cubicBezTo>
                  <a:pt x="768" y="1331"/>
                  <a:pt x="768" y="1331"/>
                  <a:pt x="768" y="1331"/>
                </a:cubicBezTo>
                <a:lnTo>
                  <a:pt x="870" y="1331"/>
                </a:lnTo>
                <a:close/>
                <a:moveTo>
                  <a:pt x="608" y="1288"/>
                </a:moveTo>
                <a:cubicBezTo>
                  <a:pt x="556" y="1377"/>
                  <a:pt x="556" y="1377"/>
                  <a:pt x="556" y="1377"/>
                </a:cubicBezTo>
                <a:cubicBezTo>
                  <a:pt x="468" y="1326"/>
                  <a:pt x="468" y="1326"/>
                  <a:pt x="468" y="1326"/>
                </a:cubicBezTo>
                <a:cubicBezTo>
                  <a:pt x="519" y="1237"/>
                  <a:pt x="519" y="1237"/>
                  <a:pt x="519" y="1237"/>
                </a:cubicBezTo>
                <a:lnTo>
                  <a:pt x="608" y="1288"/>
                </a:lnTo>
                <a:close/>
                <a:moveTo>
                  <a:pt x="401" y="1119"/>
                </a:moveTo>
                <a:cubicBezTo>
                  <a:pt x="313" y="1171"/>
                  <a:pt x="313" y="1171"/>
                  <a:pt x="313" y="1171"/>
                </a:cubicBezTo>
                <a:cubicBezTo>
                  <a:pt x="261" y="1082"/>
                  <a:pt x="261" y="1082"/>
                  <a:pt x="261" y="1082"/>
                </a:cubicBezTo>
                <a:cubicBezTo>
                  <a:pt x="350" y="1031"/>
                  <a:pt x="350" y="1031"/>
                  <a:pt x="350" y="1031"/>
                </a:cubicBezTo>
                <a:lnTo>
                  <a:pt x="401" y="1119"/>
                </a:lnTo>
                <a:close/>
                <a:moveTo>
                  <a:pt x="307" y="870"/>
                </a:moveTo>
                <a:cubicBezTo>
                  <a:pt x="205" y="870"/>
                  <a:pt x="205" y="870"/>
                  <a:pt x="205" y="870"/>
                </a:cubicBezTo>
                <a:cubicBezTo>
                  <a:pt x="205" y="768"/>
                  <a:pt x="205" y="768"/>
                  <a:pt x="205" y="768"/>
                </a:cubicBezTo>
                <a:cubicBezTo>
                  <a:pt x="307" y="768"/>
                  <a:pt x="307" y="768"/>
                  <a:pt x="307" y="768"/>
                </a:cubicBezTo>
                <a:lnTo>
                  <a:pt x="307" y="870"/>
                </a:lnTo>
                <a:close/>
                <a:moveTo>
                  <a:pt x="307" y="870"/>
                </a:moveTo>
                <a:cubicBezTo>
                  <a:pt x="307" y="870"/>
                  <a:pt x="307" y="870"/>
                  <a:pt x="307" y="870"/>
                </a:cubicBezTo>
              </a:path>
            </a:pathLst>
          </a:cu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en-US" sz="2530" dirty="0"/>
          </a:p>
        </p:txBody>
      </p:sp>
      <p:sp>
        <p:nvSpPr>
          <p:cNvPr id="21" name="文本框 20"/>
          <p:cNvSpPr txBox="1"/>
          <p:nvPr/>
        </p:nvSpPr>
        <p:spPr>
          <a:xfrm>
            <a:off x="4282558" y="2032149"/>
            <a:ext cx="6884697" cy="3594100"/>
          </a:xfrm>
          <a:prstGeom prst="rect">
            <a:avLst/>
          </a:prstGeom>
          <a:noFill/>
          <a:ln>
            <a:solidFill>
              <a:srgbClr val="65C4CA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data = {</a:t>
            </a:r>
            <a:endParaRPr lang="en-US" altLang="zh-CN" sz="2530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  <a:p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    "name": </a:t>
            </a:r>
            <a:r>
              <a:rPr lang="en-US" altLang="zh-CN" sz="2525" dirty="0" smtClean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"</a:t>
            </a:r>
            <a:r>
              <a:rPr lang="zh-CN" altLang="en-US" sz="2525" dirty="0" smtClean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  <a:sym typeface="+mn-ea"/>
              </a:rPr>
              <a:t>飞飞</a:t>
            </a:r>
            <a:r>
              <a:rPr lang="en-US" altLang="zh-CN" sz="2530" dirty="0" smtClean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",</a:t>
            </a:r>
            <a:endParaRPr lang="en-US" altLang="zh-CN" sz="2530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  <a:p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    "age": 18,</a:t>
            </a:r>
            <a:endParaRPr lang="en-US" altLang="zh-CN" sz="2530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  <a:p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    "feature" : ["</a:t>
            </a:r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白</a:t>
            </a:r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", "</a:t>
            </a:r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富</a:t>
            </a:r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", </a:t>
            </a:r>
            <a:r>
              <a:rPr lang="en-US" altLang="zh-CN" sz="2530" dirty="0" smtClean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"</a:t>
            </a:r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美</a:t>
            </a:r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"]</a:t>
            </a:r>
            <a:endParaRPr lang="en-US" altLang="zh-CN" sz="2530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  <a:p>
            <a:r>
              <a:rPr lang="en-US" altLang="zh-CN" sz="2530" dirty="0" smtClean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}</a:t>
            </a:r>
            <a:endParaRPr lang="en-US" altLang="zh-CN" sz="2530" dirty="0" smtClean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  <a:p>
            <a:endParaRPr lang="zh-CN" altLang="en-US" sz="2530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  <a:p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在程序中将这个字典转化为</a:t>
            </a:r>
            <a:r>
              <a:rPr lang="en-US" altLang="zh-CN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json</a:t>
            </a:r>
            <a:r>
              <a:rPr lang="zh-CN" altLang="en-US" sz="2530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并存入文件内，然后再从这个文件中读取出‘富’这个字符</a:t>
            </a:r>
            <a:r>
              <a:rPr lang="zh-CN" altLang="en-US" sz="253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打印</a:t>
            </a:r>
            <a:r>
              <a:rPr lang="zh-CN" altLang="en-US" sz="2530" smtClean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出来</a:t>
            </a:r>
            <a:endParaRPr lang="en-US" altLang="zh-CN" sz="2530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6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60"/>
                            </p:stCondLst>
                            <p:childTnLst>
                              <p:par>
                                <p:cTn id="18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6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6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6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6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6" grpId="0" animBg="1"/>
      <p:bldP spid="17" grpId="0" animBg="1"/>
      <p:bldP spid="18" grpId="0" animBg="1"/>
      <p:bldP spid="19" grpId="0" animBg="1"/>
      <p:bldP spid="21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261221" y="2104157"/>
            <a:ext cx="2752330" cy="1174750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pPr algn="ctr"/>
            <a:r>
              <a:rPr lang="en-US" altLang="zh-CN" sz="7200" spc="300" dirty="0">
                <a:solidFill>
                  <a:schemeClr val="accent1"/>
                </a:solidFill>
                <a:latin typeface="Broadway" panose="04040905080B02020502" pitchFamily="82" charset="0"/>
                <a:ea typeface="微软雅黑" panose="020B0503020204020204" pitchFamily="34" charset="-122"/>
                <a:cs typeface="Arial" panose="020B0604020202020204" pitchFamily="34" charset="0"/>
              </a:rPr>
              <a:t>2019</a:t>
            </a:r>
            <a:endParaRPr lang="en-US" altLang="zh-CN" sz="7200" spc="300" dirty="0">
              <a:solidFill>
                <a:schemeClr val="accent1"/>
              </a:solidFill>
              <a:latin typeface="Broadway" panose="04040905080B02020502" pitchFamily="8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60995" y="3220770"/>
            <a:ext cx="8864583" cy="1300340"/>
          </a:xfrm>
          <a:prstGeom prst="rect">
            <a:avLst/>
          </a:prstGeom>
        </p:spPr>
        <p:txBody>
          <a:bodyPr wrap="square" lIns="68564" tIns="34282" rIns="68564" bIns="34282">
            <a:spAutoFit/>
          </a:bodyPr>
          <a:lstStyle/>
          <a:p>
            <a:pPr algn="ctr"/>
            <a:r>
              <a:rPr lang="zh-CN" altLang="en-US" sz="8000" dirty="0">
                <a:solidFill>
                  <a:schemeClr val="accent2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Arial" panose="020B0604020202020204" pitchFamily="34" charset="0"/>
              </a:rPr>
              <a:t>谢谢欣赏</a:t>
            </a:r>
            <a:endParaRPr lang="en-US" altLang="zh-CN" sz="8000" dirty="0">
              <a:solidFill>
                <a:schemeClr val="accent2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" y="-61226"/>
            <a:ext cx="3907245" cy="40262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26" y="3173355"/>
            <a:ext cx="3389124" cy="4041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3000"/>
    </mc:Choice>
    <mc:Fallback>
      <p:transition advClick="0" advTm="300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92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614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92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3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3025390" y="3056542"/>
            <a:ext cx="1075803" cy="957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25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5625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5393" y="2920181"/>
            <a:ext cx="264848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4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45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416943" y="3920054"/>
            <a:ext cx="54671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" y="-61226"/>
            <a:ext cx="3907245" cy="402626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26" y="3173355"/>
            <a:ext cx="3389124" cy="4041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4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2963191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json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简介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632180" y="6032444"/>
            <a:ext cx="10709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A783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b="1" dirty="0">
                <a:solidFill>
                  <a:srgbClr val="A783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世界当中最理想的数据交换格式</a:t>
            </a:r>
            <a:endParaRPr lang="en-US" altLang="zh-CN" b="1" dirty="0">
              <a:solidFill>
                <a:srgbClr val="A783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42003" y="5047455"/>
            <a:ext cx="10221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A783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轻量级的文本数据交换格式</a:t>
            </a:r>
            <a:endParaRPr lang="en-US" altLang="zh-CN" b="1" dirty="0">
              <a:solidFill>
                <a:srgbClr val="A783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32180" y="5519979"/>
            <a:ext cx="10221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A783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易于人类阅读和编写，同时也易于机器解析和生成</a:t>
            </a:r>
            <a:endParaRPr lang="en-US" altLang="zh-CN" b="1" dirty="0">
              <a:solidFill>
                <a:srgbClr val="A783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右箭头 34"/>
          <p:cNvSpPr/>
          <p:nvPr/>
        </p:nvSpPr>
        <p:spPr>
          <a:xfrm>
            <a:off x="2764228" y="3965068"/>
            <a:ext cx="2963192" cy="691151"/>
          </a:xfrm>
          <a:prstGeom prst="rightArrow">
            <a:avLst>
              <a:gd name="adj1" fmla="val 72581"/>
              <a:gd name="adj2" fmla="val 46774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128507" tIns="64254" rIns="128507" bIns="64254" anchor="ctr"/>
          <a:lstStyle/>
          <a:p>
            <a:pPr algn="ctr" defTabSz="1285240">
              <a:defRPr/>
            </a:pPr>
            <a:endParaRPr lang="zh-CN" altLang="en-US" sz="3375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300483" y="3965068"/>
            <a:ext cx="2798077" cy="691151"/>
            <a:chOff x="914400" y="3704035"/>
            <a:chExt cx="1990726" cy="491728"/>
          </a:xfrm>
          <a:solidFill>
            <a:srgbClr val="8D86BA"/>
          </a:solidFill>
        </p:grpSpPr>
        <p:sp>
          <p:nvSpPr>
            <p:cNvPr id="34" name="直角三角形 33"/>
            <p:cNvSpPr/>
            <p:nvPr/>
          </p:nvSpPr>
          <p:spPr>
            <a:xfrm flipV="1">
              <a:off x="2794001" y="4119563"/>
              <a:ext cx="111125" cy="76200"/>
            </a:xfrm>
            <a:prstGeom prst="rtTriangl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85240">
                <a:defRPr/>
              </a:pPr>
              <a:endParaRPr lang="zh-CN" altLang="en-US" sz="3375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直角三角形 34"/>
            <p:cNvSpPr/>
            <p:nvPr/>
          </p:nvSpPr>
          <p:spPr>
            <a:xfrm>
              <a:off x="2794001" y="3704035"/>
              <a:ext cx="111125" cy="76200"/>
            </a:xfrm>
            <a:prstGeom prst="rtTriangle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85240">
                <a:defRPr/>
              </a:pPr>
              <a:endParaRPr lang="zh-CN" altLang="en-US" sz="3375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14400" y="3704035"/>
              <a:ext cx="1879600" cy="491728"/>
            </a:xfrm>
            <a:prstGeom prst="rect">
              <a:avLst/>
            </a:prstGeom>
            <a:grpFill/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85240">
                <a:defRPr/>
              </a:pPr>
              <a:r>
                <a:rPr lang="zh-CN" altLang="en-US" sz="225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特点</a:t>
              </a:r>
              <a:endParaRPr lang="zh-CN" altLang="en-US" sz="225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圆角矩形 26"/>
          <p:cNvSpPr/>
          <p:nvPr/>
        </p:nvSpPr>
        <p:spPr>
          <a:xfrm>
            <a:off x="1265012" y="1744219"/>
            <a:ext cx="10328729" cy="149105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矩形 93"/>
          <p:cNvSpPr/>
          <p:nvPr/>
        </p:nvSpPr>
        <p:spPr>
          <a:xfrm>
            <a:off x="1212045" y="1696754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矩形 93"/>
          <p:cNvSpPr/>
          <p:nvPr/>
        </p:nvSpPr>
        <p:spPr>
          <a:xfrm rot="10800000">
            <a:off x="11244509" y="2877744"/>
            <a:ext cx="405001" cy="40500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11162" y="2855925"/>
            <a:ext cx="3746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官网：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https://www.json.org/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38"/>
          <p:cNvSpPr txBox="1"/>
          <p:nvPr/>
        </p:nvSpPr>
        <p:spPr>
          <a:xfrm>
            <a:off x="1642003" y="200302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38"/>
          <p:cNvSpPr txBox="1"/>
          <p:nvPr/>
        </p:nvSpPr>
        <p:spPr>
          <a:xfrm>
            <a:off x="1870603" y="200302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38"/>
          <p:cNvSpPr txBox="1"/>
          <p:nvPr/>
        </p:nvSpPr>
        <p:spPr>
          <a:xfrm>
            <a:off x="2099203" y="200302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38"/>
          <p:cNvSpPr txBox="1"/>
          <p:nvPr/>
        </p:nvSpPr>
        <p:spPr>
          <a:xfrm>
            <a:off x="2327805" y="2003024"/>
            <a:ext cx="8731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38"/>
          <p:cNvSpPr txBox="1"/>
          <p:nvPr/>
        </p:nvSpPr>
        <p:spPr>
          <a:xfrm>
            <a:off x="2415052" y="2003024"/>
            <a:ext cx="1270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8"/>
          <p:cNvSpPr txBox="1"/>
          <p:nvPr/>
        </p:nvSpPr>
        <p:spPr>
          <a:xfrm>
            <a:off x="2542054" y="2003024"/>
            <a:ext cx="116269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8"/>
          <p:cNvSpPr txBox="1"/>
          <p:nvPr/>
        </p:nvSpPr>
        <p:spPr>
          <a:xfrm>
            <a:off x="2658257" y="2003024"/>
            <a:ext cx="1270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2785257" y="2003024"/>
            <a:ext cx="1318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17022" y="2003024"/>
            <a:ext cx="1143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8"/>
          <p:cNvSpPr txBox="1"/>
          <p:nvPr/>
        </p:nvSpPr>
        <p:spPr>
          <a:xfrm>
            <a:off x="3031320" y="2003024"/>
            <a:ext cx="8737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38"/>
          <p:cNvSpPr txBox="1"/>
          <p:nvPr/>
        </p:nvSpPr>
        <p:spPr>
          <a:xfrm>
            <a:off x="3118634" y="2003024"/>
            <a:ext cx="60389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38"/>
          <p:cNvSpPr txBox="1"/>
          <p:nvPr/>
        </p:nvSpPr>
        <p:spPr>
          <a:xfrm>
            <a:off x="3178957" y="2003024"/>
            <a:ext cx="14611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38"/>
          <p:cNvSpPr txBox="1"/>
          <p:nvPr/>
        </p:nvSpPr>
        <p:spPr>
          <a:xfrm>
            <a:off x="3325009" y="2003024"/>
            <a:ext cx="85789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38"/>
          <p:cNvSpPr txBox="1"/>
          <p:nvPr/>
        </p:nvSpPr>
        <p:spPr>
          <a:xfrm>
            <a:off x="3410732" y="2003024"/>
            <a:ext cx="683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38"/>
          <p:cNvSpPr txBox="1"/>
          <p:nvPr/>
        </p:nvSpPr>
        <p:spPr>
          <a:xfrm>
            <a:off x="3478997" y="2003024"/>
            <a:ext cx="185801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38"/>
          <p:cNvSpPr txBox="1"/>
          <p:nvPr/>
        </p:nvSpPr>
        <p:spPr>
          <a:xfrm>
            <a:off x="3664732" y="2003024"/>
            <a:ext cx="14611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38"/>
          <p:cNvSpPr txBox="1"/>
          <p:nvPr/>
        </p:nvSpPr>
        <p:spPr>
          <a:xfrm>
            <a:off x="3810784" y="2003024"/>
            <a:ext cx="60389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38"/>
          <p:cNvSpPr txBox="1"/>
          <p:nvPr/>
        </p:nvSpPr>
        <p:spPr>
          <a:xfrm>
            <a:off x="3871109" y="2003024"/>
            <a:ext cx="130239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38"/>
          <p:cNvSpPr txBox="1"/>
          <p:nvPr/>
        </p:nvSpPr>
        <p:spPr>
          <a:xfrm>
            <a:off x="4001282" y="2003024"/>
            <a:ext cx="1143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38"/>
          <p:cNvSpPr txBox="1"/>
          <p:nvPr/>
        </p:nvSpPr>
        <p:spPr>
          <a:xfrm>
            <a:off x="4115584" y="2003024"/>
            <a:ext cx="85789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38"/>
          <p:cNvSpPr txBox="1"/>
          <p:nvPr/>
        </p:nvSpPr>
        <p:spPr>
          <a:xfrm>
            <a:off x="4201307" y="2003024"/>
            <a:ext cx="683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38"/>
          <p:cNvSpPr txBox="1"/>
          <p:nvPr/>
        </p:nvSpPr>
        <p:spPr>
          <a:xfrm>
            <a:off x="4269572" y="2003024"/>
            <a:ext cx="185801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38"/>
          <p:cNvSpPr txBox="1"/>
          <p:nvPr/>
        </p:nvSpPr>
        <p:spPr>
          <a:xfrm>
            <a:off x="4455307" y="2003024"/>
            <a:ext cx="14611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38"/>
          <p:cNvSpPr txBox="1"/>
          <p:nvPr/>
        </p:nvSpPr>
        <p:spPr>
          <a:xfrm>
            <a:off x="4601359" y="2003024"/>
            <a:ext cx="85789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38"/>
          <p:cNvSpPr txBox="1"/>
          <p:nvPr/>
        </p:nvSpPr>
        <p:spPr>
          <a:xfrm>
            <a:off x="4687082" y="2003024"/>
            <a:ext cx="1270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38"/>
          <p:cNvSpPr txBox="1"/>
          <p:nvPr/>
        </p:nvSpPr>
        <p:spPr>
          <a:xfrm>
            <a:off x="4814084" y="2003024"/>
            <a:ext cx="85789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Box 38"/>
          <p:cNvSpPr txBox="1"/>
          <p:nvPr/>
        </p:nvSpPr>
        <p:spPr>
          <a:xfrm>
            <a:off x="4899809" y="2003024"/>
            <a:ext cx="60389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38"/>
          <p:cNvSpPr txBox="1"/>
          <p:nvPr/>
        </p:nvSpPr>
        <p:spPr>
          <a:xfrm>
            <a:off x="4960132" y="2003024"/>
            <a:ext cx="14611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38"/>
          <p:cNvSpPr txBox="1"/>
          <p:nvPr/>
        </p:nvSpPr>
        <p:spPr>
          <a:xfrm>
            <a:off x="5106184" y="2003024"/>
            <a:ext cx="141351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38"/>
          <p:cNvSpPr txBox="1"/>
          <p:nvPr/>
        </p:nvSpPr>
        <p:spPr>
          <a:xfrm>
            <a:off x="5247472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38"/>
          <p:cNvSpPr txBox="1"/>
          <p:nvPr/>
        </p:nvSpPr>
        <p:spPr>
          <a:xfrm>
            <a:off x="5476072" y="2003024"/>
            <a:ext cx="762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38"/>
          <p:cNvSpPr txBox="1"/>
          <p:nvPr/>
        </p:nvSpPr>
        <p:spPr>
          <a:xfrm>
            <a:off x="5552270" y="2003024"/>
            <a:ext cx="87312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Box 38"/>
          <p:cNvSpPr txBox="1"/>
          <p:nvPr/>
        </p:nvSpPr>
        <p:spPr>
          <a:xfrm>
            <a:off x="5639521" y="2003024"/>
            <a:ext cx="1270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38"/>
          <p:cNvSpPr txBox="1"/>
          <p:nvPr/>
        </p:nvSpPr>
        <p:spPr>
          <a:xfrm>
            <a:off x="5766519" y="2003024"/>
            <a:ext cx="11626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38"/>
          <p:cNvSpPr txBox="1"/>
          <p:nvPr/>
        </p:nvSpPr>
        <p:spPr>
          <a:xfrm>
            <a:off x="5882726" y="2003024"/>
            <a:ext cx="1270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38"/>
          <p:cNvSpPr txBox="1"/>
          <p:nvPr/>
        </p:nvSpPr>
        <p:spPr>
          <a:xfrm>
            <a:off x="6009724" y="2003024"/>
            <a:ext cx="13182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Box 38"/>
          <p:cNvSpPr txBox="1"/>
          <p:nvPr/>
        </p:nvSpPr>
        <p:spPr>
          <a:xfrm>
            <a:off x="6141486" y="2003024"/>
            <a:ext cx="1143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38"/>
          <p:cNvSpPr txBox="1"/>
          <p:nvPr/>
        </p:nvSpPr>
        <p:spPr>
          <a:xfrm>
            <a:off x="6255786" y="2003024"/>
            <a:ext cx="8737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TextBox 38"/>
          <p:cNvSpPr txBox="1"/>
          <p:nvPr/>
        </p:nvSpPr>
        <p:spPr>
          <a:xfrm>
            <a:off x="6343099" y="2003024"/>
            <a:ext cx="6038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TextBox 38"/>
          <p:cNvSpPr txBox="1"/>
          <p:nvPr/>
        </p:nvSpPr>
        <p:spPr>
          <a:xfrm>
            <a:off x="6403426" y="2003024"/>
            <a:ext cx="14611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Box 38"/>
          <p:cNvSpPr txBox="1"/>
          <p:nvPr/>
        </p:nvSpPr>
        <p:spPr>
          <a:xfrm>
            <a:off x="6549474" y="2003024"/>
            <a:ext cx="8578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Box 38"/>
          <p:cNvSpPr txBox="1"/>
          <p:nvPr/>
        </p:nvSpPr>
        <p:spPr>
          <a:xfrm>
            <a:off x="6635200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Box 38"/>
          <p:cNvSpPr txBox="1"/>
          <p:nvPr/>
        </p:nvSpPr>
        <p:spPr>
          <a:xfrm>
            <a:off x="6863800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38"/>
          <p:cNvSpPr txBox="1"/>
          <p:nvPr/>
        </p:nvSpPr>
        <p:spPr>
          <a:xfrm>
            <a:off x="7092400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38"/>
          <p:cNvSpPr txBox="1"/>
          <p:nvPr/>
        </p:nvSpPr>
        <p:spPr>
          <a:xfrm>
            <a:off x="7321000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TextBox 38"/>
          <p:cNvSpPr txBox="1"/>
          <p:nvPr/>
        </p:nvSpPr>
        <p:spPr>
          <a:xfrm>
            <a:off x="7549600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TextBox 38"/>
          <p:cNvSpPr txBox="1"/>
          <p:nvPr/>
        </p:nvSpPr>
        <p:spPr>
          <a:xfrm>
            <a:off x="7778200" y="2003024"/>
            <a:ext cx="762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TextBox 38"/>
          <p:cNvSpPr txBox="1"/>
          <p:nvPr/>
        </p:nvSpPr>
        <p:spPr>
          <a:xfrm>
            <a:off x="7854400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TextBox 38"/>
          <p:cNvSpPr txBox="1"/>
          <p:nvPr/>
        </p:nvSpPr>
        <p:spPr>
          <a:xfrm>
            <a:off x="8083000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Box 38"/>
          <p:cNvSpPr txBox="1"/>
          <p:nvPr/>
        </p:nvSpPr>
        <p:spPr>
          <a:xfrm>
            <a:off x="8311600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TextBox 38"/>
          <p:cNvSpPr txBox="1"/>
          <p:nvPr/>
        </p:nvSpPr>
        <p:spPr>
          <a:xfrm>
            <a:off x="8540200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TextBox 38"/>
          <p:cNvSpPr txBox="1"/>
          <p:nvPr/>
        </p:nvSpPr>
        <p:spPr>
          <a:xfrm>
            <a:off x="8768800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TextBox 38"/>
          <p:cNvSpPr txBox="1"/>
          <p:nvPr/>
        </p:nvSpPr>
        <p:spPr>
          <a:xfrm>
            <a:off x="8997400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TextBox 38"/>
          <p:cNvSpPr txBox="1"/>
          <p:nvPr/>
        </p:nvSpPr>
        <p:spPr>
          <a:xfrm>
            <a:off x="9226000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TextBox 38"/>
          <p:cNvSpPr txBox="1"/>
          <p:nvPr/>
        </p:nvSpPr>
        <p:spPr>
          <a:xfrm>
            <a:off x="9454600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TextBox 38"/>
          <p:cNvSpPr txBox="1"/>
          <p:nvPr/>
        </p:nvSpPr>
        <p:spPr>
          <a:xfrm>
            <a:off x="9683200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TextBox 38"/>
          <p:cNvSpPr txBox="1"/>
          <p:nvPr/>
        </p:nvSpPr>
        <p:spPr>
          <a:xfrm>
            <a:off x="9911800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TextBox 38"/>
          <p:cNvSpPr txBox="1"/>
          <p:nvPr/>
        </p:nvSpPr>
        <p:spPr>
          <a:xfrm>
            <a:off x="10140400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Box 38"/>
          <p:cNvSpPr txBox="1"/>
          <p:nvPr/>
        </p:nvSpPr>
        <p:spPr>
          <a:xfrm>
            <a:off x="10369000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TextBox 38"/>
          <p:cNvSpPr txBox="1"/>
          <p:nvPr/>
        </p:nvSpPr>
        <p:spPr>
          <a:xfrm>
            <a:off x="10597600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TextBox 38"/>
          <p:cNvSpPr txBox="1"/>
          <p:nvPr/>
        </p:nvSpPr>
        <p:spPr>
          <a:xfrm>
            <a:off x="10826200" y="2003024"/>
            <a:ext cx="22866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TextBox 38"/>
          <p:cNvSpPr txBox="1"/>
          <p:nvPr/>
        </p:nvSpPr>
        <p:spPr>
          <a:xfrm>
            <a:off x="16420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38"/>
          <p:cNvSpPr txBox="1"/>
          <p:nvPr/>
        </p:nvSpPr>
        <p:spPr>
          <a:xfrm>
            <a:off x="18706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TextBox 38"/>
          <p:cNvSpPr txBox="1"/>
          <p:nvPr/>
        </p:nvSpPr>
        <p:spPr>
          <a:xfrm>
            <a:off x="20992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TextBox 38"/>
          <p:cNvSpPr txBox="1"/>
          <p:nvPr/>
        </p:nvSpPr>
        <p:spPr>
          <a:xfrm>
            <a:off x="23278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TextBox 38"/>
          <p:cNvSpPr txBox="1"/>
          <p:nvPr/>
        </p:nvSpPr>
        <p:spPr>
          <a:xfrm>
            <a:off x="25564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TextBox 38"/>
          <p:cNvSpPr txBox="1"/>
          <p:nvPr/>
        </p:nvSpPr>
        <p:spPr>
          <a:xfrm>
            <a:off x="27850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TextBox 38"/>
          <p:cNvSpPr txBox="1"/>
          <p:nvPr/>
        </p:nvSpPr>
        <p:spPr>
          <a:xfrm>
            <a:off x="30136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TextBox 38"/>
          <p:cNvSpPr txBox="1"/>
          <p:nvPr/>
        </p:nvSpPr>
        <p:spPr>
          <a:xfrm>
            <a:off x="32422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TextBox 38"/>
          <p:cNvSpPr txBox="1"/>
          <p:nvPr/>
        </p:nvSpPr>
        <p:spPr>
          <a:xfrm>
            <a:off x="34708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TextBox 38"/>
          <p:cNvSpPr txBox="1"/>
          <p:nvPr/>
        </p:nvSpPr>
        <p:spPr>
          <a:xfrm>
            <a:off x="36994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TextBox 38"/>
          <p:cNvSpPr txBox="1"/>
          <p:nvPr/>
        </p:nvSpPr>
        <p:spPr>
          <a:xfrm>
            <a:off x="39280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TextBox 38"/>
          <p:cNvSpPr txBox="1"/>
          <p:nvPr/>
        </p:nvSpPr>
        <p:spPr>
          <a:xfrm>
            <a:off x="41566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TextBox 38"/>
          <p:cNvSpPr txBox="1"/>
          <p:nvPr/>
        </p:nvSpPr>
        <p:spPr>
          <a:xfrm>
            <a:off x="43852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TextBox 38"/>
          <p:cNvSpPr txBox="1"/>
          <p:nvPr/>
        </p:nvSpPr>
        <p:spPr>
          <a:xfrm>
            <a:off x="46138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TextBox 38"/>
          <p:cNvSpPr txBox="1"/>
          <p:nvPr/>
        </p:nvSpPr>
        <p:spPr>
          <a:xfrm>
            <a:off x="48424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TextBox 38"/>
          <p:cNvSpPr txBox="1"/>
          <p:nvPr/>
        </p:nvSpPr>
        <p:spPr>
          <a:xfrm>
            <a:off x="50710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TextBox 38"/>
          <p:cNvSpPr txBox="1"/>
          <p:nvPr/>
        </p:nvSpPr>
        <p:spPr>
          <a:xfrm>
            <a:off x="52996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TextBox 38"/>
          <p:cNvSpPr txBox="1"/>
          <p:nvPr/>
        </p:nvSpPr>
        <p:spPr>
          <a:xfrm>
            <a:off x="55282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TextBox 38"/>
          <p:cNvSpPr txBox="1"/>
          <p:nvPr/>
        </p:nvSpPr>
        <p:spPr>
          <a:xfrm>
            <a:off x="57568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TextBox 38"/>
          <p:cNvSpPr txBox="1"/>
          <p:nvPr/>
        </p:nvSpPr>
        <p:spPr>
          <a:xfrm>
            <a:off x="59854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TextBox 38"/>
          <p:cNvSpPr txBox="1"/>
          <p:nvPr/>
        </p:nvSpPr>
        <p:spPr>
          <a:xfrm>
            <a:off x="62140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TextBox 38"/>
          <p:cNvSpPr txBox="1"/>
          <p:nvPr/>
        </p:nvSpPr>
        <p:spPr>
          <a:xfrm>
            <a:off x="64426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TextBox 38"/>
          <p:cNvSpPr txBox="1"/>
          <p:nvPr/>
        </p:nvSpPr>
        <p:spPr>
          <a:xfrm>
            <a:off x="66712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TextBox 38"/>
          <p:cNvSpPr txBox="1"/>
          <p:nvPr/>
        </p:nvSpPr>
        <p:spPr>
          <a:xfrm>
            <a:off x="68998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TextBox 38"/>
          <p:cNvSpPr txBox="1"/>
          <p:nvPr/>
        </p:nvSpPr>
        <p:spPr>
          <a:xfrm>
            <a:off x="71284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TextBox 38"/>
          <p:cNvSpPr txBox="1"/>
          <p:nvPr/>
        </p:nvSpPr>
        <p:spPr>
          <a:xfrm>
            <a:off x="73570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TextBox 38"/>
          <p:cNvSpPr txBox="1"/>
          <p:nvPr/>
        </p:nvSpPr>
        <p:spPr>
          <a:xfrm>
            <a:off x="75856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TextBox 38"/>
          <p:cNvSpPr txBox="1"/>
          <p:nvPr/>
        </p:nvSpPr>
        <p:spPr>
          <a:xfrm>
            <a:off x="78142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TextBox 38"/>
          <p:cNvSpPr txBox="1"/>
          <p:nvPr/>
        </p:nvSpPr>
        <p:spPr>
          <a:xfrm>
            <a:off x="80428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TextBox 38"/>
          <p:cNvSpPr txBox="1"/>
          <p:nvPr/>
        </p:nvSpPr>
        <p:spPr>
          <a:xfrm>
            <a:off x="82714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TextBox 38"/>
          <p:cNvSpPr txBox="1"/>
          <p:nvPr/>
        </p:nvSpPr>
        <p:spPr>
          <a:xfrm>
            <a:off x="85000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TextBox 38"/>
          <p:cNvSpPr txBox="1"/>
          <p:nvPr/>
        </p:nvSpPr>
        <p:spPr>
          <a:xfrm>
            <a:off x="87286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TextBox 38"/>
          <p:cNvSpPr txBox="1"/>
          <p:nvPr/>
        </p:nvSpPr>
        <p:spPr>
          <a:xfrm>
            <a:off x="89572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TextBox 38"/>
          <p:cNvSpPr txBox="1"/>
          <p:nvPr/>
        </p:nvSpPr>
        <p:spPr>
          <a:xfrm>
            <a:off x="91858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TextBox 38"/>
          <p:cNvSpPr txBox="1"/>
          <p:nvPr/>
        </p:nvSpPr>
        <p:spPr>
          <a:xfrm>
            <a:off x="94144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TextBox 38"/>
          <p:cNvSpPr txBox="1"/>
          <p:nvPr/>
        </p:nvSpPr>
        <p:spPr>
          <a:xfrm>
            <a:off x="96430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TextBox 38"/>
          <p:cNvSpPr txBox="1"/>
          <p:nvPr/>
        </p:nvSpPr>
        <p:spPr>
          <a:xfrm>
            <a:off x="98716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TextBox 38"/>
          <p:cNvSpPr txBox="1"/>
          <p:nvPr/>
        </p:nvSpPr>
        <p:spPr>
          <a:xfrm>
            <a:off x="101002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TextBox 38"/>
          <p:cNvSpPr txBox="1"/>
          <p:nvPr/>
        </p:nvSpPr>
        <p:spPr>
          <a:xfrm>
            <a:off x="103288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TextBox 38"/>
          <p:cNvSpPr txBox="1"/>
          <p:nvPr/>
        </p:nvSpPr>
        <p:spPr>
          <a:xfrm>
            <a:off x="105574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TextBox 38"/>
          <p:cNvSpPr txBox="1"/>
          <p:nvPr/>
        </p:nvSpPr>
        <p:spPr>
          <a:xfrm>
            <a:off x="10786003" y="227734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TextBox 38"/>
          <p:cNvSpPr txBox="1"/>
          <p:nvPr/>
        </p:nvSpPr>
        <p:spPr>
          <a:xfrm>
            <a:off x="1642003" y="255166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TextBox 38"/>
          <p:cNvSpPr txBox="1"/>
          <p:nvPr/>
        </p:nvSpPr>
        <p:spPr>
          <a:xfrm>
            <a:off x="1870603" y="255166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TextBox 38"/>
          <p:cNvSpPr txBox="1"/>
          <p:nvPr/>
        </p:nvSpPr>
        <p:spPr>
          <a:xfrm>
            <a:off x="2099203" y="255166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TextBox 38"/>
          <p:cNvSpPr txBox="1"/>
          <p:nvPr/>
        </p:nvSpPr>
        <p:spPr>
          <a:xfrm>
            <a:off x="2327803" y="255166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TextBox 38"/>
          <p:cNvSpPr txBox="1"/>
          <p:nvPr/>
        </p:nvSpPr>
        <p:spPr>
          <a:xfrm>
            <a:off x="2556403" y="255166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TextBox 38"/>
          <p:cNvSpPr txBox="1"/>
          <p:nvPr/>
        </p:nvSpPr>
        <p:spPr>
          <a:xfrm>
            <a:off x="2785003" y="255166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TextBox 38"/>
          <p:cNvSpPr txBox="1"/>
          <p:nvPr/>
        </p:nvSpPr>
        <p:spPr>
          <a:xfrm>
            <a:off x="3013603" y="2551664"/>
            <a:ext cx="762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TextBox 38"/>
          <p:cNvSpPr txBox="1"/>
          <p:nvPr/>
        </p:nvSpPr>
        <p:spPr>
          <a:xfrm>
            <a:off x="3089803" y="255166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TextBox 38"/>
          <p:cNvSpPr txBox="1"/>
          <p:nvPr/>
        </p:nvSpPr>
        <p:spPr>
          <a:xfrm>
            <a:off x="3318403" y="255166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TextBox 38"/>
          <p:cNvSpPr txBox="1"/>
          <p:nvPr/>
        </p:nvSpPr>
        <p:spPr>
          <a:xfrm>
            <a:off x="3547003" y="2551664"/>
            <a:ext cx="2286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TextBox 38"/>
          <p:cNvSpPr txBox="1"/>
          <p:nvPr/>
        </p:nvSpPr>
        <p:spPr>
          <a:xfrm>
            <a:off x="3775603" y="2551664"/>
            <a:ext cx="7626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"/>
                            </p:stCondLst>
                            <p:childTnLst>
                              <p:par>
                                <p:cTn id="1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6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4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6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6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4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6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900"/>
                            </p:stCondLst>
                            <p:childTnLst>
                              <p:par>
                                <p:cTn id="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6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40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6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9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6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40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6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90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6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400"/>
                            </p:stCondLst>
                            <p:childTnLst>
                              <p:par>
                                <p:cTn id="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6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9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6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400"/>
                            </p:stCondLst>
                            <p:childTnLst>
                              <p:par>
                                <p:cTn id="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6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900"/>
                            </p:stCondLst>
                            <p:childTnLst>
                              <p:par>
                                <p:cTn id="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6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400"/>
                            </p:stCondLst>
                            <p:childTnLst>
                              <p:par>
                                <p:cTn id="86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6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900"/>
                            </p:stCondLst>
                            <p:childTnLst>
                              <p:par>
                                <p:cTn id="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6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400"/>
                            </p:stCondLst>
                            <p:childTnLst>
                              <p:par>
                                <p:cTn id="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6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900"/>
                            </p:stCondLst>
                            <p:childTnLst>
                              <p:par>
                                <p:cTn id="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6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400"/>
                            </p:stCondLst>
                            <p:childTnLst>
                              <p:par>
                                <p:cTn id="10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6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900"/>
                            </p:stCondLst>
                            <p:childTnLst>
                              <p:par>
                                <p:cTn id="10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6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400"/>
                            </p:stCondLst>
                            <p:childTnLst>
                              <p:par>
                                <p:cTn id="1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6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900"/>
                            </p:stCondLst>
                            <p:childTnLst>
                              <p:par>
                                <p:cTn id="114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6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2400"/>
                            </p:stCondLst>
                            <p:childTnLst>
                              <p:par>
                                <p:cTn id="1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6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2900"/>
                            </p:stCondLst>
                            <p:childTnLst>
                              <p:par>
                                <p:cTn id="1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6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400"/>
                            </p:stCondLst>
                            <p:childTnLst>
                              <p:par>
                                <p:cTn id="1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6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900"/>
                            </p:stCondLst>
                            <p:childTnLst>
                              <p:par>
                                <p:cTn id="1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6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4400"/>
                            </p:stCondLst>
                            <p:childTnLst>
                              <p:par>
                                <p:cTn id="1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6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4900"/>
                            </p:stCondLst>
                            <p:childTnLst>
                              <p:par>
                                <p:cTn id="1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6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400"/>
                            </p:stCondLst>
                            <p:childTnLst>
                              <p:par>
                                <p:cTn id="1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6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900"/>
                            </p:stCondLst>
                            <p:childTnLst>
                              <p:par>
                                <p:cTn id="1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6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6400"/>
                            </p:stCondLst>
                            <p:childTnLst>
                              <p:par>
                                <p:cTn id="1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6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6900"/>
                            </p:stCondLst>
                            <p:childTnLst>
                              <p:par>
                                <p:cTn id="1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6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7400"/>
                            </p:stCondLst>
                            <p:childTnLst>
                              <p:par>
                                <p:cTn id="1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0" dur="6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7900"/>
                            </p:stCondLst>
                            <p:childTnLst>
                              <p:par>
                                <p:cTn id="1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6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8400"/>
                            </p:stCondLst>
                            <p:childTnLst>
                              <p:par>
                                <p:cTn id="1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8" dur="6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8900"/>
                            </p:stCondLst>
                            <p:childTnLst>
                              <p:par>
                                <p:cTn id="1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2" dur="6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9400"/>
                            </p:stCondLst>
                            <p:childTnLst>
                              <p:par>
                                <p:cTn id="1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6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9900"/>
                            </p:stCondLst>
                            <p:childTnLst>
                              <p:par>
                                <p:cTn id="1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0" dur="6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0400"/>
                            </p:stCondLst>
                            <p:childTnLst>
                              <p:par>
                                <p:cTn id="1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4" dur="6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0900"/>
                            </p:stCondLst>
                            <p:childTnLst>
                              <p:par>
                                <p:cTn id="1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6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1400"/>
                            </p:stCondLst>
                            <p:childTnLst>
                              <p:par>
                                <p:cTn id="1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2" dur="6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1900"/>
                            </p:stCondLst>
                            <p:childTnLst>
                              <p:par>
                                <p:cTn id="1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6" dur="6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2400"/>
                            </p:stCondLst>
                            <p:childTnLst>
                              <p:par>
                                <p:cTn id="1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6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2900"/>
                            </p:stCondLst>
                            <p:childTnLst>
                              <p:par>
                                <p:cTn id="20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4" dur="6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3400"/>
                            </p:stCondLst>
                            <p:childTnLst>
                              <p:par>
                                <p:cTn id="20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8" dur="6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3900"/>
                            </p:stCondLst>
                            <p:childTnLst>
                              <p:par>
                                <p:cTn id="2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2" dur="6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4400"/>
                            </p:stCondLst>
                            <p:childTnLst>
                              <p:par>
                                <p:cTn id="2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6" dur="6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4900"/>
                            </p:stCondLst>
                            <p:childTnLst>
                              <p:par>
                                <p:cTn id="2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0" dur="6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5400"/>
                            </p:stCondLst>
                            <p:childTnLst>
                              <p:par>
                                <p:cTn id="2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4" dur="6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5900"/>
                            </p:stCondLst>
                            <p:childTnLst>
                              <p:par>
                                <p:cTn id="2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8" dur="6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6400"/>
                            </p:stCondLst>
                            <p:childTnLst>
                              <p:par>
                                <p:cTn id="2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2" dur="6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6900"/>
                            </p:stCondLst>
                            <p:childTnLst>
                              <p:par>
                                <p:cTn id="2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6" dur="6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27400"/>
                            </p:stCondLst>
                            <p:childTnLst>
                              <p:par>
                                <p:cTn id="2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0" dur="6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27900"/>
                            </p:stCondLst>
                            <p:childTnLst>
                              <p:par>
                                <p:cTn id="2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4" dur="6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28400"/>
                            </p:stCondLst>
                            <p:childTnLst>
                              <p:par>
                                <p:cTn id="2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8" dur="6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28900"/>
                            </p:stCondLst>
                            <p:childTnLst>
                              <p:par>
                                <p:cTn id="2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2" dur="6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29400"/>
                            </p:stCondLst>
                            <p:childTnLst>
                              <p:par>
                                <p:cTn id="2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6" dur="6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9900"/>
                            </p:stCondLst>
                            <p:childTnLst>
                              <p:par>
                                <p:cTn id="2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0" dur="6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30400"/>
                            </p:stCondLst>
                            <p:childTnLst>
                              <p:par>
                                <p:cTn id="2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4" dur="6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30900"/>
                            </p:stCondLst>
                            <p:childTnLst>
                              <p:par>
                                <p:cTn id="2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8" dur="6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31400"/>
                            </p:stCondLst>
                            <p:childTnLst>
                              <p:par>
                                <p:cTn id="2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2" dur="6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31900"/>
                            </p:stCondLst>
                            <p:childTnLst>
                              <p:par>
                                <p:cTn id="2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6" dur="6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32400"/>
                            </p:stCondLst>
                            <p:childTnLst>
                              <p:par>
                                <p:cTn id="2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0" dur="6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32900"/>
                            </p:stCondLst>
                            <p:childTnLst>
                              <p:par>
                                <p:cTn id="2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4" dur="6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33400"/>
                            </p:stCondLst>
                            <p:childTnLst>
                              <p:par>
                                <p:cTn id="2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8" dur="6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33900"/>
                            </p:stCondLst>
                            <p:childTnLst>
                              <p:par>
                                <p:cTn id="2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2" dur="6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34400"/>
                            </p:stCondLst>
                            <p:childTnLst>
                              <p:par>
                                <p:cTn id="2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6" dur="6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34900"/>
                            </p:stCondLst>
                            <p:childTnLst>
                              <p:par>
                                <p:cTn id="2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0" dur="6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35400"/>
                            </p:stCondLst>
                            <p:childTnLst>
                              <p:par>
                                <p:cTn id="30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4" dur="6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35900"/>
                            </p:stCondLst>
                            <p:childTnLst>
                              <p:par>
                                <p:cTn id="30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8" dur="6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36400"/>
                            </p:stCondLst>
                            <p:childTnLst>
                              <p:par>
                                <p:cTn id="3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2" dur="6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36900"/>
                            </p:stCondLst>
                            <p:childTnLst>
                              <p:par>
                                <p:cTn id="3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6" dur="6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37400"/>
                            </p:stCondLst>
                            <p:childTnLst>
                              <p:par>
                                <p:cTn id="3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0" dur="6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37900"/>
                            </p:stCondLst>
                            <p:childTnLst>
                              <p:par>
                                <p:cTn id="3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4" dur="6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38400"/>
                            </p:stCondLst>
                            <p:childTnLst>
                              <p:par>
                                <p:cTn id="3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8" dur="6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38900"/>
                            </p:stCondLst>
                            <p:childTnLst>
                              <p:par>
                                <p:cTn id="3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2" dur="6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39400"/>
                            </p:stCondLst>
                            <p:childTnLst>
                              <p:par>
                                <p:cTn id="3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6" dur="6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39900"/>
                            </p:stCondLst>
                            <p:childTnLst>
                              <p:par>
                                <p:cTn id="3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0" dur="6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40400"/>
                            </p:stCondLst>
                            <p:childTnLst>
                              <p:par>
                                <p:cTn id="3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4" dur="6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40900"/>
                            </p:stCondLst>
                            <p:childTnLst>
                              <p:par>
                                <p:cTn id="3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8" dur="6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41400"/>
                            </p:stCondLst>
                            <p:childTnLst>
                              <p:par>
                                <p:cTn id="3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2" dur="6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41900"/>
                            </p:stCondLst>
                            <p:childTnLst>
                              <p:par>
                                <p:cTn id="3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6" dur="6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42400"/>
                            </p:stCondLst>
                            <p:childTnLst>
                              <p:par>
                                <p:cTn id="3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0" dur="6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42900"/>
                            </p:stCondLst>
                            <p:childTnLst>
                              <p:par>
                                <p:cTn id="3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4" dur="6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43400"/>
                            </p:stCondLst>
                            <p:childTnLst>
                              <p:par>
                                <p:cTn id="3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8" dur="6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43900"/>
                            </p:stCondLst>
                            <p:childTnLst>
                              <p:par>
                                <p:cTn id="3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2" dur="6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44400"/>
                            </p:stCondLst>
                            <p:childTnLst>
                              <p:par>
                                <p:cTn id="3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6" dur="6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44900"/>
                            </p:stCondLst>
                            <p:childTnLst>
                              <p:par>
                                <p:cTn id="3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0" dur="6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45400"/>
                            </p:stCondLst>
                            <p:childTnLst>
                              <p:par>
                                <p:cTn id="3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4" dur="6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45900"/>
                            </p:stCondLst>
                            <p:childTnLst>
                              <p:par>
                                <p:cTn id="3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8" dur="6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46400"/>
                            </p:stCondLst>
                            <p:childTnLst>
                              <p:par>
                                <p:cTn id="3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2" dur="6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46900"/>
                            </p:stCondLst>
                            <p:childTnLst>
                              <p:par>
                                <p:cTn id="3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6" dur="6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47400"/>
                            </p:stCondLst>
                            <p:childTnLst>
                              <p:par>
                                <p:cTn id="3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0" dur="6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47900"/>
                            </p:stCondLst>
                            <p:childTnLst>
                              <p:par>
                                <p:cTn id="40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4" dur="6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48400"/>
                            </p:stCondLst>
                            <p:childTnLst>
                              <p:par>
                                <p:cTn id="40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8" dur="6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48900"/>
                            </p:stCondLst>
                            <p:childTnLst>
                              <p:par>
                                <p:cTn id="4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2" dur="6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49400"/>
                            </p:stCondLst>
                            <p:childTnLst>
                              <p:par>
                                <p:cTn id="4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6" dur="6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49900"/>
                            </p:stCondLst>
                            <p:childTnLst>
                              <p:par>
                                <p:cTn id="4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0" dur="6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50400"/>
                            </p:stCondLst>
                            <p:childTnLst>
                              <p:par>
                                <p:cTn id="4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4" dur="6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50900"/>
                            </p:stCondLst>
                            <p:childTnLst>
                              <p:par>
                                <p:cTn id="4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8" dur="6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51400"/>
                            </p:stCondLst>
                            <p:childTnLst>
                              <p:par>
                                <p:cTn id="4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2" dur="6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51900"/>
                            </p:stCondLst>
                            <p:childTnLst>
                              <p:par>
                                <p:cTn id="4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6" dur="6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52400"/>
                            </p:stCondLst>
                            <p:childTnLst>
                              <p:par>
                                <p:cTn id="4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0" dur="6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52900"/>
                            </p:stCondLst>
                            <p:childTnLst>
                              <p:par>
                                <p:cTn id="4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4" dur="6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53400"/>
                            </p:stCondLst>
                            <p:childTnLst>
                              <p:par>
                                <p:cTn id="4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8" dur="6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53900"/>
                            </p:stCondLst>
                            <p:childTnLst>
                              <p:par>
                                <p:cTn id="4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2" dur="6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54400"/>
                            </p:stCondLst>
                            <p:childTnLst>
                              <p:par>
                                <p:cTn id="4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6" dur="6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54900"/>
                            </p:stCondLst>
                            <p:childTnLst>
                              <p:par>
                                <p:cTn id="4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0" dur="6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55400"/>
                            </p:stCondLst>
                            <p:childTnLst>
                              <p:par>
                                <p:cTn id="4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4" dur="6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55900"/>
                            </p:stCondLst>
                            <p:childTnLst>
                              <p:par>
                                <p:cTn id="4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8" dur="6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56400"/>
                            </p:stCondLst>
                            <p:childTnLst>
                              <p:par>
                                <p:cTn id="4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2" dur="6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56900"/>
                            </p:stCondLst>
                            <p:childTnLst>
                              <p:par>
                                <p:cTn id="4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6" dur="6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57400"/>
                            </p:stCondLst>
                            <p:childTnLst>
                              <p:par>
                                <p:cTn id="4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0" dur="6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57900"/>
                            </p:stCondLst>
                            <p:childTnLst>
                              <p:par>
                                <p:cTn id="4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4" dur="6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500"/>
                            </p:stCondLst>
                            <p:childTnLst>
                              <p:par>
                                <p:cTn id="4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9" grpId="0"/>
      <p:bldP spid="12" grpId="0"/>
      <p:bldP spid="13" grpId="0"/>
      <p:bldP spid="32" grpId="0" animBg="1"/>
      <p:bldP spid="24" grpId="0" animBg="1"/>
      <p:bldP spid="26" grpId="0" animBg="1"/>
      <p:bldP spid="30" grpId="0" animBg="1"/>
      <p:bldP spid="2" grpId="0"/>
      <p:bldP spid="19" grpId="0"/>
      <p:bldP spid="20" grpId="0"/>
      <p:bldP spid="21" grpId="0"/>
      <p:bldP spid="22" grpId="0"/>
      <p:bldP spid="23" grpId="0"/>
      <p:bldP spid="31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4755614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前后端数据交换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0" idx="3"/>
            <a:endCxn id="23" idx="1"/>
          </p:cNvCxnSpPr>
          <p:nvPr/>
        </p:nvCxnSpPr>
        <p:spPr>
          <a:xfrm flipV="1">
            <a:off x="3888415" y="4705442"/>
            <a:ext cx="1215061" cy="14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3" idx="3"/>
            <a:endCxn id="38" idx="1"/>
          </p:cNvCxnSpPr>
          <p:nvPr/>
        </p:nvCxnSpPr>
        <p:spPr>
          <a:xfrm>
            <a:off x="7786762" y="4705442"/>
            <a:ext cx="865839" cy="1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879880" y="3397057"/>
            <a:ext cx="3008535" cy="2200391"/>
            <a:chOff x="830574" y="2159284"/>
            <a:chExt cx="2852693" cy="2086411"/>
          </a:xfrm>
        </p:grpSpPr>
        <p:sp>
          <p:nvSpPr>
            <p:cNvPr id="20" name="文本框 19"/>
            <p:cNvSpPr txBox="1"/>
            <p:nvPr/>
          </p:nvSpPr>
          <p:spPr>
            <a:xfrm>
              <a:off x="830574" y="2582243"/>
              <a:ext cx="2852693" cy="166345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B050"/>
                  </a:solidFill>
                </a:rPr>
                <a:t>var</a:t>
              </a:r>
              <a:r>
                <a:rPr lang="en-US" altLang="zh-CN" dirty="0"/>
                <a:t> teacher_1 = </a:t>
              </a:r>
              <a:r>
                <a:rPr lang="en-US" altLang="zh-CN" dirty="0">
                  <a:solidFill>
                    <a:srgbClr val="FF0000"/>
                  </a:solidFill>
                </a:rPr>
                <a:t>{</a:t>
              </a:r>
              <a:endParaRPr lang="en-US" altLang="zh-CN" dirty="0">
                <a:solidFill>
                  <a:srgbClr val="FF0000"/>
                </a:solidFill>
              </a:endParaRPr>
            </a:p>
            <a:p>
              <a:r>
                <a:rPr lang="en-US" altLang="zh-CN" dirty="0"/>
                <a:t>    name: ‘juhao’,</a:t>
              </a:r>
              <a:endParaRPr lang="en-US" altLang="zh-CN" dirty="0"/>
            </a:p>
            <a:p>
              <a:r>
                <a:rPr lang="en-US" altLang="zh-CN" dirty="0"/>
                <a:t>    age: 18,</a:t>
              </a:r>
              <a:endParaRPr lang="en-US" altLang="zh-CN" dirty="0"/>
            </a:p>
            <a:p>
              <a:r>
                <a:rPr lang="en-US" altLang="zh-CN" dirty="0"/>
                <a:t> feature : [‘</a:t>
              </a:r>
              <a:r>
                <a:rPr lang="zh-CN" altLang="en-US" dirty="0"/>
                <a:t>高</a:t>
              </a:r>
              <a:r>
                <a:rPr lang="en-US" altLang="zh-CN" dirty="0"/>
                <a:t>’, ‘</a:t>
              </a:r>
              <a:r>
                <a:rPr lang="zh-CN" altLang="en-US" dirty="0"/>
                <a:t>富</a:t>
              </a:r>
              <a:r>
                <a:rPr lang="en-US" altLang="zh-CN" dirty="0"/>
                <a:t>’,  ‘</a:t>
              </a:r>
              <a:r>
                <a:rPr lang="zh-CN" altLang="en-US" dirty="0"/>
                <a:t>帅</a:t>
              </a:r>
              <a:r>
                <a:rPr lang="en-US" altLang="zh-CN" dirty="0"/>
                <a:t>’]</a:t>
              </a:r>
              <a:endParaRPr lang="en-US" altLang="zh-CN" dirty="0"/>
            </a:p>
            <a:p>
              <a:r>
                <a:rPr lang="en-US" altLang="zh-CN" dirty="0">
                  <a:solidFill>
                    <a:srgbClr val="FF0000"/>
                  </a:solidFill>
                </a:rPr>
                <a:t>}</a:t>
              </a:r>
              <a:endParaRPr lang="en-US" altLang="zh-CN" dirty="0">
                <a:solidFill>
                  <a:srgbClr val="FF0000"/>
                </a:solidFill>
              </a:endParaRPr>
            </a:p>
            <a:p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43986" y="2159284"/>
              <a:ext cx="783087" cy="350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JS</a:t>
              </a:r>
              <a:r>
                <a:rPr lang="zh-CN" altLang="en-US" dirty="0">
                  <a:solidFill>
                    <a:srgbClr val="FF0000"/>
                  </a:solidFill>
                </a:rPr>
                <a:t>对象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103476" y="3487759"/>
            <a:ext cx="2683286" cy="2094845"/>
            <a:chOff x="4820460" y="2108125"/>
            <a:chExt cx="2544292" cy="1986333"/>
          </a:xfrm>
        </p:grpSpPr>
        <p:sp>
          <p:nvSpPr>
            <p:cNvPr id="23" name="文本框 22"/>
            <p:cNvSpPr txBox="1"/>
            <p:nvPr/>
          </p:nvSpPr>
          <p:spPr>
            <a:xfrm>
              <a:off x="4820460" y="2431006"/>
              <a:ext cx="2544292" cy="166345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{</a:t>
              </a:r>
              <a:endParaRPr lang="en-US" altLang="zh-CN" dirty="0">
                <a:solidFill>
                  <a:srgbClr val="FF0000"/>
                </a:solidFill>
              </a:endParaRPr>
            </a:p>
            <a:p>
              <a:r>
                <a:rPr lang="en-US" altLang="zh-CN" dirty="0"/>
                <a:t>    “name”: “juhao”,</a:t>
              </a:r>
              <a:endParaRPr lang="en-US" altLang="zh-CN" dirty="0"/>
            </a:p>
            <a:p>
              <a:r>
                <a:rPr lang="en-US" altLang="zh-CN" dirty="0"/>
                <a:t>    “age”: 18,</a:t>
              </a:r>
              <a:endParaRPr lang="en-US" altLang="zh-CN" dirty="0"/>
            </a:p>
            <a:p>
              <a:r>
                <a:rPr lang="en-US" altLang="zh-CN" dirty="0"/>
                <a:t>“ feature “ : [‘</a:t>
              </a:r>
              <a:r>
                <a:rPr lang="zh-CN" altLang="en-US" dirty="0"/>
                <a:t>高</a:t>
              </a:r>
              <a:r>
                <a:rPr lang="en-US" altLang="zh-CN" dirty="0"/>
                <a:t>’, ‘</a:t>
              </a:r>
              <a:r>
                <a:rPr lang="zh-CN" altLang="en-US" dirty="0"/>
                <a:t>富</a:t>
              </a:r>
              <a:r>
                <a:rPr lang="en-US" altLang="zh-CN" dirty="0"/>
                <a:t>’,  ‘</a:t>
              </a:r>
              <a:r>
                <a:rPr lang="zh-CN" altLang="en-US" dirty="0"/>
                <a:t>帅</a:t>
              </a:r>
              <a:r>
                <a:rPr lang="en-US" altLang="zh-CN" dirty="0"/>
                <a:t>’]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>
                  <a:solidFill>
                    <a:srgbClr val="FF0000"/>
                  </a:solidFill>
                </a:rPr>
                <a:t>}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290352" y="2108125"/>
              <a:ext cx="1287716" cy="350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JSON</a:t>
              </a:r>
              <a:r>
                <a:rPr lang="zh-CN" altLang="en-US" dirty="0">
                  <a:solidFill>
                    <a:srgbClr val="FF0000"/>
                  </a:solidFill>
                </a:rPr>
                <a:t>字符串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652601" y="3397056"/>
            <a:ext cx="2986618" cy="2186959"/>
            <a:chOff x="8200670" y="2159284"/>
            <a:chExt cx="2831912" cy="2073675"/>
          </a:xfrm>
        </p:grpSpPr>
        <p:sp>
          <p:nvSpPr>
            <p:cNvPr id="38" name="文本框 37"/>
            <p:cNvSpPr txBox="1"/>
            <p:nvPr/>
          </p:nvSpPr>
          <p:spPr>
            <a:xfrm>
              <a:off x="8200670" y="2569506"/>
              <a:ext cx="2831912" cy="166345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{</a:t>
              </a:r>
              <a:endParaRPr lang="en-US" altLang="zh-CN" dirty="0"/>
            </a:p>
            <a:p>
              <a:r>
                <a:rPr lang="en-US" altLang="zh-CN" dirty="0"/>
                <a:t>    ‘name’: ‘juhao’,</a:t>
              </a:r>
              <a:endParaRPr lang="en-US" altLang="zh-CN" dirty="0"/>
            </a:p>
            <a:p>
              <a:r>
                <a:rPr lang="en-US" altLang="zh-CN" dirty="0"/>
                <a:t>    ‘age’: 18</a:t>
              </a:r>
              <a:endParaRPr lang="en-US" altLang="zh-CN" dirty="0"/>
            </a:p>
            <a:p>
              <a:r>
                <a:rPr lang="en-US" altLang="zh-CN" dirty="0"/>
                <a:t> ‘feature’ : [‘</a:t>
              </a:r>
              <a:r>
                <a:rPr lang="zh-CN" altLang="en-US" dirty="0"/>
                <a:t>高</a:t>
              </a:r>
              <a:r>
                <a:rPr lang="en-US" altLang="zh-CN" dirty="0"/>
                <a:t>’, ‘</a:t>
              </a:r>
              <a:r>
                <a:rPr lang="zh-CN" altLang="en-US" dirty="0"/>
                <a:t>富</a:t>
              </a:r>
              <a:r>
                <a:rPr lang="en-US" altLang="zh-CN" dirty="0"/>
                <a:t>’,  ‘</a:t>
              </a:r>
              <a:r>
                <a:rPr lang="zh-CN" altLang="en-US" dirty="0"/>
                <a:t>帅</a:t>
              </a:r>
              <a:r>
                <a:rPr lang="en-US" altLang="zh-CN" dirty="0"/>
                <a:t>’]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}</a:t>
              </a:r>
              <a:endParaRPr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866341" y="2159284"/>
              <a:ext cx="1246009" cy="350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Python</a:t>
              </a:r>
              <a:r>
                <a:rPr lang="zh-CN" altLang="en-US" dirty="0">
                  <a:solidFill>
                    <a:srgbClr val="FF0000"/>
                  </a:solidFill>
                </a:rPr>
                <a:t>字典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0" name="直接箭头连接符 39"/>
          <p:cNvCxnSpPr/>
          <p:nvPr/>
        </p:nvCxnSpPr>
        <p:spPr>
          <a:xfrm flipH="1">
            <a:off x="7771018" y="4924859"/>
            <a:ext cx="8658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3888416" y="4900581"/>
            <a:ext cx="11993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665032" y="1996871"/>
            <a:ext cx="7528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A783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目前互联网开发前后端数据交互使用的基本都是</a:t>
            </a:r>
            <a:r>
              <a:rPr lang="en-US" altLang="zh-CN" sz="2400" b="1" dirty="0">
                <a:solidFill>
                  <a:srgbClr val="A783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endParaRPr lang="en-US" altLang="zh-CN" sz="2400" b="1" dirty="0">
              <a:solidFill>
                <a:srgbClr val="A783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6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963526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Json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语法规则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981103" y="2320181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E8A8E0"/>
              </a:buClr>
              <a:buFont typeface="Wingdings" panose="05000000000000000000" pitchFamily="2" charset="2"/>
              <a:buChar char="Ø"/>
            </a:pPr>
            <a:r>
              <a:rPr lang="zh-CN" altLang="en-US" sz="3600" dirty="0">
                <a:solidFill>
                  <a:srgbClr val="DA8A8F"/>
                </a:solidFill>
              </a:rPr>
              <a:t>数据由键值对组成</a:t>
            </a:r>
            <a:endParaRPr lang="en-US" altLang="zh-CN" sz="3600" dirty="0">
              <a:solidFill>
                <a:srgbClr val="DA8A8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81103" y="3232532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E8A8E0"/>
              </a:buClr>
              <a:buFont typeface="Wingdings" panose="05000000000000000000" pitchFamily="2" charset="2"/>
              <a:buChar char="Ø"/>
            </a:pPr>
            <a:r>
              <a:rPr lang="zh-CN" altLang="en-US" sz="3600" dirty="0">
                <a:solidFill>
                  <a:srgbClr val="DA8A8F"/>
                </a:solidFill>
              </a:rPr>
              <a:t>键值对由逗号分隔</a:t>
            </a:r>
            <a:endParaRPr lang="en-US" altLang="zh-CN" sz="3600" dirty="0">
              <a:solidFill>
                <a:srgbClr val="DA8A8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81103" y="4266139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E8A8E0"/>
              </a:buClr>
              <a:buFont typeface="Wingdings" panose="05000000000000000000" pitchFamily="2" charset="2"/>
              <a:buChar char="Ø"/>
            </a:pPr>
            <a:r>
              <a:rPr lang="zh-CN" altLang="en-US" sz="3600" dirty="0">
                <a:solidFill>
                  <a:srgbClr val="DA8A8F"/>
                </a:solidFill>
              </a:rPr>
              <a:t>大括号里保存对象</a:t>
            </a:r>
            <a:endParaRPr lang="en-US" altLang="zh-CN" sz="3600" dirty="0">
              <a:solidFill>
                <a:srgbClr val="DA8A8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81103" y="5327696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E8A8E0"/>
              </a:buClr>
              <a:buFont typeface="Wingdings" panose="05000000000000000000" pitchFamily="2" charset="2"/>
              <a:buChar char="Ø"/>
            </a:pPr>
            <a:r>
              <a:rPr lang="zh-CN" altLang="en-US" sz="3600" dirty="0">
                <a:solidFill>
                  <a:srgbClr val="DA8A8F"/>
                </a:solidFill>
              </a:rPr>
              <a:t>中括号里保存数组</a:t>
            </a:r>
            <a:endParaRPr lang="en-US" altLang="zh-CN" sz="3600" dirty="0">
              <a:solidFill>
                <a:srgbClr val="DA8A8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963526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注意事项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809947" y="1816125"/>
            <a:ext cx="6575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1315" indent="-361315">
              <a:buAutoNum type="arabicPeriod"/>
            </a:pPr>
            <a:r>
              <a:rPr lang="zh-CN" altLang="en-US" dirty="0"/>
              <a:t>字符串</a:t>
            </a:r>
            <a:r>
              <a:rPr lang="zh-CN" altLang="en-US" dirty="0">
                <a:solidFill>
                  <a:srgbClr val="FF0000"/>
                </a:solidFill>
              </a:rPr>
              <a:t>必须</a:t>
            </a:r>
            <a:r>
              <a:rPr lang="zh-CN" altLang="en-US" dirty="0"/>
              <a:t>用</a:t>
            </a:r>
            <a:r>
              <a:rPr lang="zh-CN" altLang="en-US" dirty="0">
                <a:solidFill>
                  <a:srgbClr val="FF0000"/>
                </a:solidFill>
              </a:rPr>
              <a:t>双引号</a:t>
            </a:r>
            <a:r>
              <a:rPr lang="zh-CN" altLang="en-US" dirty="0"/>
              <a:t>（即：</a:t>
            </a:r>
            <a:r>
              <a:rPr lang="en-US" altLang="zh-CN" dirty="0"/>
              <a:t>””</a:t>
            </a:r>
            <a:r>
              <a:rPr lang="zh-CN" altLang="en-US" dirty="0"/>
              <a:t>）来包括</a:t>
            </a:r>
            <a:endParaRPr lang="en-US" altLang="zh-CN" dirty="0"/>
          </a:p>
          <a:p>
            <a:pPr marL="361315" indent="-361315">
              <a:buAutoNum type="arabicPeriod"/>
            </a:pPr>
            <a:endParaRPr lang="en-US" altLang="zh-CN" dirty="0"/>
          </a:p>
          <a:p>
            <a:pPr marL="361315" indent="-361315">
              <a:buAutoNum type="arabicPeriod"/>
            </a:pPr>
            <a:r>
              <a:rPr lang="zh-CN" altLang="en-US" dirty="0"/>
              <a:t>值可以是字符串、数字、</a:t>
            </a:r>
            <a:r>
              <a:rPr lang="en-US" altLang="zh-CN" dirty="0"/>
              <a:t>true</a:t>
            </a:r>
            <a:r>
              <a:rPr lang="zh-CN" altLang="en-US" dirty="0"/>
              <a:t>、</a:t>
            </a:r>
            <a:r>
              <a:rPr lang="en-US" altLang="zh-CN" dirty="0"/>
              <a:t>false</a:t>
            </a:r>
            <a:r>
              <a:rPr lang="zh-CN" altLang="en-US" dirty="0"/>
              <a:t>、</a:t>
            </a:r>
            <a:r>
              <a:rPr lang="en-US" altLang="zh-CN" dirty="0"/>
              <a:t>null</a:t>
            </a:r>
            <a:r>
              <a:rPr lang="zh-CN" altLang="en-US" dirty="0"/>
              <a:t>、列表，或字典。</a:t>
            </a:r>
            <a:endParaRPr lang="en-US" altLang="zh-CN" dirty="0"/>
          </a:p>
        </p:txBody>
      </p: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1809947" y="3151663"/>
          <a:ext cx="8572030" cy="2732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015"/>
                <a:gridCol w="4286015"/>
              </a:tblGrid>
              <a:tr h="391099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Python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JSON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  <a:tr h="385741"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字典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对象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  <a:tr h="391099"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列表或元组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数组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  <a:tr h="391099"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字符串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字符串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  <a:tr h="391099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int</a:t>
                      </a:r>
                      <a:r>
                        <a:rPr lang="zh-CN" altLang="en-US" sz="1900" dirty="0"/>
                        <a:t>或</a:t>
                      </a:r>
                      <a:r>
                        <a:rPr lang="en-US" altLang="zh-CN" sz="1900" dirty="0"/>
                        <a:t>float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zh-CN" altLang="en-US" sz="1900" dirty="0"/>
                        <a:t>数字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  <a:tr h="391099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True</a:t>
                      </a:r>
                      <a:r>
                        <a:rPr lang="zh-CN" altLang="en-US" sz="1900" dirty="0"/>
                        <a:t>或</a:t>
                      </a:r>
                      <a:r>
                        <a:rPr lang="en-US" altLang="zh-CN" sz="1900" dirty="0"/>
                        <a:t>False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true</a:t>
                      </a:r>
                      <a:r>
                        <a:rPr lang="zh-CN" altLang="en-US" sz="1900" dirty="0"/>
                        <a:t>或</a:t>
                      </a:r>
                      <a:r>
                        <a:rPr lang="en-US" altLang="zh-CN" sz="1900" dirty="0"/>
                        <a:t>false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  <a:tr h="391099"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None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  <a:tc>
                  <a:txBody>
                    <a:bodyPr/>
                    <a:lstStyle/>
                    <a:p>
                      <a:r>
                        <a:rPr lang="en-US" altLang="zh-CN" sz="1900" dirty="0"/>
                        <a:t>null</a:t>
                      </a:r>
                      <a:endParaRPr lang="zh-CN" altLang="en-US" sz="1900" dirty="0"/>
                    </a:p>
                  </a:txBody>
                  <a:tcPr marL="96435" marR="96435" marT="48218" marB="48218"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1529745" y="429586"/>
            <a:ext cx="3963526" cy="6056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defTabSz="963295">
              <a:defRPr/>
            </a:pP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Json</a:t>
            </a:r>
            <a:r>
              <a:rPr lang="zh-CN" altLang="en-US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模块</a:t>
            </a:r>
            <a:r>
              <a:rPr lang="en-US" altLang="zh-CN" sz="3935" dirty="0">
                <a:solidFill>
                  <a:srgbClr val="8D86BA"/>
                </a:solidFill>
                <a:latin typeface="南宋书局体" panose="02000000000000000000" pitchFamily="2" charset="-122"/>
                <a:ea typeface="南宋书局体" panose="02000000000000000000" pitchFamily="2" charset="-122"/>
              </a:rPr>
              <a:t>API</a:t>
            </a:r>
            <a:endParaRPr lang="zh-CN" altLang="en-US" sz="3935" dirty="0">
              <a:solidFill>
                <a:srgbClr val="8D86BA"/>
              </a:solidFill>
              <a:latin typeface="南宋书局体" panose="02000000000000000000" pitchFamily="2" charset="-122"/>
              <a:ea typeface="南宋书局体" panose="02000000000000000000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" y="275997"/>
            <a:ext cx="1095028" cy="1184821"/>
          </a:xfrm>
          <a:prstGeom prst="rect">
            <a:avLst/>
          </a:prstGeom>
        </p:spPr>
      </p:pic>
      <p:cxnSp>
        <p:nvCxnSpPr>
          <p:cNvPr id="29" name="直接连接符 28"/>
          <p:cNvCxnSpPr/>
          <p:nvPr/>
        </p:nvCxnSpPr>
        <p:spPr>
          <a:xfrm>
            <a:off x="1557743" y="1035300"/>
            <a:ext cx="10051923" cy="0"/>
          </a:xfrm>
          <a:prstGeom prst="line">
            <a:avLst/>
          </a:prstGeom>
          <a:ln>
            <a:solidFill>
              <a:srgbClr val="8D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H_Other_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555743" y="2137291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chemeClr val="tx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MH_Other_2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55743" y="3144058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4220" kern="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Other_3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55743" y="4150823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4220" kern="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MH_Other_4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55743" y="5157589"/>
            <a:ext cx="718368" cy="719903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4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4220" kern="0" dirty="0">
              <a:solidFill>
                <a:schemeClr val="accent4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MH_Text_1"/>
          <p:cNvSpPr/>
          <p:nvPr>
            <p:custDataLst>
              <p:tags r:id="rId6"/>
            </p:custDataLst>
          </p:nvPr>
        </p:nvSpPr>
        <p:spPr>
          <a:xfrm>
            <a:off x="2514052" y="2358745"/>
            <a:ext cx="1971107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json.dumps(obj)    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MH_Text_2"/>
          <p:cNvSpPr/>
          <p:nvPr>
            <p:custDataLst>
              <p:tags r:id="rId7"/>
            </p:custDataLst>
          </p:nvPr>
        </p:nvSpPr>
        <p:spPr>
          <a:xfrm>
            <a:off x="2514053" y="3365509"/>
            <a:ext cx="895588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json.loads(s)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MH_Text_3"/>
          <p:cNvSpPr/>
          <p:nvPr>
            <p:custDataLst>
              <p:tags r:id="rId8"/>
            </p:custDataLst>
          </p:nvPr>
        </p:nvSpPr>
        <p:spPr>
          <a:xfrm>
            <a:off x="2514053" y="4372275"/>
            <a:ext cx="6435602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json.dump(obj, fp)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MH_Text_4"/>
          <p:cNvSpPr/>
          <p:nvPr>
            <p:custDataLst>
              <p:tags r:id="rId9"/>
            </p:custDataLst>
          </p:nvPr>
        </p:nvSpPr>
        <p:spPr>
          <a:xfrm>
            <a:off x="2514053" y="5379041"/>
            <a:ext cx="6867650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json.load(fp)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MH_Text_2"/>
          <p:cNvSpPr/>
          <p:nvPr>
            <p:custDataLst>
              <p:tags r:id="rId10"/>
            </p:custDataLst>
          </p:nvPr>
        </p:nvSpPr>
        <p:spPr>
          <a:xfrm>
            <a:off x="4935351" y="2897837"/>
            <a:ext cx="4964578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altLang="zh-CN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Indent</a:t>
            </a:r>
            <a:r>
              <a:rPr lang="zh-CN" altLang="en-US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实现缩进，</a:t>
            </a:r>
            <a:r>
              <a:rPr lang="en-US" altLang="zh-CN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ensure_ascii </a:t>
            </a:r>
            <a:r>
              <a:rPr lang="zh-CN" altLang="en-US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是否用</a:t>
            </a:r>
            <a:r>
              <a:rPr lang="en-US" altLang="zh-CN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ascii</a:t>
            </a:r>
            <a:r>
              <a:rPr lang="zh-CN" altLang="en-US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解析</a:t>
            </a:r>
            <a:r>
              <a:rPr lang="en-US" altLang="zh-CN" sz="1600" dirty="0">
                <a:solidFill>
                  <a:srgbClr val="1A8C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1600" dirty="0">
              <a:solidFill>
                <a:srgbClr val="1A8CE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箭头: 右 3"/>
          <p:cNvSpPr/>
          <p:nvPr/>
        </p:nvSpPr>
        <p:spPr>
          <a:xfrm>
            <a:off x="4932788" y="2365395"/>
            <a:ext cx="1656184" cy="276997"/>
          </a:xfrm>
          <a:prstGeom prst="rightArrow">
            <a:avLst/>
          </a:prstGeom>
          <a:solidFill>
            <a:srgbClr val="8D86BA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MH_Text_1"/>
          <p:cNvSpPr/>
          <p:nvPr>
            <p:custDataLst>
              <p:tags r:id="rId11"/>
            </p:custDataLst>
          </p:nvPr>
        </p:nvSpPr>
        <p:spPr>
          <a:xfrm>
            <a:off x="7324010" y="2358742"/>
            <a:ext cx="3020687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将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python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数据转化为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json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箭头: 右 19"/>
          <p:cNvSpPr/>
          <p:nvPr/>
        </p:nvSpPr>
        <p:spPr>
          <a:xfrm>
            <a:off x="4932788" y="3378381"/>
            <a:ext cx="1656184" cy="276997"/>
          </a:xfrm>
          <a:prstGeom prst="rightArrow">
            <a:avLst/>
          </a:prstGeom>
          <a:solidFill>
            <a:srgbClr val="8D86BA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MH_Text_1"/>
          <p:cNvSpPr/>
          <p:nvPr>
            <p:custDataLst>
              <p:tags r:id="rId12"/>
            </p:custDataLst>
          </p:nvPr>
        </p:nvSpPr>
        <p:spPr>
          <a:xfrm>
            <a:off x="7324010" y="3359291"/>
            <a:ext cx="3978997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将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json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数据转换为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python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的数据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箭头: 右 21"/>
          <p:cNvSpPr/>
          <p:nvPr/>
        </p:nvSpPr>
        <p:spPr>
          <a:xfrm>
            <a:off x="4927489" y="4382611"/>
            <a:ext cx="1656184" cy="276997"/>
          </a:xfrm>
          <a:prstGeom prst="rightArrow">
            <a:avLst/>
          </a:prstGeom>
          <a:solidFill>
            <a:srgbClr val="8D86BA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MH_Text_1"/>
          <p:cNvSpPr/>
          <p:nvPr>
            <p:custDataLst>
              <p:tags r:id="rId13"/>
            </p:custDataLst>
          </p:nvPr>
        </p:nvSpPr>
        <p:spPr>
          <a:xfrm>
            <a:off x="7324010" y="4372275"/>
            <a:ext cx="3978997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转换为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json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并保存到文件中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箭头: 右 31"/>
          <p:cNvSpPr/>
          <p:nvPr/>
        </p:nvSpPr>
        <p:spPr>
          <a:xfrm>
            <a:off x="4927489" y="5389375"/>
            <a:ext cx="1656184" cy="276997"/>
          </a:xfrm>
          <a:prstGeom prst="rightArrow">
            <a:avLst/>
          </a:prstGeom>
          <a:solidFill>
            <a:srgbClr val="8D86BA"/>
          </a:solidFill>
          <a:ln>
            <a:solidFill>
              <a:srgbClr val="8D8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MH_Text_1"/>
          <p:cNvSpPr/>
          <p:nvPr>
            <p:custDataLst>
              <p:tags r:id="rId14"/>
            </p:custDataLst>
          </p:nvPr>
        </p:nvSpPr>
        <p:spPr>
          <a:xfrm>
            <a:off x="7324010" y="5389373"/>
            <a:ext cx="4285656" cy="2769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从文件中读取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json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，并转化为</a:t>
            </a:r>
            <a:r>
              <a:rPr lang="en-US" altLang="zh-CN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python</a:t>
            </a:r>
            <a:r>
              <a:rPr lang="zh-CN" altLang="en-US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</a:t>
            </a:r>
            <a:endParaRPr lang="zh-CN" altLang="en-US" b="1" dirty="0">
              <a:solidFill>
                <a:srgbClr val="784B2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9" y="6716383"/>
            <a:ext cx="1380565" cy="514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000">
        <p14:gallery dir="l"/>
      </p:transition>
    </mc:Choice>
    <mc:Fallback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 animBg="1"/>
      <p:bldP spid="25" grpId="0" animBg="1"/>
      <p:bldP spid="26" grpId="0" animBg="1"/>
      <p:bldP spid="30" grpId="0" animBg="1"/>
      <p:bldP spid="31" grpId="0"/>
      <p:bldP spid="37" grpId="0"/>
      <p:bldP spid="38" grpId="0"/>
      <p:bldP spid="39" grpId="0"/>
      <p:bldP spid="42" grpId="0"/>
      <p:bldP spid="4" grpId="0" animBg="1"/>
      <p:bldP spid="19" grpId="0"/>
      <p:bldP spid="20" grpId="0" animBg="1"/>
      <p:bldP spid="21" grpId="0"/>
      <p:bldP spid="22" grpId="0" animBg="1"/>
      <p:bldP spid="23" grpId="0"/>
      <p:bldP spid="32" grpId="0" animBg="1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553956" y="448"/>
            <a:ext cx="0" cy="723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Decision 78"/>
          <p:cNvSpPr/>
          <p:nvPr/>
        </p:nvSpPr>
        <p:spPr>
          <a:xfrm>
            <a:off x="2595126" y="2300166"/>
            <a:ext cx="1933641" cy="1933641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Flowchart: Decision 79"/>
          <p:cNvSpPr/>
          <p:nvPr/>
        </p:nvSpPr>
        <p:spPr>
          <a:xfrm>
            <a:off x="2595126" y="2595819"/>
            <a:ext cx="1933641" cy="1933641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3025390" y="3056542"/>
            <a:ext cx="1072730" cy="957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625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5625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95393" y="2920181"/>
            <a:ext cx="353173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hashlib</a:t>
            </a:r>
            <a:r>
              <a:rPr lang="zh-CN" altLang="en-US" sz="45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45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连接符 67"/>
          <p:cNvCxnSpPr/>
          <p:nvPr/>
        </p:nvCxnSpPr>
        <p:spPr>
          <a:xfrm>
            <a:off x="5416943" y="3920054"/>
            <a:ext cx="54671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" y="-61226"/>
            <a:ext cx="3907245" cy="402626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626" y="3173355"/>
            <a:ext cx="3389124" cy="40415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14:gallery dir="l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1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3" grpId="2" animBg="1"/>
      <p:bldP spid="94" grpId="0"/>
      <p:bldP spid="39" grpId="0"/>
    </p:bldLst>
  </p:timing>
</p:sld>
</file>

<file path=ppt/tags/tag1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10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11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12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13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2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3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4.xml><?xml version="1.0" encoding="utf-8"?>
<p:tagLst xmlns:p="http://schemas.openxmlformats.org/presentationml/2006/main">
  <p:tag name="MH" val="20161022203400"/>
  <p:tag name="MH_LIBRARY" val="GRAPHIC"/>
  <p:tag name="MH_TYPE" val="Other"/>
  <p:tag name="MH_ORDER" val="4"/>
</p:tagLst>
</file>

<file path=ppt/tags/tag5.xml><?xml version="1.0" encoding="utf-8"?>
<p:tagLst xmlns:p="http://schemas.openxmlformats.org/presentationml/2006/main">
  <p:tag name="MH" val="20161022192605"/>
  <p:tag name="MH_LIBRARY" val="GRAPHIC"/>
  <p:tag name="MH_TYPE" val="Text"/>
  <p:tag name="MH_ORDER" val="1"/>
</p:tagLst>
</file>

<file path=ppt/tags/tag6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ags/tag7.xml><?xml version="1.0" encoding="utf-8"?>
<p:tagLst xmlns:p="http://schemas.openxmlformats.org/presentationml/2006/main">
  <p:tag name="MH" val="20161022192605"/>
  <p:tag name="MH_LIBRARY" val="GRAPHIC"/>
  <p:tag name="MH_TYPE" val="Text"/>
  <p:tag name="MH_ORDER" val="3"/>
</p:tagLst>
</file>

<file path=ppt/tags/tag8.xml><?xml version="1.0" encoding="utf-8"?>
<p:tagLst xmlns:p="http://schemas.openxmlformats.org/presentationml/2006/main">
  <p:tag name="MH" val="20161022192605"/>
  <p:tag name="MH_LIBRARY" val="GRAPHIC"/>
  <p:tag name="MH_TYPE" val="Text"/>
  <p:tag name="MH_ORDER" val="4"/>
</p:tagLst>
</file>

<file path=ppt/tags/tag9.xml><?xml version="1.0" encoding="utf-8"?>
<p:tagLst xmlns:p="http://schemas.openxmlformats.org/presentationml/2006/main">
  <p:tag name="MH" val="20161022192605"/>
  <p:tag name="MH_LIBRARY" val="GRAPHIC"/>
  <p:tag name="MH_TYPE" val="Text"/>
  <p:tag name="MH_ORDER" val="2"/>
</p:tagLst>
</file>

<file path=ppt/theme/theme1.xml><?xml version="1.0" encoding="utf-8"?>
<a:theme xmlns:a="http://schemas.openxmlformats.org/drawingml/2006/main" name="1_自定义设计方案">
  <a:themeElements>
    <a:clrScheme name="自定义 88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09D90"/>
      </a:accent1>
      <a:accent2>
        <a:srgbClr val="7F7F7F"/>
      </a:accent2>
      <a:accent3>
        <a:srgbClr val="209D90"/>
      </a:accent3>
      <a:accent4>
        <a:srgbClr val="7F7F7F"/>
      </a:accent4>
      <a:accent5>
        <a:srgbClr val="209D90"/>
      </a:accent5>
      <a:accent6>
        <a:srgbClr val="7F7F7F"/>
      </a:accent6>
      <a:hlink>
        <a:srgbClr val="209D90"/>
      </a:hlink>
      <a:folHlink>
        <a:srgbClr val="7F7F7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2310</Words>
  <Application>WPS 演示</Application>
  <PresentationFormat>自定义</PresentationFormat>
  <Paragraphs>1087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微软雅黑</vt:lpstr>
      <vt:lpstr>Broadway</vt:lpstr>
      <vt:lpstr>方正正准黑简体</vt:lpstr>
      <vt:lpstr>南宋书局体</vt:lpstr>
      <vt:lpstr>黑体</vt:lpstr>
      <vt:lpstr>Arial Unicode MS</vt:lpstr>
      <vt:lpstr>Calibri Light</vt:lpstr>
      <vt:lpstr>Impact</vt:lpstr>
      <vt:lpstr>Arial Narrow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唯美简约清新教育教学课程设计教师说课PPT模板</dc:title>
  <dc:creator/>
  <cp:lastModifiedBy>JiaNeng</cp:lastModifiedBy>
  <cp:revision>4</cp:revision>
  <dcterms:created xsi:type="dcterms:W3CDTF">2016-10-17T14:00:00Z</dcterms:created>
  <dcterms:modified xsi:type="dcterms:W3CDTF">2018-12-30T15:08:19Z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