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4"/>
  </p:notesMasterIdLst>
  <p:handoutMasterIdLst>
    <p:handoutMasterId r:id="rId23"/>
  </p:handoutMasterIdLst>
  <p:sldIdLst>
    <p:sldId id="3154" r:id="rId3"/>
    <p:sldId id="3155" r:id="rId5"/>
    <p:sldId id="3158" r:id="rId6"/>
    <p:sldId id="3474" r:id="rId7"/>
    <p:sldId id="3475" r:id="rId8"/>
    <p:sldId id="3477" r:id="rId9"/>
    <p:sldId id="3476" r:id="rId10"/>
    <p:sldId id="3478" r:id="rId11"/>
    <p:sldId id="3464" r:id="rId12"/>
    <p:sldId id="3491" r:id="rId13"/>
    <p:sldId id="3483" r:id="rId14"/>
    <p:sldId id="3479" r:id="rId15"/>
    <p:sldId id="3481" r:id="rId16"/>
    <p:sldId id="3485" r:id="rId17"/>
    <p:sldId id="3486" r:id="rId18"/>
    <p:sldId id="3175" r:id="rId19"/>
    <p:sldId id="3463" r:id="rId20"/>
    <p:sldId id="3436" r:id="rId21"/>
    <p:sldId id="3169" r:id="rId22"/>
  </p:sldIdLst>
  <p:sldSz cx="12858750" cy="723265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640080" indent="-18288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282700" indent="-3683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925955" indent="-55435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568575" indent="-7397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78357"/>
    <a:srgbClr val="FF0E0E"/>
    <a:srgbClr val="209D90"/>
    <a:srgbClr val="FF0000"/>
    <a:srgbClr val="8D86BA"/>
    <a:srgbClr val="E8A8E0"/>
    <a:srgbClr val="DA8A8F"/>
    <a:srgbClr val="B79EC4"/>
    <a:srgbClr val="D1C5DC"/>
    <a:srgbClr val="C7C6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748" autoAdjust="0"/>
    <p:restoredTop sz="92986" autoAdjust="0"/>
  </p:normalViewPr>
  <p:slideViewPr>
    <p:cSldViewPr>
      <p:cViewPr varScale="1">
        <p:scale>
          <a:sx n="93" d="100"/>
          <a:sy n="93" d="100"/>
        </p:scale>
        <p:origin x="120" y="324"/>
      </p:cViewPr>
      <p:guideLst>
        <p:guide orient="horz" pos="328"/>
        <p:guide pos="4050"/>
        <p:guide pos="557"/>
        <p:guide orient="horz" pos="4183"/>
        <p:guide pos="7588"/>
        <p:guide pos="376"/>
        <p:guide pos="1350"/>
      </p:guideLst>
    </p:cSldViewPr>
  </p:slideViewPr>
  <p:outlineViewPr>
    <p:cViewPr>
      <p:scale>
        <a:sx n="100" d="100"/>
        <a:sy n="100" d="100"/>
      </p:scale>
      <p:origin x="0" y="-1441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380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handoutMaster" Target="handoutMasters/handoutMaster1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7742FC-62BB-4B81-9CA5-3B750A4B458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7E82F1-5B17-4D95-A6D6-EB96F2D72B6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6024D97-E667-405D-B634-E583E2108D71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418F03C3-53C1-4F10-8DAF-D1F318E96C6E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559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131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3703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8275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2853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5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Ss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27F348-3565-4B4A-8E0C-5F84B1CB542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27F348-3565-4B4A-8E0C-5F84B1CB542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出自【趣你的PPT】(微信:qunideppt)：最优质的PPT资源库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76657"/>
            <a:ext cx="12858750" cy="7309308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84238" y="385763"/>
            <a:ext cx="11090275" cy="1397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84238" y="1925638"/>
            <a:ext cx="11090275" cy="45894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8423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A93E93-166D-47F5-9EF1-ACEABE24AEE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259263" y="6704013"/>
            <a:ext cx="43402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08208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8D5ACA-62CA-46DB-AD6B-12EDD6D51A2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image" Target="../media/image2.emf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emf"/><Relationship Id="rId1" Type="http://schemas.openxmlformats.org/officeDocument/2006/relationships/image" Target="../media/image2.emf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1.xml"/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4.png"/><Relationship Id="rId6" Type="http://schemas.openxmlformats.org/officeDocument/2006/relationships/tags" Target="../tags/tag18.xml"/><Relationship Id="rId5" Type="http://schemas.openxmlformats.org/officeDocument/2006/relationships/tags" Target="../tags/tag17.xml"/><Relationship Id="rId4" Type="http://schemas.openxmlformats.org/officeDocument/2006/relationships/tags" Target="../tags/tag16.xml"/><Relationship Id="rId3" Type="http://schemas.openxmlformats.org/officeDocument/2006/relationships/tags" Target="../tags/tag15.xml"/><Relationship Id="rId2" Type="http://schemas.openxmlformats.org/officeDocument/2006/relationships/image" Target="../media/image9.png"/><Relationship Id="rId1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tags" Target="../tags/tag25.xml"/><Relationship Id="rId8" Type="http://schemas.openxmlformats.org/officeDocument/2006/relationships/tags" Target="../tags/tag24.xml"/><Relationship Id="rId70" Type="http://schemas.openxmlformats.org/officeDocument/2006/relationships/notesSlide" Target="../notesSlides/notesSlide14.xml"/><Relationship Id="rId7" Type="http://schemas.openxmlformats.org/officeDocument/2006/relationships/tags" Target="../tags/tag23.xml"/><Relationship Id="rId69" Type="http://schemas.openxmlformats.org/officeDocument/2006/relationships/slideLayout" Target="../slideLayouts/slideLayout1.xml"/><Relationship Id="rId68" Type="http://schemas.openxmlformats.org/officeDocument/2006/relationships/tags" Target="../tags/tag84.xml"/><Relationship Id="rId67" Type="http://schemas.openxmlformats.org/officeDocument/2006/relationships/tags" Target="../tags/tag83.xml"/><Relationship Id="rId66" Type="http://schemas.openxmlformats.org/officeDocument/2006/relationships/tags" Target="../tags/tag82.xml"/><Relationship Id="rId65" Type="http://schemas.openxmlformats.org/officeDocument/2006/relationships/tags" Target="../tags/tag81.xml"/><Relationship Id="rId64" Type="http://schemas.openxmlformats.org/officeDocument/2006/relationships/tags" Target="../tags/tag80.xml"/><Relationship Id="rId63" Type="http://schemas.openxmlformats.org/officeDocument/2006/relationships/tags" Target="../tags/tag79.xml"/><Relationship Id="rId62" Type="http://schemas.openxmlformats.org/officeDocument/2006/relationships/tags" Target="../tags/tag78.xml"/><Relationship Id="rId61" Type="http://schemas.openxmlformats.org/officeDocument/2006/relationships/tags" Target="../tags/tag77.xml"/><Relationship Id="rId60" Type="http://schemas.openxmlformats.org/officeDocument/2006/relationships/tags" Target="../tags/tag76.xml"/><Relationship Id="rId6" Type="http://schemas.openxmlformats.org/officeDocument/2006/relationships/tags" Target="../tags/tag22.xml"/><Relationship Id="rId59" Type="http://schemas.openxmlformats.org/officeDocument/2006/relationships/tags" Target="../tags/tag75.xml"/><Relationship Id="rId58" Type="http://schemas.openxmlformats.org/officeDocument/2006/relationships/tags" Target="../tags/tag74.xml"/><Relationship Id="rId57" Type="http://schemas.openxmlformats.org/officeDocument/2006/relationships/tags" Target="../tags/tag73.xml"/><Relationship Id="rId56" Type="http://schemas.openxmlformats.org/officeDocument/2006/relationships/tags" Target="../tags/tag72.xml"/><Relationship Id="rId55" Type="http://schemas.openxmlformats.org/officeDocument/2006/relationships/tags" Target="../tags/tag71.xml"/><Relationship Id="rId54" Type="http://schemas.openxmlformats.org/officeDocument/2006/relationships/tags" Target="../tags/tag70.xml"/><Relationship Id="rId53" Type="http://schemas.openxmlformats.org/officeDocument/2006/relationships/tags" Target="../tags/tag69.xml"/><Relationship Id="rId52" Type="http://schemas.openxmlformats.org/officeDocument/2006/relationships/tags" Target="../tags/tag68.xml"/><Relationship Id="rId51" Type="http://schemas.openxmlformats.org/officeDocument/2006/relationships/tags" Target="../tags/tag67.xml"/><Relationship Id="rId50" Type="http://schemas.openxmlformats.org/officeDocument/2006/relationships/tags" Target="../tags/tag66.xml"/><Relationship Id="rId5" Type="http://schemas.openxmlformats.org/officeDocument/2006/relationships/tags" Target="../tags/tag21.xml"/><Relationship Id="rId49" Type="http://schemas.openxmlformats.org/officeDocument/2006/relationships/tags" Target="../tags/tag65.xml"/><Relationship Id="rId48" Type="http://schemas.openxmlformats.org/officeDocument/2006/relationships/tags" Target="../tags/tag64.xml"/><Relationship Id="rId47" Type="http://schemas.openxmlformats.org/officeDocument/2006/relationships/tags" Target="../tags/tag63.xml"/><Relationship Id="rId46" Type="http://schemas.openxmlformats.org/officeDocument/2006/relationships/tags" Target="../tags/tag62.xml"/><Relationship Id="rId45" Type="http://schemas.openxmlformats.org/officeDocument/2006/relationships/tags" Target="../tags/tag61.xml"/><Relationship Id="rId44" Type="http://schemas.openxmlformats.org/officeDocument/2006/relationships/tags" Target="../tags/tag60.xml"/><Relationship Id="rId43" Type="http://schemas.openxmlformats.org/officeDocument/2006/relationships/tags" Target="../tags/tag59.xml"/><Relationship Id="rId42" Type="http://schemas.openxmlformats.org/officeDocument/2006/relationships/tags" Target="../tags/tag58.xml"/><Relationship Id="rId41" Type="http://schemas.openxmlformats.org/officeDocument/2006/relationships/tags" Target="../tags/tag57.xml"/><Relationship Id="rId40" Type="http://schemas.openxmlformats.org/officeDocument/2006/relationships/tags" Target="../tags/tag56.xml"/><Relationship Id="rId4" Type="http://schemas.openxmlformats.org/officeDocument/2006/relationships/tags" Target="../tags/tag20.xml"/><Relationship Id="rId39" Type="http://schemas.openxmlformats.org/officeDocument/2006/relationships/tags" Target="../tags/tag55.xml"/><Relationship Id="rId38" Type="http://schemas.openxmlformats.org/officeDocument/2006/relationships/tags" Target="../tags/tag54.xml"/><Relationship Id="rId37" Type="http://schemas.openxmlformats.org/officeDocument/2006/relationships/tags" Target="../tags/tag53.xml"/><Relationship Id="rId36" Type="http://schemas.openxmlformats.org/officeDocument/2006/relationships/tags" Target="../tags/tag52.xml"/><Relationship Id="rId35" Type="http://schemas.openxmlformats.org/officeDocument/2006/relationships/tags" Target="../tags/tag51.xml"/><Relationship Id="rId34" Type="http://schemas.openxmlformats.org/officeDocument/2006/relationships/tags" Target="../tags/tag50.xml"/><Relationship Id="rId33" Type="http://schemas.openxmlformats.org/officeDocument/2006/relationships/tags" Target="../tags/tag49.xml"/><Relationship Id="rId32" Type="http://schemas.openxmlformats.org/officeDocument/2006/relationships/tags" Target="../tags/tag48.xml"/><Relationship Id="rId31" Type="http://schemas.openxmlformats.org/officeDocument/2006/relationships/tags" Target="../tags/tag47.xml"/><Relationship Id="rId30" Type="http://schemas.openxmlformats.org/officeDocument/2006/relationships/tags" Target="../tags/tag46.xml"/><Relationship Id="rId3" Type="http://schemas.openxmlformats.org/officeDocument/2006/relationships/tags" Target="../tags/tag19.xml"/><Relationship Id="rId29" Type="http://schemas.openxmlformats.org/officeDocument/2006/relationships/tags" Target="../tags/tag45.xml"/><Relationship Id="rId28" Type="http://schemas.openxmlformats.org/officeDocument/2006/relationships/tags" Target="../tags/tag44.xml"/><Relationship Id="rId27" Type="http://schemas.openxmlformats.org/officeDocument/2006/relationships/tags" Target="../tags/tag43.xml"/><Relationship Id="rId26" Type="http://schemas.openxmlformats.org/officeDocument/2006/relationships/tags" Target="../tags/tag42.xml"/><Relationship Id="rId25" Type="http://schemas.openxmlformats.org/officeDocument/2006/relationships/tags" Target="../tags/tag41.xml"/><Relationship Id="rId24" Type="http://schemas.openxmlformats.org/officeDocument/2006/relationships/tags" Target="../tags/tag40.xml"/><Relationship Id="rId23" Type="http://schemas.openxmlformats.org/officeDocument/2006/relationships/tags" Target="../tags/tag39.xml"/><Relationship Id="rId22" Type="http://schemas.openxmlformats.org/officeDocument/2006/relationships/tags" Target="../tags/tag38.xml"/><Relationship Id="rId21" Type="http://schemas.openxmlformats.org/officeDocument/2006/relationships/tags" Target="../tags/tag37.xml"/><Relationship Id="rId20" Type="http://schemas.openxmlformats.org/officeDocument/2006/relationships/tags" Target="../tags/tag36.xml"/><Relationship Id="rId2" Type="http://schemas.openxmlformats.org/officeDocument/2006/relationships/image" Target="../media/image4.png"/><Relationship Id="rId19" Type="http://schemas.openxmlformats.org/officeDocument/2006/relationships/tags" Target="../tags/tag35.xml"/><Relationship Id="rId18" Type="http://schemas.openxmlformats.org/officeDocument/2006/relationships/tags" Target="../tags/tag34.xml"/><Relationship Id="rId17" Type="http://schemas.openxmlformats.org/officeDocument/2006/relationships/tags" Target="../tags/tag33.xml"/><Relationship Id="rId16" Type="http://schemas.openxmlformats.org/officeDocument/2006/relationships/tags" Target="../tags/tag32.xml"/><Relationship Id="rId15" Type="http://schemas.openxmlformats.org/officeDocument/2006/relationships/tags" Target="../tags/tag31.xml"/><Relationship Id="rId14" Type="http://schemas.openxmlformats.org/officeDocument/2006/relationships/tags" Target="../tags/tag30.xml"/><Relationship Id="rId13" Type="http://schemas.openxmlformats.org/officeDocument/2006/relationships/tags" Target="../tags/tag29.xml"/><Relationship Id="rId12" Type="http://schemas.openxmlformats.org/officeDocument/2006/relationships/tags" Target="../tags/tag28.xml"/><Relationship Id="rId11" Type="http://schemas.openxmlformats.org/officeDocument/2006/relationships/tags" Target="../tags/tag27.xml"/><Relationship Id="rId10" Type="http://schemas.openxmlformats.org/officeDocument/2006/relationships/tags" Target="../tags/tag26.xml"/><Relationship Id="rId1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tags" Target="../tags/tag92.xml"/><Relationship Id="rId8" Type="http://schemas.openxmlformats.org/officeDocument/2006/relationships/tags" Target="../tags/tag91.xml"/><Relationship Id="rId7" Type="http://schemas.openxmlformats.org/officeDocument/2006/relationships/tags" Target="../tags/tag90.xml"/><Relationship Id="rId6" Type="http://schemas.openxmlformats.org/officeDocument/2006/relationships/tags" Target="../tags/tag89.xml"/><Relationship Id="rId5" Type="http://schemas.openxmlformats.org/officeDocument/2006/relationships/tags" Target="../tags/tag88.xml"/><Relationship Id="rId4" Type="http://schemas.openxmlformats.org/officeDocument/2006/relationships/tags" Target="../tags/tag87.xml"/><Relationship Id="rId3" Type="http://schemas.openxmlformats.org/officeDocument/2006/relationships/tags" Target="../tags/tag86.xml"/><Relationship Id="rId2" Type="http://schemas.openxmlformats.org/officeDocument/2006/relationships/tags" Target="../tags/tag85.xml"/><Relationship Id="rId17" Type="http://schemas.openxmlformats.org/officeDocument/2006/relationships/notesSlide" Target="../notesSlides/notesSlide15.xml"/><Relationship Id="rId16" Type="http://schemas.openxmlformats.org/officeDocument/2006/relationships/slideLayout" Target="../slideLayouts/slideLayout1.xml"/><Relationship Id="rId15" Type="http://schemas.openxmlformats.org/officeDocument/2006/relationships/image" Target="../media/image4.png"/><Relationship Id="rId14" Type="http://schemas.openxmlformats.org/officeDocument/2006/relationships/tags" Target="../tags/tag97.xml"/><Relationship Id="rId13" Type="http://schemas.openxmlformats.org/officeDocument/2006/relationships/tags" Target="../tags/tag96.xml"/><Relationship Id="rId12" Type="http://schemas.openxmlformats.org/officeDocument/2006/relationships/tags" Target="../tags/tag95.xml"/><Relationship Id="rId11" Type="http://schemas.openxmlformats.org/officeDocument/2006/relationships/tags" Target="../tags/tag94.xml"/><Relationship Id="rId10" Type="http://schemas.openxmlformats.org/officeDocument/2006/relationships/tags" Target="../tags/tag93.xml"/><Relationship Id="rId1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9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emf"/><Relationship Id="rId1" Type="http://schemas.openxmlformats.org/officeDocument/2006/relationships/image" Target="../media/image2.emf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emf"/><Relationship Id="rId1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emf"/><Relationship Id="rId1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8" Type="http://schemas.openxmlformats.org/officeDocument/2006/relationships/notesSlide" Target="../notesSlides/notesSlide6.xml"/><Relationship Id="rId17" Type="http://schemas.openxmlformats.org/officeDocument/2006/relationships/slideLayout" Target="../slideLayouts/slideLayout1.xml"/><Relationship Id="rId16" Type="http://schemas.openxmlformats.org/officeDocument/2006/relationships/image" Target="../media/image4.png"/><Relationship Id="rId15" Type="http://schemas.openxmlformats.org/officeDocument/2006/relationships/tags" Target="../tags/tag14.xml"/><Relationship Id="rId14" Type="http://schemas.openxmlformats.org/officeDocument/2006/relationships/tags" Target="../tags/tag13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663015" y="4709224"/>
            <a:ext cx="1860550" cy="559435"/>
          </a:xfrm>
          <a:prstGeom prst="rect">
            <a:avLst/>
          </a:prstGeom>
          <a:noFill/>
        </p:spPr>
        <p:txBody>
          <a:bodyPr wrap="none" lIns="68564" tIns="34282" rIns="68564" bIns="34282">
            <a:spAutoFit/>
          </a:bodyPr>
          <a:lstStyle/>
          <a:p>
            <a:pPr algn="ctr">
              <a:buNone/>
            </a:pPr>
            <a:r>
              <a:rPr lang="zh-CN" altLang="en-US" sz="1600" spc="6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讲师</a:t>
            </a:r>
            <a:r>
              <a:rPr lang="zh-CN" altLang="en-US" sz="1600" spc="600" dirty="0" smtClean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：</a:t>
            </a:r>
            <a:r>
              <a:rPr lang="en-US" altLang="zh-CN" sz="1600" spc="600" dirty="0" smtClean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feifei</a:t>
            </a:r>
            <a:endParaRPr lang="en-US" altLang="zh-CN" sz="1600" spc="600" dirty="0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ctr">
              <a:buNone/>
            </a:pPr>
            <a:endParaRPr lang="en-US" altLang="zh-CN" sz="1600" spc="600" dirty="0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214178" y="1431219"/>
            <a:ext cx="2824338" cy="1174750"/>
          </a:xfrm>
          <a:prstGeom prst="rect">
            <a:avLst/>
          </a:prstGeom>
        </p:spPr>
        <p:txBody>
          <a:bodyPr wrap="square" lIns="68564" tIns="34282" rIns="68564" bIns="34282">
            <a:spAutoFit/>
          </a:bodyPr>
          <a:lstStyle/>
          <a:p>
            <a:pPr algn="ctr"/>
            <a:r>
              <a:rPr lang="en-US" altLang="zh-CN" sz="7200" spc="300" dirty="0">
                <a:solidFill>
                  <a:schemeClr val="accent1"/>
                </a:solidFill>
                <a:latin typeface="Broadway" panose="04040905080B02020502" pitchFamily="82" charset="0"/>
                <a:ea typeface="微软雅黑" panose="020B0503020204020204" pitchFamily="34" charset="-122"/>
                <a:cs typeface="Arial" panose="020B0604020202020204" pitchFamily="34" charset="0"/>
              </a:rPr>
              <a:t>2019</a:t>
            </a:r>
            <a:endParaRPr lang="en-US" altLang="zh-CN" sz="7200" spc="300" dirty="0">
              <a:solidFill>
                <a:schemeClr val="accent1"/>
              </a:solidFill>
              <a:latin typeface="Broadway" panose="04040905080B02020502" pitchFamily="82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133936" y="2608448"/>
            <a:ext cx="6918705" cy="1915893"/>
          </a:xfrm>
          <a:prstGeom prst="rect">
            <a:avLst/>
          </a:prstGeom>
        </p:spPr>
        <p:txBody>
          <a:bodyPr wrap="square" lIns="68564" tIns="34282" rIns="68564" bIns="34282">
            <a:spAutoFit/>
          </a:bodyPr>
          <a:lstStyle/>
          <a:p>
            <a:pPr algn="ctr"/>
            <a:r>
              <a:rPr lang="en-US" altLang="zh-CN" sz="6000" dirty="0">
                <a:solidFill>
                  <a:schemeClr val="accent2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  <a:cs typeface="Arial" panose="020B0604020202020204" pitchFamily="34" charset="0"/>
              </a:rPr>
              <a:t>datetime</a:t>
            </a:r>
            <a:r>
              <a:rPr lang="zh-CN" altLang="en-US" sz="6000" dirty="0">
                <a:solidFill>
                  <a:schemeClr val="accent2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  <a:cs typeface="Arial" panose="020B0604020202020204" pitchFamily="34" charset="0"/>
              </a:rPr>
              <a:t>与</a:t>
            </a:r>
            <a:r>
              <a:rPr lang="en-US" altLang="zh-CN" sz="6000" dirty="0">
                <a:solidFill>
                  <a:schemeClr val="accent2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  <a:cs typeface="Arial" panose="020B0604020202020204" pitchFamily="34" charset="0"/>
              </a:rPr>
              <a:t>logging</a:t>
            </a:r>
            <a:r>
              <a:rPr lang="zh-CN" altLang="en-US" sz="6000" dirty="0">
                <a:solidFill>
                  <a:schemeClr val="accent2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  <a:cs typeface="Arial" panose="020B0604020202020204" pitchFamily="34" charset="0"/>
              </a:rPr>
              <a:t>模块</a:t>
            </a:r>
            <a:endParaRPr lang="en-US" altLang="zh-CN" sz="6000" dirty="0">
              <a:solidFill>
                <a:schemeClr val="accent2"/>
              </a:solidFill>
              <a:latin typeface="方正正准黑简体" panose="02000000000000000000" pitchFamily="2" charset="-122"/>
              <a:ea typeface="方正正准黑简体" panose="02000000000000000000" pitchFamily="2" charset="-122"/>
              <a:cs typeface="Arial" panose="020B0604020202020204" pitchFamily="34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7" y="-61226"/>
            <a:ext cx="3907245" cy="402626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9626" y="3173355"/>
            <a:ext cx="3389124" cy="4041503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415424" y="6854227"/>
            <a:ext cx="76642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dirty="0"/>
              <a:t>免责声明：如果本课程内有任何内容侵害了您的权益，请您及时联系我们    潭州教育全球教学服务中心热线：</a:t>
            </a:r>
            <a:r>
              <a:rPr kumimoji="1" lang="en-US" altLang="zh-CN" sz="1100" dirty="0"/>
              <a:t>4001567315</a:t>
            </a:r>
            <a:endParaRPr kumimoji="1" lang="zh-CN" altLang="en-US" sz="1100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59" y="6716383"/>
            <a:ext cx="1380565" cy="51478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0"/>
    </mc:Choice>
    <mc:Fallback>
      <p:transition advTm="0"/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6140"/>
                                      </p:iterate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" dur="500" tmFilter="0,0; .5, 1; 1, 1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1092"/>
                                </p:stCondLst>
                                <p:childTnLst>
                                  <p:par>
                                    <p:cTn id="22" presetID="2" presetClass="entr" presetSubtype="2" fill="hold" grpId="0" nodeType="afterEffect" p14:presetBounceEnd="20000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24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25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" fill="hold">
                                <p:stCondLst>
                                  <p:cond delay="2442"/>
                                </p:stCondLst>
                                <p:childTnLst>
                                  <p:par>
                                    <p:cTn id="27" presetID="2" presetClass="entr" presetSubtype="2" fill="hold" grpId="0" nodeType="afterEffect" p14:presetBounceEnd="21000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1000">
                                          <p:cBhvr additive="base">
                                            <p:cTn id="29" dur="8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1000">
                                          <p:cBhvr additive="base">
                                            <p:cTn id="30" dur="8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3882"/>
                                </p:stCondLst>
                                <p:childTnLst>
                                  <p:par>
                                    <p:cTn id="32" presetID="14" presetClass="entr" presetSubtype="1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34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" fill="hold">
                                <p:stCondLst>
                                  <p:cond delay="4382"/>
                                </p:stCondLst>
                                <p:childTnLst>
                                  <p:par>
                                    <p:cTn id="36" presetID="14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38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" grpId="0"/>
          <p:bldP spid="12" grpId="0"/>
          <p:bldP spid="13" grpId="0"/>
          <p:bldP spid="8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6140"/>
                                      </p:iterate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" dur="500" tmFilter="0,0; .5, 1; 1, 1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1092"/>
                                </p:stCondLst>
                                <p:childTnLst>
                                  <p:par>
                                    <p:cTn id="22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" fill="hold">
                                <p:stCondLst>
                                  <p:cond delay="2442"/>
                                </p:stCondLst>
                                <p:childTnLst>
                                  <p:par>
                                    <p:cTn id="27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8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8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3882"/>
                                </p:stCondLst>
                                <p:childTnLst>
                                  <p:par>
                                    <p:cTn id="32" presetID="14" presetClass="entr" presetSubtype="1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34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" fill="hold">
                                <p:stCondLst>
                                  <p:cond delay="4382"/>
                                </p:stCondLst>
                                <p:childTnLst>
                                  <p:par>
                                    <p:cTn id="36" presetID="14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38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" grpId="0"/>
          <p:bldP spid="12" grpId="0"/>
          <p:bldP spid="13" grpId="0"/>
          <p:bldP spid="8" grpId="0"/>
        </p:bld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3553956" y="448"/>
            <a:ext cx="0" cy="723175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Flowchart: Decision 78"/>
          <p:cNvSpPr/>
          <p:nvPr/>
        </p:nvSpPr>
        <p:spPr>
          <a:xfrm>
            <a:off x="2595126" y="2300166"/>
            <a:ext cx="1933641" cy="1933641"/>
          </a:xfrm>
          <a:prstGeom prst="flowChartDecision">
            <a:avLst/>
          </a:prstGeom>
          <a:solidFill>
            <a:schemeClr val="accent1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3" name="Flowchart: Decision 79"/>
          <p:cNvSpPr/>
          <p:nvPr/>
        </p:nvSpPr>
        <p:spPr>
          <a:xfrm>
            <a:off x="2595126" y="2595819"/>
            <a:ext cx="1933641" cy="1933641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4" name="TextBox 93"/>
          <p:cNvSpPr txBox="1"/>
          <p:nvPr/>
        </p:nvSpPr>
        <p:spPr>
          <a:xfrm>
            <a:off x="3025390" y="3056542"/>
            <a:ext cx="1072730" cy="9578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625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5625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295393" y="2920181"/>
            <a:ext cx="3584636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5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logging</a:t>
            </a:r>
            <a:r>
              <a:rPr lang="zh-CN" altLang="en-US" sz="45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</a:t>
            </a:r>
            <a:endParaRPr lang="zh-CN" altLang="en-US" sz="45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8" name="直接连接符 67"/>
          <p:cNvCxnSpPr/>
          <p:nvPr/>
        </p:nvCxnSpPr>
        <p:spPr>
          <a:xfrm>
            <a:off x="5416943" y="3920054"/>
            <a:ext cx="546713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7" y="-61226"/>
            <a:ext cx="3907245" cy="4026264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9626" y="3173355"/>
            <a:ext cx="3389124" cy="404150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14:gallery dir="l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8" presetClass="emph" presetSubtype="0" decel="58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7" dur="1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8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75 -0.47408 C -0.47187 -0.46574 -0.46892 -0.45957 -0.46562 -0.45185 C -0.46094 -0.44136 -0.45937 -0.43334 -0.45312 -0.42593 C -0.45191 -0.41914 -0.44444 -0.40618 -0.44062 -0.40371 C -0.43455 -0.3929 -0.42604 -0.37963 -0.41771 -0.37593 C -0.41146 -0.3676 -0.40451 -0.36389 -0.39687 -0.36111 C -0.37916 -0.34537 -0.3526 -0.34167 -0.33333 -0.34074 C -0.27552 -0.33889 -0.21736 -0.33827 -0.15937 -0.33704 C -0.14479 -0.33334 -0.12986 -0.33056 -0.11562 -0.32408 C -0.11111 -0.31883 -0.10521 -0.31605 -0.1 -0.31297 C -0.09479 -0.30371 -0.08958 -0.29445 -0.08437 -0.28519 C -0.0809 -0.27902 -0.07969 -0.27099 -0.07604 -0.26482 C -0.07587 -0.26235 -0.07587 -0.25957 -0.075 -0.25741 C -0.07413 -0.2534 -0.07083 -0.2463 -0.07083 -0.2463 C -0.06979 -0.23889 -0.06996 -0.23827 -0.06771 -0.23148 C -0.06666 -0.22778 -0.06354 -0.22037 -0.06354 -0.22037 C -0.06215 -0.21081 -0.05937 -0.20093 -0.05625 -0.1926 C -0.05434 -0.18766 -0.05017 -0.17778 -0.05017 -0.17778 C -0.04635 -0.15895 -0.03941 -0.14136 -0.03541 -0.12223 C -0.0316 -0.10432 -0.02847 -0.08488 -0.025 -0.06667 C -0.02413 -0.06235 -0.02205 -0.05957 -0.02083 -0.05556 C -0.01788 -0.04506 -0.01406 -0.03581 -0.01041 -0.02593 C -0.00746 -0.01729 -0.00503 -0.00895 5.55556E-7 -2.46914E-7 " pathEditMode="relative" ptsTypes="ffffffffffffffffffffffA">
                                      <p:cBhvr>
                                        <p:cTn id="19" dur="1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0.03612 L -3.05556E-6 -4.19753E-6 " pathEditMode="relative" rAng="0" ptsTypes="AA">
                                      <p:cBhvr>
                                        <p:cTn id="28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821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15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1" grpId="1" animBg="1"/>
      <p:bldP spid="63" grpId="0" animBg="1"/>
      <p:bldP spid="63" grpId="1" animBg="1"/>
      <p:bldP spid="63" grpId="2" animBg="1"/>
      <p:bldP spid="94" grpId="0"/>
      <p:bldP spid="3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1529745" y="429586"/>
            <a:ext cx="4467582" cy="60567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/>
          <a:p>
            <a:pPr defTabSz="963295">
              <a:defRPr/>
            </a:pPr>
            <a:r>
              <a:rPr lang="en-US" altLang="zh-CN" sz="3935" dirty="0">
                <a:solidFill>
                  <a:srgbClr val="8D86BA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Logging</a:t>
            </a:r>
            <a:r>
              <a:rPr lang="zh-CN" altLang="en-US" sz="3935" dirty="0">
                <a:solidFill>
                  <a:srgbClr val="8D86BA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模块</a:t>
            </a:r>
            <a:endParaRPr lang="zh-CN" altLang="en-US" sz="3935" dirty="0">
              <a:solidFill>
                <a:srgbClr val="8D86BA"/>
              </a:solidFill>
              <a:latin typeface="南宋书局体" panose="02000000000000000000" pitchFamily="2" charset="-122"/>
              <a:ea typeface="南宋书局体" panose="02000000000000000000" pitchFamily="2" charset="-122"/>
            </a:endParaRPr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713" y="275997"/>
            <a:ext cx="1095028" cy="1184821"/>
          </a:xfrm>
          <a:prstGeom prst="rect">
            <a:avLst/>
          </a:prstGeom>
        </p:spPr>
      </p:pic>
      <p:cxnSp>
        <p:nvCxnSpPr>
          <p:cNvPr id="29" name="直接连接符 28"/>
          <p:cNvCxnSpPr/>
          <p:nvPr/>
        </p:nvCxnSpPr>
        <p:spPr>
          <a:xfrm>
            <a:off x="1557743" y="1035300"/>
            <a:ext cx="10051923" cy="0"/>
          </a:xfrm>
          <a:prstGeom prst="line">
            <a:avLst/>
          </a:prstGeom>
          <a:ln>
            <a:solidFill>
              <a:srgbClr val="8D86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圆角矩形 26"/>
          <p:cNvSpPr/>
          <p:nvPr/>
        </p:nvSpPr>
        <p:spPr>
          <a:xfrm>
            <a:off x="1320863" y="1598292"/>
            <a:ext cx="10384498" cy="1129782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6" name="矩形 93"/>
          <p:cNvSpPr/>
          <p:nvPr/>
        </p:nvSpPr>
        <p:spPr>
          <a:xfrm>
            <a:off x="1267896" y="1550826"/>
            <a:ext cx="405001" cy="405001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0" name="矩形 93"/>
          <p:cNvSpPr/>
          <p:nvPr/>
        </p:nvSpPr>
        <p:spPr>
          <a:xfrm rot="10800000">
            <a:off x="11353327" y="2370539"/>
            <a:ext cx="405001" cy="405001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6427" y="4328332"/>
            <a:ext cx="6781800" cy="2895600"/>
          </a:xfrm>
          <a:prstGeom prst="rect">
            <a:avLst/>
          </a:prstGeom>
        </p:spPr>
      </p:pic>
      <p:sp>
        <p:nvSpPr>
          <p:cNvPr id="17" name="MH_Text_2"/>
          <p:cNvSpPr/>
          <p:nvPr>
            <p:custDataLst>
              <p:tags r:id="rId3"/>
            </p:custDataLst>
          </p:nvPr>
        </p:nvSpPr>
        <p:spPr>
          <a:xfrm>
            <a:off x="2606427" y="3767812"/>
            <a:ext cx="2742828" cy="27699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logging.basicConfig()</a:t>
            </a:r>
            <a:endParaRPr lang="zh-CN" altLang="en-US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MH_Text_2"/>
          <p:cNvSpPr/>
          <p:nvPr>
            <p:custDataLst>
              <p:tags r:id="rId4"/>
            </p:custDataLst>
          </p:nvPr>
        </p:nvSpPr>
        <p:spPr>
          <a:xfrm>
            <a:off x="2606427" y="3187278"/>
            <a:ext cx="2886844" cy="27699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logging.level(message)</a:t>
            </a:r>
            <a:endParaRPr lang="zh-CN" altLang="en-US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箭头: 右 19"/>
          <p:cNvSpPr/>
          <p:nvPr/>
        </p:nvSpPr>
        <p:spPr>
          <a:xfrm>
            <a:off x="5493271" y="3182576"/>
            <a:ext cx="1656184" cy="276997"/>
          </a:xfrm>
          <a:prstGeom prst="rightArrow">
            <a:avLst/>
          </a:prstGeom>
          <a:solidFill>
            <a:srgbClr val="8D86BA"/>
          </a:solidFill>
          <a:ln>
            <a:solidFill>
              <a:srgbClr val="8D86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MH_Text_1"/>
          <p:cNvSpPr/>
          <p:nvPr>
            <p:custDataLst>
              <p:tags r:id="rId5"/>
            </p:custDataLst>
          </p:nvPr>
        </p:nvSpPr>
        <p:spPr>
          <a:xfrm>
            <a:off x="7884493" y="3175923"/>
            <a:ext cx="3369418" cy="27699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创建一条</a:t>
            </a:r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level</a:t>
            </a:r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级别的日志</a:t>
            </a:r>
            <a:endParaRPr lang="zh-CN" altLang="en-US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2" name="箭头: 右 21"/>
          <p:cNvSpPr/>
          <p:nvPr/>
        </p:nvSpPr>
        <p:spPr>
          <a:xfrm>
            <a:off x="5493271" y="3836763"/>
            <a:ext cx="1656184" cy="276997"/>
          </a:xfrm>
          <a:prstGeom prst="rightArrow">
            <a:avLst/>
          </a:prstGeom>
          <a:solidFill>
            <a:srgbClr val="8D86BA"/>
          </a:solidFill>
          <a:ln>
            <a:solidFill>
              <a:srgbClr val="8D86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MH_Text_1"/>
          <p:cNvSpPr/>
          <p:nvPr>
            <p:custDataLst>
              <p:tags r:id="rId6"/>
            </p:custDataLst>
          </p:nvPr>
        </p:nvSpPr>
        <p:spPr>
          <a:xfrm>
            <a:off x="7884493" y="3830110"/>
            <a:ext cx="3020687" cy="27699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对</a:t>
            </a:r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logger</a:t>
            </a:r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进行配置</a:t>
            </a:r>
            <a:endParaRPr lang="zh-CN" altLang="en-US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59" y="6716383"/>
            <a:ext cx="1380565" cy="514787"/>
          </a:xfrm>
          <a:prstGeom prst="rect">
            <a:avLst/>
          </a:prstGeom>
        </p:spPr>
      </p:pic>
      <p:sp>
        <p:nvSpPr>
          <p:cNvPr id="31" name="TextBox 38"/>
          <p:cNvSpPr txBox="1"/>
          <p:nvPr/>
        </p:nvSpPr>
        <p:spPr>
          <a:xfrm>
            <a:off x="1672897" y="1764392"/>
            <a:ext cx="68326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 </a:t>
            </a:r>
            <a:endParaRPr lang="zh-CN" altLang="en-US" dirty="0">
              <a:latin typeface="南宋书局体" panose="02000000000000000000" pitchFamily="2" charset="-122"/>
              <a:ea typeface="南宋书局体" panose="02000000000000000000" pitchFamily="2" charset="-122"/>
              <a:sym typeface="Arial" panose="020B0604020202020204" pitchFamily="34" charset="0"/>
            </a:endParaRPr>
          </a:p>
        </p:txBody>
      </p:sp>
      <p:sp>
        <p:nvSpPr>
          <p:cNvPr id="32" name="TextBox 38"/>
          <p:cNvSpPr txBox="1"/>
          <p:nvPr/>
        </p:nvSpPr>
        <p:spPr>
          <a:xfrm>
            <a:off x="1741160" y="1764392"/>
            <a:ext cx="68326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zh-CN" altLang="en-US" dirty="0">
              <a:latin typeface="南宋书局体" panose="02000000000000000000" pitchFamily="2" charset="-122"/>
              <a:ea typeface="南宋书局体" panose="02000000000000000000" pitchFamily="2" charset="-122"/>
              <a:sym typeface="Arial" panose="020B0604020202020204" pitchFamily="34" charset="0"/>
            </a:endParaRPr>
          </a:p>
        </p:txBody>
      </p:sp>
      <p:sp>
        <p:nvSpPr>
          <p:cNvPr id="33" name="TextBox 38"/>
          <p:cNvSpPr txBox="1"/>
          <p:nvPr/>
        </p:nvSpPr>
        <p:spPr>
          <a:xfrm>
            <a:off x="1809422" y="1764392"/>
            <a:ext cx="68326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zh-CN" altLang="en-US" dirty="0">
              <a:latin typeface="南宋书局体" panose="02000000000000000000" pitchFamily="2" charset="-122"/>
              <a:ea typeface="南宋书局体" panose="02000000000000000000" pitchFamily="2" charset="-122"/>
              <a:sym typeface="Arial" panose="020B0604020202020204" pitchFamily="34" charset="0"/>
            </a:endParaRPr>
          </a:p>
        </p:txBody>
      </p:sp>
      <p:sp>
        <p:nvSpPr>
          <p:cNvPr id="34" name="TextBox 38"/>
          <p:cNvSpPr txBox="1"/>
          <p:nvPr/>
        </p:nvSpPr>
        <p:spPr>
          <a:xfrm>
            <a:off x="1877685" y="1764392"/>
            <a:ext cx="68326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zh-CN" altLang="en-US" dirty="0">
              <a:latin typeface="南宋书局体" panose="02000000000000000000" pitchFamily="2" charset="-122"/>
              <a:ea typeface="南宋书局体" panose="02000000000000000000" pitchFamily="2" charset="-122"/>
              <a:sym typeface="Arial" panose="020B0604020202020204" pitchFamily="34" charset="0"/>
            </a:endParaRPr>
          </a:p>
        </p:txBody>
      </p:sp>
      <p:sp>
        <p:nvSpPr>
          <p:cNvPr id="35" name="TextBox 38"/>
          <p:cNvSpPr txBox="1"/>
          <p:nvPr/>
        </p:nvSpPr>
        <p:spPr>
          <a:xfrm>
            <a:off x="1945947" y="1764392"/>
            <a:ext cx="228664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软</a:t>
            </a:r>
            <a:endParaRPr lang="zh-CN" altLang="en-US" dirty="0">
              <a:latin typeface="南宋书局体" panose="02000000000000000000" pitchFamily="2" charset="-122"/>
              <a:ea typeface="南宋书局体" panose="02000000000000000000" pitchFamily="2" charset="-122"/>
              <a:sym typeface="Arial" panose="020B0604020202020204" pitchFamily="34" charset="0"/>
            </a:endParaRPr>
          </a:p>
        </p:txBody>
      </p:sp>
      <p:sp>
        <p:nvSpPr>
          <p:cNvPr id="36" name="TextBox 38"/>
          <p:cNvSpPr txBox="1"/>
          <p:nvPr/>
        </p:nvSpPr>
        <p:spPr>
          <a:xfrm>
            <a:off x="2174547" y="1764392"/>
            <a:ext cx="228664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件</a:t>
            </a:r>
            <a:endParaRPr lang="zh-CN" altLang="en-US" dirty="0">
              <a:latin typeface="南宋书局体" panose="02000000000000000000" pitchFamily="2" charset="-122"/>
              <a:ea typeface="南宋书局体" panose="02000000000000000000" pitchFamily="2" charset="-122"/>
              <a:sym typeface="Arial" panose="020B0604020202020204" pitchFamily="34" charset="0"/>
            </a:endParaRPr>
          </a:p>
        </p:txBody>
      </p:sp>
      <p:sp>
        <p:nvSpPr>
          <p:cNvPr id="37" name="TextBox 38"/>
          <p:cNvSpPr txBox="1"/>
          <p:nvPr/>
        </p:nvSpPr>
        <p:spPr>
          <a:xfrm>
            <a:off x="2403147" y="1764392"/>
            <a:ext cx="228664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开</a:t>
            </a:r>
            <a:endParaRPr lang="zh-CN" altLang="en-US" dirty="0">
              <a:latin typeface="南宋书局体" panose="02000000000000000000" pitchFamily="2" charset="-122"/>
              <a:ea typeface="南宋书局体" panose="02000000000000000000" pitchFamily="2" charset="-122"/>
              <a:sym typeface="Arial" panose="020B0604020202020204" pitchFamily="34" charset="0"/>
            </a:endParaRPr>
          </a:p>
        </p:txBody>
      </p:sp>
      <p:sp>
        <p:nvSpPr>
          <p:cNvPr id="38" name="TextBox 38"/>
          <p:cNvSpPr txBox="1"/>
          <p:nvPr/>
        </p:nvSpPr>
        <p:spPr>
          <a:xfrm>
            <a:off x="2631747" y="1764392"/>
            <a:ext cx="228664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发</a:t>
            </a:r>
            <a:endParaRPr lang="zh-CN" altLang="en-US" dirty="0">
              <a:latin typeface="南宋书局体" panose="02000000000000000000" pitchFamily="2" charset="-122"/>
              <a:ea typeface="南宋书局体" panose="02000000000000000000" pitchFamily="2" charset="-122"/>
              <a:sym typeface="Arial" panose="020B0604020202020204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860347" y="1764392"/>
            <a:ext cx="228664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中</a:t>
            </a:r>
            <a:endParaRPr lang="zh-CN" altLang="en-US" dirty="0">
              <a:latin typeface="南宋书局体" panose="02000000000000000000" pitchFamily="2" charset="-122"/>
              <a:ea typeface="南宋书局体" panose="02000000000000000000" pitchFamily="2" charset="-122"/>
              <a:sym typeface="Arial" panose="020B0604020202020204" pitchFamily="34" charset="0"/>
            </a:endParaRPr>
          </a:p>
        </p:txBody>
      </p:sp>
      <p:sp>
        <p:nvSpPr>
          <p:cNvPr id="40" name="TextBox 38"/>
          <p:cNvSpPr txBox="1"/>
          <p:nvPr/>
        </p:nvSpPr>
        <p:spPr>
          <a:xfrm>
            <a:off x="3088947" y="1764392"/>
            <a:ext cx="228664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通</a:t>
            </a:r>
            <a:endParaRPr lang="zh-CN" altLang="en-US" dirty="0">
              <a:latin typeface="南宋书局体" panose="02000000000000000000" pitchFamily="2" charset="-122"/>
              <a:ea typeface="南宋书局体" panose="02000000000000000000" pitchFamily="2" charset="-122"/>
              <a:sym typeface="Arial" panose="020B0604020202020204" pitchFamily="34" charset="0"/>
            </a:endParaRPr>
          </a:p>
        </p:txBody>
      </p:sp>
      <p:sp>
        <p:nvSpPr>
          <p:cNvPr id="41" name="TextBox 38"/>
          <p:cNvSpPr txBox="1"/>
          <p:nvPr/>
        </p:nvSpPr>
        <p:spPr>
          <a:xfrm>
            <a:off x="3317547" y="1764392"/>
            <a:ext cx="228664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过</a:t>
            </a:r>
            <a:endParaRPr lang="zh-CN" altLang="en-US" dirty="0">
              <a:latin typeface="南宋书局体" panose="02000000000000000000" pitchFamily="2" charset="-122"/>
              <a:ea typeface="南宋书局体" panose="02000000000000000000" pitchFamily="2" charset="-122"/>
              <a:sym typeface="Arial" panose="020B0604020202020204" pitchFamily="34" charset="0"/>
            </a:endParaRPr>
          </a:p>
        </p:txBody>
      </p:sp>
      <p:sp>
        <p:nvSpPr>
          <p:cNvPr id="42" name="TextBox 38"/>
          <p:cNvSpPr txBox="1"/>
          <p:nvPr/>
        </p:nvSpPr>
        <p:spPr>
          <a:xfrm>
            <a:off x="3546147" y="1764392"/>
            <a:ext cx="228664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日</a:t>
            </a:r>
            <a:endParaRPr lang="zh-CN" altLang="en-US" dirty="0">
              <a:latin typeface="南宋书局体" panose="02000000000000000000" pitchFamily="2" charset="-122"/>
              <a:ea typeface="南宋书局体" panose="02000000000000000000" pitchFamily="2" charset="-122"/>
              <a:sym typeface="Arial" panose="020B0604020202020204" pitchFamily="34" charset="0"/>
            </a:endParaRPr>
          </a:p>
        </p:txBody>
      </p:sp>
      <p:sp>
        <p:nvSpPr>
          <p:cNvPr id="43" name="TextBox 38"/>
          <p:cNvSpPr txBox="1"/>
          <p:nvPr/>
        </p:nvSpPr>
        <p:spPr>
          <a:xfrm>
            <a:off x="3774747" y="1764392"/>
            <a:ext cx="228664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志</a:t>
            </a:r>
            <a:endParaRPr lang="zh-CN" altLang="en-US" dirty="0">
              <a:latin typeface="南宋书局体" panose="02000000000000000000" pitchFamily="2" charset="-122"/>
              <a:ea typeface="南宋书局体" panose="02000000000000000000" pitchFamily="2" charset="-122"/>
              <a:sym typeface="Arial" panose="020B0604020202020204" pitchFamily="34" charset="0"/>
            </a:endParaRPr>
          </a:p>
        </p:txBody>
      </p:sp>
      <p:sp>
        <p:nvSpPr>
          <p:cNvPr id="44" name="TextBox 38"/>
          <p:cNvSpPr txBox="1"/>
          <p:nvPr/>
        </p:nvSpPr>
        <p:spPr>
          <a:xfrm>
            <a:off x="4003347" y="1764392"/>
            <a:ext cx="228664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记</a:t>
            </a:r>
            <a:endParaRPr lang="zh-CN" altLang="en-US" dirty="0">
              <a:latin typeface="南宋书局体" panose="02000000000000000000" pitchFamily="2" charset="-122"/>
              <a:ea typeface="南宋书局体" panose="02000000000000000000" pitchFamily="2" charset="-122"/>
              <a:sym typeface="Arial" panose="020B0604020202020204" pitchFamily="34" charset="0"/>
            </a:endParaRPr>
          </a:p>
        </p:txBody>
      </p:sp>
      <p:sp>
        <p:nvSpPr>
          <p:cNvPr id="45" name="TextBox 38"/>
          <p:cNvSpPr txBox="1"/>
          <p:nvPr/>
        </p:nvSpPr>
        <p:spPr>
          <a:xfrm>
            <a:off x="4231947" y="1764392"/>
            <a:ext cx="228664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录</a:t>
            </a:r>
            <a:endParaRPr lang="zh-CN" altLang="en-US" dirty="0">
              <a:latin typeface="南宋书局体" panose="02000000000000000000" pitchFamily="2" charset="-122"/>
              <a:ea typeface="南宋书局体" panose="02000000000000000000" pitchFamily="2" charset="-122"/>
              <a:sym typeface="Arial" panose="020B0604020202020204" pitchFamily="34" charset="0"/>
            </a:endParaRPr>
          </a:p>
        </p:txBody>
      </p:sp>
      <p:sp>
        <p:nvSpPr>
          <p:cNvPr id="46" name="TextBox 38"/>
          <p:cNvSpPr txBox="1"/>
          <p:nvPr/>
        </p:nvSpPr>
        <p:spPr>
          <a:xfrm>
            <a:off x="4460547" y="1764392"/>
            <a:ext cx="228664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程</a:t>
            </a:r>
            <a:endParaRPr lang="zh-CN" altLang="en-US" dirty="0">
              <a:latin typeface="南宋书局体" panose="02000000000000000000" pitchFamily="2" charset="-122"/>
              <a:ea typeface="南宋书局体" panose="02000000000000000000" pitchFamily="2" charset="-122"/>
              <a:sym typeface="Arial" panose="020B0604020202020204" pitchFamily="34" charset="0"/>
            </a:endParaRPr>
          </a:p>
        </p:txBody>
      </p:sp>
      <p:sp>
        <p:nvSpPr>
          <p:cNvPr id="47" name="TextBox 38"/>
          <p:cNvSpPr txBox="1"/>
          <p:nvPr/>
        </p:nvSpPr>
        <p:spPr>
          <a:xfrm>
            <a:off x="4689147" y="1764392"/>
            <a:ext cx="228664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序</a:t>
            </a:r>
            <a:endParaRPr lang="zh-CN" altLang="en-US" dirty="0">
              <a:latin typeface="南宋书局体" panose="02000000000000000000" pitchFamily="2" charset="-122"/>
              <a:ea typeface="南宋书局体" panose="02000000000000000000" pitchFamily="2" charset="-122"/>
              <a:sym typeface="Arial" panose="020B0604020202020204" pitchFamily="34" charset="0"/>
            </a:endParaRPr>
          </a:p>
        </p:txBody>
      </p:sp>
      <p:sp>
        <p:nvSpPr>
          <p:cNvPr id="48" name="TextBox 38"/>
          <p:cNvSpPr txBox="1"/>
          <p:nvPr/>
        </p:nvSpPr>
        <p:spPr>
          <a:xfrm>
            <a:off x="4917747" y="1764392"/>
            <a:ext cx="228664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的</a:t>
            </a:r>
            <a:endParaRPr lang="zh-CN" altLang="en-US" dirty="0">
              <a:latin typeface="南宋书局体" panose="02000000000000000000" pitchFamily="2" charset="-122"/>
              <a:ea typeface="南宋书局体" panose="02000000000000000000" pitchFamily="2" charset="-122"/>
              <a:sym typeface="Arial" panose="020B0604020202020204" pitchFamily="34" charset="0"/>
            </a:endParaRPr>
          </a:p>
        </p:txBody>
      </p:sp>
      <p:sp>
        <p:nvSpPr>
          <p:cNvPr id="49" name="TextBox 38"/>
          <p:cNvSpPr txBox="1"/>
          <p:nvPr/>
        </p:nvSpPr>
        <p:spPr>
          <a:xfrm>
            <a:off x="5146347" y="1764392"/>
            <a:ext cx="228664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运</a:t>
            </a:r>
            <a:endParaRPr lang="zh-CN" altLang="en-US" dirty="0">
              <a:latin typeface="南宋书局体" panose="02000000000000000000" pitchFamily="2" charset="-122"/>
              <a:ea typeface="南宋书局体" panose="02000000000000000000" pitchFamily="2" charset="-122"/>
              <a:sym typeface="Arial" panose="020B0604020202020204" pitchFamily="34" charset="0"/>
            </a:endParaRPr>
          </a:p>
        </p:txBody>
      </p:sp>
      <p:sp>
        <p:nvSpPr>
          <p:cNvPr id="50" name="TextBox 38"/>
          <p:cNvSpPr txBox="1"/>
          <p:nvPr/>
        </p:nvSpPr>
        <p:spPr>
          <a:xfrm>
            <a:off x="5374947" y="1764392"/>
            <a:ext cx="228664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行</a:t>
            </a:r>
            <a:endParaRPr lang="zh-CN" altLang="en-US" dirty="0">
              <a:latin typeface="南宋书局体" panose="02000000000000000000" pitchFamily="2" charset="-122"/>
              <a:ea typeface="南宋书局体" panose="02000000000000000000" pitchFamily="2" charset="-122"/>
              <a:sym typeface="Arial" panose="020B0604020202020204" pitchFamily="34" charset="0"/>
            </a:endParaRPr>
          </a:p>
        </p:txBody>
      </p:sp>
      <p:sp>
        <p:nvSpPr>
          <p:cNvPr id="51" name="TextBox 38"/>
          <p:cNvSpPr txBox="1"/>
          <p:nvPr/>
        </p:nvSpPr>
        <p:spPr>
          <a:xfrm>
            <a:off x="5603547" y="1764392"/>
            <a:ext cx="228664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情</a:t>
            </a:r>
            <a:endParaRPr lang="zh-CN" altLang="en-US" dirty="0">
              <a:latin typeface="南宋书局体" panose="02000000000000000000" pitchFamily="2" charset="-122"/>
              <a:ea typeface="南宋书局体" panose="02000000000000000000" pitchFamily="2" charset="-122"/>
              <a:sym typeface="Arial" panose="020B0604020202020204" pitchFamily="34" charset="0"/>
            </a:endParaRPr>
          </a:p>
        </p:txBody>
      </p:sp>
      <p:sp>
        <p:nvSpPr>
          <p:cNvPr id="52" name="TextBox 38"/>
          <p:cNvSpPr txBox="1"/>
          <p:nvPr/>
        </p:nvSpPr>
        <p:spPr>
          <a:xfrm>
            <a:off x="5832147" y="1764392"/>
            <a:ext cx="228664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况</a:t>
            </a:r>
            <a:endParaRPr lang="zh-CN" altLang="en-US" dirty="0">
              <a:latin typeface="南宋书局体" panose="02000000000000000000" pitchFamily="2" charset="-122"/>
              <a:ea typeface="南宋书局体" panose="02000000000000000000" pitchFamily="2" charset="-122"/>
              <a:sym typeface="Arial" panose="020B0604020202020204" pitchFamily="34" charset="0"/>
            </a:endParaRPr>
          </a:p>
        </p:txBody>
      </p:sp>
      <p:sp>
        <p:nvSpPr>
          <p:cNvPr id="53" name="TextBox 38"/>
          <p:cNvSpPr txBox="1"/>
          <p:nvPr/>
        </p:nvSpPr>
        <p:spPr>
          <a:xfrm>
            <a:off x="6060747" y="1764392"/>
            <a:ext cx="228664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是</a:t>
            </a:r>
            <a:endParaRPr lang="zh-CN" altLang="en-US" dirty="0">
              <a:latin typeface="南宋书局体" panose="02000000000000000000" pitchFamily="2" charset="-122"/>
              <a:ea typeface="南宋书局体" panose="02000000000000000000" pitchFamily="2" charset="-122"/>
              <a:sym typeface="Arial" panose="020B0604020202020204" pitchFamily="34" charset="0"/>
            </a:endParaRPr>
          </a:p>
        </p:txBody>
      </p:sp>
      <p:sp>
        <p:nvSpPr>
          <p:cNvPr id="54" name="TextBox 38"/>
          <p:cNvSpPr txBox="1"/>
          <p:nvPr/>
        </p:nvSpPr>
        <p:spPr>
          <a:xfrm>
            <a:off x="6289347" y="1764392"/>
            <a:ext cx="228664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一</a:t>
            </a:r>
            <a:endParaRPr lang="zh-CN" altLang="en-US" dirty="0">
              <a:latin typeface="南宋书局体" panose="02000000000000000000" pitchFamily="2" charset="-122"/>
              <a:ea typeface="南宋书局体" panose="02000000000000000000" pitchFamily="2" charset="-122"/>
              <a:sym typeface="Arial" panose="020B0604020202020204" pitchFamily="34" charset="0"/>
            </a:endParaRPr>
          </a:p>
        </p:txBody>
      </p:sp>
      <p:sp>
        <p:nvSpPr>
          <p:cNvPr id="55" name="TextBox 38"/>
          <p:cNvSpPr txBox="1"/>
          <p:nvPr/>
        </p:nvSpPr>
        <p:spPr>
          <a:xfrm>
            <a:off x="6517947" y="1764392"/>
            <a:ext cx="228664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个</a:t>
            </a:r>
            <a:endParaRPr lang="zh-CN" altLang="en-US" dirty="0">
              <a:latin typeface="南宋书局体" panose="02000000000000000000" pitchFamily="2" charset="-122"/>
              <a:ea typeface="南宋书局体" panose="02000000000000000000" pitchFamily="2" charset="-122"/>
              <a:sym typeface="Arial" panose="020B0604020202020204" pitchFamily="34" charset="0"/>
            </a:endParaRPr>
          </a:p>
        </p:txBody>
      </p:sp>
      <p:sp>
        <p:nvSpPr>
          <p:cNvPr id="56" name="TextBox 38"/>
          <p:cNvSpPr txBox="1"/>
          <p:nvPr/>
        </p:nvSpPr>
        <p:spPr>
          <a:xfrm>
            <a:off x="6746547" y="1764392"/>
            <a:ext cx="228664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开</a:t>
            </a:r>
            <a:endParaRPr lang="zh-CN" altLang="en-US" dirty="0">
              <a:latin typeface="南宋书局体" panose="02000000000000000000" pitchFamily="2" charset="-122"/>
              <a:ea typeface="南宋书局体" panose="02000000000000000000" pitchFamily="2" charset="-122"/>
              <a:sym typeface="Arial" panose="020B0604020202020204" pitchFamily="34" charset="0"/>
            </a:endParaRPr>
          </a:p>
        </p:txBody>
      </p:sp>
      <p:sp>
        <p:nvSpPr>
          <p:cNvPr id="57" name="TextBox 38"/>
          <p:cNvSpPr txBox="1"/>
          <p:nvPr/>
        </p:nvSpPr>
        <p:spPr>
          <a:xfrm>
            <a:off x="6975147" y="1764392"/>
            <a:ext cx="228664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发</a:t>
            </a:r>
            <a:endParaRPr lang="zh-CN" altLang="en-US" dirty="0">
              <a:latin typeface="南宋书局体" panose="02000000000000000000" pitchFamily="2" charset="-122"/>
              <a:ea typeface="南宋书局体" panose="02000000000000000000" pitchFamily="2" charset="-122"/>
              <a:sym typeface="Arial" panose="020B0604020202020204" pitchFamily="34" charset="0"/>
            </a:endParaRPr>
          </a:p>
        </p:txBody>
      </p:sp>
      <p:sp>
        <p:nvSpPr>
          <p:cNvPr id="58" name="TextBox 38"/>
          <p:cNvSpPr txBox="1"/>
          <p:nvPr/>
        </p:nvSpPr>
        <p:spPr>
          <a:xfrm>
            <a:off x="7203747" y="1764392"/>
            <a:ext cx="228664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的</a:t>
            </a:r>
            <a:endParaRPr lang="zh-CN" altLang="en-US" dirty="0">
              <a:latin typeface="南宋书局体" panose="02000000000000000000" pitchFamily="2" charset="-122"/>
              <a:ea typeface="南宋书局体" panose="02000000000000000000" pitchFamily="2" charset="-122"/>
              <a:sym typeface="Arial" panose="020B0604020202020204" pitchFamily="34" charset="0"/>
            </a:endParaRPr>
          </a:p>
        </p:txBody>
      </p:sp>
      <p:sp>
        <p:nvSpPr>
          <p:cNvPr id="59" name="TextBox 38"/>
          <p:cNvSpPr txBox="1"/>
          <p:nvPr/>
        </p:nvSpPr>
        <p:spPr>
          <a:xfrm>
            <a:off x="7432347" y="1764392"/>
            <a:ext cx="228664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好</a:t>
            </a:r>
            <a:endParaRPr lang="zh-CN" altLang="en-US" dirty="0">
              <a:latin typeface="南宋书局体" panose="02000000000000000000" pitchFamily="2" charset="-122"/>
              <a:ea typeface="南宋书局体" panose="02000000000000000000" pitchFamily="2" charset="-122"/>
              <a:sym typeface="Arial" panose="020B0604020202020204" pitchFamily="34" charset="0"/>
            </a:endParaRPr>
          </a:p>
        </p:txBody>
      </p:sp>
      <p:sp>
        <p:nvSpPr>
          <p:cNvPr id="60" name="TextBox 38"/>
          <p:cNvSpPr txBox="1"/>
          <p:nvPr/>
        </p:nvSpPr>
        <p:spPr>
          <a:xfrm>
            <a:off x="7660947" y="1764392"/>
            <a:ext cx="228664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习</a:t>
            </a:r>
            <a:endParaRPr lang="zh-CN" altLang="en-US" dirty="0">
              <a:latin typeface="南宋书局体" panose="02000000000000000000" pitchFamily="2" charset="-122"/>
              <a:ea typeface="南宋书局体" panose="02000000000000000000" pitchFamily="2" charset="-122"/>
              <a:sym typeface="Arial" panose="020B0604020202020204" pitchFamily="34" charset="0"/>
            </a:endParaRPr>
          </a:p>
        </p:txBody>
      </p:sp>
      <p:sp>
        <p:nvSpPr>
          <p:cNvPr id="61" name="TextBox 38"/>
          <p:cNvSpPr txBox="1"/>
          <p:nvPr/>
        </p:nvSpPr>
        <p:spPr>
          <a:xfrm>
            <a:off x="7889547" y="1764392"/>
            <a:ext cx="228664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惯</a:t>
            </a:r>
            <a:endParaRPr lang="zh-CN" altLang="en-US" dirty="0">
              <a:latin typeface="南宋书局体" panose="02000000000000000000" pitchFamily="2" charset="-122"/>
              <a:ea typeface="南宋书局体" panose="02000000000000000000" pitchFamily="2" charset="-122"/>
              <a:sym typeface="Arial" panose="020B0604020202020204" pitchFamily="34" charset="0"/>
            </a:endParaRPr>
          </a:p>
        </p:txBody>
      </p:sp>
      <p:sp>
        <p:nvSpPr>
          <p:cNvPr id="62" name="TextBox 38"/>
          <p:cNvSpPr txBox="1"/>
          <p:nvPr/>
        </p:nvSpPr>
        <p:spPr>
          <a:xfrm>
            <a:off x="8118147" y="1764392"/>
            <a:ext cx="228664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，</a:t>
            </a:r>
            <a:endParaRPr lang="zh-CN" altLang="en-US" dirty="0">
              <a:latin typeface="南宋书局体" panose="02000000000000000000" pitchFamily="2" charset="-122"/>
              <a:ea typeface="南宋书局体" panose="02000000000000000000" pitchFamily="2" charset="-122"/>
              <a:sym typeface="Arial" panose="020B0604020202020204" pitchFamily="34" charset="0"/>
            </a:endParaRPr>
          </a:p>
        </p:txBody>
      </p:sp>
      <p:sp>
        <p:nvSpPr>
          <p:cNvPr id="63" name="TextBox 38"/>
          <p:cNvSpPr txBox="1"/>
          <p:nvPr/>
        </p:nvSpPr>
        <p:spPr>
          <a:xfrm>
            <a:off x="8346747" y="1764392"/>
            <a:ext cx="228664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对</a:t>
            </a:r>
            <a:endParaRPr lang="zh-CN" altLang="en-US" dirty="0">
              <a:latin typeface="南宋书局体" panose="02000000000000000000" pitchFamily="2" charset="-122"/>
              <a:ea typeface="南宋书局体" panose="02000000000000000000" pitchFamily="2" charset="-122"/>
              <a:sym typeface="Arial" panose="020B0604020202020204" pitchFamily="34" charset="0"/>
            </a:endParaRPr>
          </a:p>
        </p:txBody>
      </p:sp>
      <p:sp>
        <p:nvSpPr>
          <p:cNvPr id="64" name="TextBox 38"/>
          <p:cNvSpPr txBox="1"/>
          <p:nvPr/>
        </p:nvSpPr>
        <p:spPr>
          <a:xfrm>
            <a:off x="8575347" y="1764392"/>
            <a:ext cx="228664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于</a:t>
            </a:r>
            <a:endParaRPr lang="zh-CN" altLang="en-US" dirty="0">
              <a:latin typeface="南宋书局体" panose="02000000000000000000" pitchFamily="2" charset="-122"/>
              <a:ea typeface="南宋书局体" panose="02000000000000000000" pitchFamily="2" charset="-122"/>
              <a:sym typeface="Arial" panose="020B0604020202020204" pitchFamily="34" charset="0"/>
            </a:endParaRPr>
          </a:p>
        </p:txBody>
      </p:sp>
      <p:sp>
        <p:nvSpPr>
          <p:cNvPr id="65" name="TextBox 38"/>
          <p:cNvSpPr txBox="1"/>
          <p:nvPr/>
        </p:nvSpPr>
        <p:spPr>
          <a:xfrm>
            <a:off x="8803947" y="1764392"/>
            <a:ext cx="228664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错</a:t>
            </a:r>
            <a:endParaRPr lang="zh-CN" altLang="en-US" dirty="0">
              <a:latin typeface="南宋书局体" panose="02000000000000000000" pitchFamily="2" charset="-122"/>
              <a:ea typeface="南宋书局体" panose="02000000000000000000" pitchFamily="2" charset="-122"/>
              <a:sym typeface="Arial" panose="020B0604020202020204" pitchFamily="34" charset="0"/>
            </a:endParaRPr>
          </a:p>
        </p:txBody>
      </p:sp>
      <p:sp>
        <p:nvSpPr>
          <p:cNvPr id="66" name="TextBox 38"/>
          <p:cNvSpPr txBox="1"/>
          <p:nvPr/>
        </p:nvSpPr>
        <p:spPr>
          <a:xfrm>
            <a:off x="9032547" y="1764392"/>
            <a:ext cx="228664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误</a:t>
            </a:r>
            <a:endParaRPr lang="zh-CN" altLang="en-US" dirty="0">
              <a:latin typeface="南宋书局体" panose="02000000000000000000" pitchFamily="2" charset="-122"/>
              <a:ea typeface="南宋书局体" panose="02000000000000000000" pitchFamily="2" charset="-122"/>
              <a:sym typeface="Arial" panose="020B0604020202020204" pitchFamily="34" charset="0"/>
            </a:endParaRPr>
          </a:p>
        </p:txBody>
      </p:sp>
      <p:sp>
        <p:nvSpPr>
          <p:cNvPr id="67" name="TextBox 38"/>
          <p:cNvSpPr txBox="1"/>
          <p:nvPr/>
        </p:nvSpPr>
        <p:spPr>
          <a:xfrm>
            <a:off x="9261147" y="1764392"/>
            <a:ext cx="228664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排</a:t>
            </a:r>
            <a:endParaRPr lang="zh-CN" altLang="en-US" dirty="0">
              <a:latin typeface="南宋书局体" panose="02000000000000000000" pitchFamily="2" charset="-122"/>
              <a:ea typeface="南宋书局体" panose="02000000000000000000" pitchFamily="2" charset="-122"/>
              <a:sym typeface="Arial" panose="020B0604020202020204" pitchFamily="34" charset="0"/>
            </a:endParaRPr>
          </a:p>
        </p:txBody>
      </p:sp>
      <p:sp>
        <p:nvSpPr>
          <p:cNvPr id="68" name="TextBox 38"/>
          <p:cNvSpPr txBox="1"/>
          <p:nvPr/>
        </p:nvSpPr>
        <p:spPr>
          <a:xfrm>
            <a:off x="9489747" y="1764392"/>
            <a:ext cx="228664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查</a:t>
            </a:r>
            <a:endParaRPr lang="zh-CN" altLang="en-US" dirty="0">
              <a:latin typeface="南宋书局体" panose="02000000000000000000" pitchFamily="2" charset="-122"/>
              <a:ea typeface="南宋书局体" panose="02000000000000000000" pitchFamily="2" charset="-122"/>
              <a:sym typeface="Arial" panose="020B0604020202020204" pitchFamily="34" charset="0"/>
            </a:endParaRPr>
          </a:p>
        </p:txBody>
      </p:sp>
      <p:sp>
        <p:nvSpPr>
          <p:cNvPr id="69" name="TextBox 38"/>
          <p:cNvSpPr txBox="1"/>
          <p:nvPr/>
        </p:nvSpPr>
        <p:spPr>
          <a:xfrm>
            <a:off x="9718347" y="1764392"/>
            <a:ext cx="228664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和</a:t>
            </a:r>
            <a:endParaRPr lang="zh-CN" altLang="en-US" dirty="0">
              <a:latin typeface="南宋书局体" panose="02000000000000000000" pitchFamily="2" charset="-122"/>
              <a:ea typeface="南宋书局体" panose="02000000000000000000" pitchFamily="2" charset="-122"/>
              <a:sym typeface="Arial" panose="020B0604020202020204" pitchFamily="34" charset="0"/>
            </a:endParaRPr>
          </a:p>
        </p:txBody>
      </p:sp>
      <p:sp>
        <p:nvSpPr>
          <p:cNvPr id="70" name="TextBox 38"/>
          <p:cNvSpPr txBox="1"/>
          <p:nvPr/>
        </p:nvSpPr>
        <p:spPr>
          <a:xfrm>
            <a:off x="9946947" y="1764392"/>
            <a:ext cx="228664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系</a:t>
            </a:r>
            <a:endParaRPr lang="zh-CN" altLang="en-US" dirty="0">
              <a:latin typeface="南宋书局体" panose="02000000000000000000" pitchFamily="2" charset="-122"/>
              <a:ea typeface="南宋书局体" panose="02000000000000000000" pitchFamily="2" charset="-122"/>
              <a:sym typeface="Arial" panose="020B0604020202020204" pitchFamily="34" charset="0"/>
            </a:endParaRPr>
          </a:p>
        </p:txBody>
      </p:sp>
      <p:sp>
        <p:nvSpPr>
          <p:cNvPr id="71" name="TextBox 38"/>
          <p:cNvSpPr txBox="1"/>
          <p:nvPr/>
        </p:nvSpPr>
        <p:spPr>
          <a:xfrm>
            <a:off x="10175547" y="1764392"/>
            <a:ext cx="228664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统</a:t>
            </a:r>
            <a:endParaRPr lang="zh-CN" altLang="en-US" dirty="0">
              <a:latin typeface="南宋书局体" panose="02000000000000000000" pitchFamily="2" charset="-122"/>
              <a:ea typeface="南宋书局体" panose="02000000000000000000" pitchFamily="2" charset="-122"/>
              <a:sym typeface="Arial" panose="020B0604020202020204" pitchFamily="34" charset="0"/>
            </a:endParaRPr>
          </a:p>
        </p:txBody>
      </p:sp>
      <p:sp>
        <p:nvSpPr>
          <p:cNvPr id="72" name="TextBox 38"/>
          <p:cNvSpPr txBox="1"/>
          <p:nvPr/>
        </p:nvSpPr>
        <p:spPr>
          <a:xfrm>
            <a:off x="10404147" y="1764392"/>
            <a:ext cx="228664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运</a:t>
            </a:r>
            <a:endParaRPr lang="zh-CN" altLang="en-US" dirty="0">
              <a:latin typeface="南宋书局体" panose="02000000000000000000" pitchFamily="2" charset="-122"/>
              <a:ea typeface="南宋书局体" panose="02000000000000000000" pitchFamily="2" charset="-122"/>
              <a:sym typeface="Arial" panose="020B0604020202020204" pitchFamily="34" charset="0"/>
            </a:endParaRPr>
          </a:p>
        </p:txBody>
      </p:sp>
      <p:sp>
        <p:nvSpPr>
          <p:cNvPr id="73" name="TextBox 38"/>
          <p:cNvSpPr txBox="1"/>
          <p:nvPr/>
        </p:nvSpPr>
        <p:spPr>
          <a:xfrm>
            <a:off x="10632747" y="1764392"/>
            <a:ext cx="228664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维</a:t>
            </a:r>
            <a:endParaRPr lang="zh-CN" altLang="en-US" dirty="0">
              <a:latin typeface="南宋书局体" panose="02000000000000000000" pitchFamily="2" charset="-122"/>
              <a:ea typeface="南宋书局体" panose="02000000000000000000" pitchFamily="2" charset="-122"/>
              <a:sym typeface="Arial" panose="020B0604020202020204" pitchFamily="34" charset="0"/>
            </a:endParaRPr>
          </a:p>
        </p:txBody>
      </p:sp>
      <p:sp>
        <p:nvSpPr>
          <p:cNvPr id="74" name="TextBox 38"/>
          <p:cNvSpPr txBox="1"/>
          <p:nvPr/>
        </p:nvSpPr>
        <p:spPr>
          <a:xfrm>
            <a:off x="10861347" y="1764392"/>
            <a:ext cx="228664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都</a:t>
            </a:r>
            <a:endParaRPr lang="zh-CN" altLang="en-US" dirty="0">
              <a:latin typeface="南宋书局体" panose="02000000000000000000" pitchFamily="2" charset="-122"/>
              <a:ea typeface="南宋书局体" panose="02000000000000000000" pitchFamily="2" charset="-122"/>
              <a:sym typeface="Arial" panose="020B0604020202020204" pitchFamily="34" charset="0"/>
            </a:endParaRPr>
          </a:p>
        </p:txBody>
      </p:sp>
      <p:sp>
        <p:nvSpPr>
          <p:cNvPr id="75" name="TextBox 38"/>
          <p:cNvSpPr txBox="1"/>
          <p:nvPr/>
        </p:nvSpPr>
        <p:spPr>
          <a:xfrm>
            <a:off x="1672897" y="2038712"/>
            <a:ext cx="228664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有</a:t>
            </a:r>
            <a:endParaRPr lang="zh-CN" altLang="en-US" dirty="0">
              <a:latin typeface="南宋书局体" panose="02000000000000000000" pitchFamily="2" charset="-122"/>
              <a:ea typeface="南宋书局体" panose="02000000000000000000" pitchFamily="2" charset="-122"/>
              <a:sym typeface="Arial" panose="020B0604020202020204" pitchFamily="34" charset="0"/>
            </a:endParaRPr>
          </a:p>
        </p:txBody>
      </p:sp>
      <p:sp>
        <p:nvSpPr>
          <p:cNvPr id="76" name="TextBox 38"/>
          <p:cNvSpPr txBox="1"/>
          <p:nvPr/>
        </p:nvSpPr>
        <p:spPr>
          <a:xfrm>
            <a:off x="1901497" y="2038712"/>
            <a:ext cx="228664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很</a:t>
            </a:r>
            <a:endParaRPr lang="zh-CN" altLang="en-US" dirty="0">
              <a:latin typeface="南宋书局体" panose="02000000000000000000" pitchFamily="2" charset="-122"/>
              <a:ea typeface="南宋书局体" panose="02000000000000000000" pitchFamily="2" charset="-122"/>
              <a:sym typeface="Arial" panose="020B0604020202020204" pitchFamily="34" charset="0"/>
            </a:endParaRPr>
          </a:p>
        </p:txBody>
      </p:sp>
      <p:sp>
        <p:nvSpPr>
          <p:cNvPr id="77" name="TextBox 38"/>
          <p:cNvSpPr txBox="1"/>
          <p:nvPr/>
        </p:nvSpPr>
        <p:spPr>
          <a:xfrm>
            <a:off x="2130097" y="2038712"/>
            <a:ext cx="228664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大</a:t>
            </a:r>
            <a:endParaRPr lang="zh-CN" altLang="en-US" dirty="0">
              <a:latin typeface="南宋书局体" panose="02000000000000000000" pitchFamily="2" charset="-122"/>
              <a:ea typeface="南宋书局体" panose="02000000000000000000" pitchFamily="2" charset="-122"/>
              <a:sym typeface="Arial" panose="020B0604020202020204" pitchFamily="34" charset="0"/>
            </a:endParaRPr>
          </a:p>
        </p:txBody>
      </p:sp>
      <p:sp>
        <p:nvSpPr>
          <p:cNvPr id="78" name="TextBox 38"/>
          <p:cNvSpPr txBox="1"/>
          <p:nvPr/>
        </p:nvSpPr>
        <p:spPr>
          <a:xfrm>
            <a:off x="2358697" y="2038712"/>
            <a:ext cx="228664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帮</a:t>
            </a:r>
            <a:endParaRPr lang="zh-CN" altLang="en-US" dirty="0">
              <a:latin typeface="南宋书局体" panose="02000000000000000000" pitchFamily="2" charset="-122"/>
              <a:ea typeface="南宋书局体" panose="02000000000000000000" pitchFamily="2" charset="-122"/>
              <a:sym typeface="Arial" panose="020B0604020202020204" pitchFamily="34" charset="0"/>
            </a:endParaRPr>
          </a:p>
        </p:txBody>
      </p:sp>
      <p:sp>
        <p:nvSpPr>
          <p:cNvPr id="79" name="TextBox 38"/>
          <p:cNvSpPr txBox="1"/>
          <p:nvPr/>
        </p:nvSpPr>
        <p:spPr>
          <a:xfrm>
            <a:off x="2587297" y="2038712"/>
            <a:ext cx="228664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助</a:t>
            </a:r>
            <a:endParaRPr lang="zh-CN" altLang="en-US" dirty="0">
              <a:latin typeface="南宋书局体" panose="02000000000000000000" pitchFamily="2" charset="-122"/>
              <a:ea typeface="南宋书局体" panose="02000000000000000000" pitchFamily="2" charset="-122"/>
              <a:sym typeface="Arial" panose="020B0604020202020204" pitchFamily="34" charset="0"/>
            </a:endParaRPr>
          </a:p>
        </p:txBody>
      </p:sp>
      <p:sp>
        <p:nvSpPr>
          <p:cNvPr id="80" name="TextBox 38"/>
          <p:cNvSpPr txBox="1"/>
          <p:nvPr/>
        </p:nvSpPr>
        <p:spPr>
          <a:xfrm>
            <a:off x="2815897" y="2038712"/>
            <a:ext cx="228664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。</a:t>
            </a:r>
            <a:endParaRPr lang="zh-CN" altLang="en-US" dirty="0">
              <a:latin typeface="南宋书局体" panose="02000000000000000000" pitchFamily="2" charset="-122"/>
              <a:ea typeface="南宋书局体" panose="02000000000000000000" pitchFamily="2" charset="-122"/>
              <a:sym typeface="Arial" panose="020B0604020202020204" pitchFamily="34" charset="0"/>
            </a:endParaRPr>
          </a:p>
        </p:txBody>
      </p:sp>
      <p:sp>
        <p:nvSpPr>
          <p:cNvPr id="81" name="TextBox 38"/>
          <p:cNvSpPr txBox="1"/>
          <p:nvPr/>
        </p:nvSpPr>
        <p:spPr>
          <a:xfrm>
            <a:off x="3044497" y="2038712"/>
            <a:ext cx="139764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P</a:t>
            </a:r>
            <a:endParaRPr lang="zh-CN" altLang="en-US" dirty="0">
              <a:latin typeface="南宋书局体" panose="02000000000000000000" pitchFamily="2" charset="-122"/>
              <a:ea typeface="南宋书局体" panose="02000000000000000000" pitchFamily="2" charset="-122"/>
              <a:sym typeface="Arial" panose="020B0604020202020204" pitchFamily="34" charset="0"/>
            </a:endParaRPr>
          </a:p>
        </p:txBody>
      </p:sp>
      <p:sp>
        <p:nvSpPr>
          <p:cNvPr id="82" name="TextBox 38"/>
          <p:cNvSpPr txBox="1"/>
          <p:nvPr/>
        </p:nvSpPr>
        <p:spPr>
          <a:xfrm>
            <a:off x="3184197" y="2038712"/>
            <a:ext cx="121412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y</a:t>
            </a:r>
            <a:endParaRPr lang="zh-CN" altLang="en-US" dirty="0">
              <a:latin typeface="南宋书局体" panose="02000000000000000000" pitchFamily="2" charset="-122"/>
              <a:ea typeface="南宋书局体" panose="02000000000000000000" pitchFamily="2" charset="-122"/>
              <a:sym typeface="Arial" panose="020B0604020202020204" pitchFamily="34" charset="0"/>
            </a:endParaRPr>
          </a:p>
        </p:txBody>
      </p:sp>
      <p:sp>
        <p:nvSpPr>
          <p:cNvPr id="83" name="TextBox 38"/>
          <p:cNvSpPr txBox="1"/>
          <p:nvPr/>
        </p:nvSpPr>
        <p:spPr>
          <a:xfrm>
            <a:off x="3305546" y="2038712"/>
            <a:ext cx="85788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t</a:t>
            </a:r>
            <a:endParaRPr lang="zh-CN" altLang="en-US" dirty="0">
              <a:latin typeface="南宋书局体" panose="02000000000000000000" pitchFamily="2" charset="-122"/>
              <a:ea typeface="南宋书局体" panose="02000000000000000000" pitchFamily="2" charset="-122"/>
              <a:sym typeface="Arial" panose="020B0604020202020204" pitchFamily="34" charset="0"/>
            </a:endParaRPr>
          </a:p>
        </p:txBody>
      </p:sp>
      <p:sp>
        <p:nvSpPr>
          <p:cNvPr id="84" name="TextBox 38"/>
          <p:cNvSpPr txBox="1"/>
          <p:nvPr/>
        </p:nvSpPr>
        <p:spPr>
          <a:xfrm>
            <a:off x="3391273" y="2038712"/>
            <a:ext cx="141351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h</a:t>
            </a:r>
            <a:endParaRPr lang="zh-CN" altLang="en-US" dirty="0">
              <a:latin typeface="南宋书局体" panose="02000000000000000000" pitchFamily="2" charset="-122"/>
              <a:ea typeface="南宋书局体" panose="02000000000000000000" pitchFamily="2" charset="-122"/>
              <a:sym typeface="Arial" panose="020B0604020202020204" pitchFamily="34" charset="0"/>
            </a:endParaRPr>
          </a:p>
        </p:txBody>
      </p:sp>
      <p:sp>
        <p:nvSpPr>
          <p:cNvPr id="85" name="TextBox 38"/>
          <p:cNvSpPr txBox="1"/>
          <p:nvPr/>
        </p:nvSpPr>
        <p:spPr>
          <a:xfrm>
            <a:off x="3532558" y="2038712"/>
            <a:ext cx="146114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o</a:t>
            </a:r>
            <a:endParaRPr lang="zh-CN" altLang="en-US" dirty="0">
              <a:latin typeface="南宋书局体" panose="02000000000000000000" pitchFamily="2" charset="-122"/>
              <a:ea typeface="南宋书局体" panose="02000000000000000000" pitchFamily="2" charset="-122"/>
              <a:sym typeface="Arial" panose="020B0604020202020204" pitchFamily="34" charset="0"/>
            </a:endParaRPr>
          </a:p>
        </p:txBody>
      </p:sp>
      <p:sp>
        <p:nvSpPr>
          <p:cNvPr id="86" name="TextBox 38"/>
          <p:cNvSpPr txBox="1"/>
          <p:nvPr/>
        </p:nvSpPr>
        <p:spPr>
          <a:xfrm>
            <a:off x="3678610" y="2038712"/>
            <a:ext cx="141351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n</a:t>
            </a:r>
            <a:endParaRPr lang="zh-CN" altLang="en-US" dirty="0">
              <a:latin typeface="南宋书局体" panose="02000000000000000000" pitchFamily="2" charset="-122"/>
              <a:ea typeface="南宋书局体" panose="02000000000000000000" pitchFamily="2" charset="-122"/>
              <a:sym typeface="Arial" panose="020B0604020202020204" pitchFamily="34" charset="0"/>
            </a:endParaRPr>
          </a:p>
        </p:txBody>
      </p:sp>
      <p:sp>
        <p:nvSpPr>
          <p:cNvPr id="87" name="TextBox 38"/>
          <p:cNvSpPr txBox="1"/>
          <p:nvPr/>
        </p:nvSpPr>
        <p:spPr>
          <a:xfrm>
            <a:off x="3819898" y="2038712"/>
            <a:ext cx="228663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标</a:t>
            </a:r>
            <a:endParaRPr lang="zh-CN" altLang="en-US" dirty="0">
              <a:latin typeface="南宋书局体" panose="02000000000000000000" pitchFamily="2" charset="-122"/>
              <a:ea typeface="南宋书局体" panose="02000000000000000000" pitchFamily="2" charset="-122"/>
              <a:sym typeface="Arial" panose="020B0604020202020204" pitchFamily="34" charset="0"/>
            </a:endParaRPr>
          </a:p>
        </p:txBody>
      </p:sp>
      <p:sp>
        <p:nvSpPr>
          <p:cNvPr id="88" name="TextBox 38"/>
          <p:cNvSpPr txBox="1"/>
          <p:nvPr/>
        </p:nvSpPr>
        <p:spPr>
          <a:xfrm>
            <a:off x="4048498" y="2038712"/>
            <a:ext cx="228663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准</a:t>
            </a:r>
            <a:endParaRPr lang="zh-CN" altLang="en-US" dirty="0">
              <a:latin typeface="南宋书局体" panose="02000000000000000000" pitchFamily="2" charset="-122"/>
              <a:ea typeface="南宋书局体" panose="02000000000000000000" pitchFamily="2" charset="-122"/>
              <a:sym typeface="Arial" panose="020B0604020202020204" pitchFamily="34" charset="0"/>
            </a:endParaRPr>
          </a:p>
        </p:txBody>
      </p:sp>
      <p:sp>
        <p:nvSpPr>
          <p:cNvPr id="89" name="TextBox 38"/>
          <p:cNvSpPr txBox="1"/>
          <p:nvPr/>
        </p:nvSpPr>
        <p:spPr>
          <a:xfrm>
            <a:off x="4277098" y="2038712"/>
            <a:ext cx="228663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库</a:t>
            </a:r>
            <a:endParaRPr lang="zh-CN" altLang="en-US" dirty="0">
              <a:latin typeface="南宋书局体" panose="02000000000000000000" pitchFamily="2" charset="-122"/>
              <a:ea typeface="南宋书局体" panose="02000000000000000000" pitchFamily="2" charset="-122"/>
              <a:sym typeface="Arial" panose="020B0604020202020204" pitchFamily="34" charset="0"/>
            </a:endParaRPr>
          </a:p>
        </p:txBody>
      </p:sp>
      <p:sp>
        <p:nvSpPr>
          <p:cNvPr id="90" name="TextBox 38"/>
          <p:cNvSpPr txBox="1"/>
          <p:nvPr/>
        </p:nvSpPr>
        <p:spPr>
          <a:xfrm>
            <a:off x="4505698" y="2038712"/>
            <a:ext cx="228663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自</a:t>
            </a:r>
            <a:endParaRPr lang="zh-CN" altLang="en-US" dirty="0">
              <a:latin typeface="南宋书局体" panose="02000000000000000000" pitchFamily="2" charset="-122"/>
              <a:ea typeface="南宋书局体" panose="02000000000000000000" pitchFamily="2" charset="-122"/>
              <a:sym typeface="Arial" panose="020B0604020202020204" pitchFamily="34" charset="0"/>
            </a:endParaRPr>
          </a:p>
        </p:txBody>
      </p:sp>
      <p:sp>
        <p:nvSpPr>
          <p:cNvPr id="91" name="TextBox 38"/>
          <p:cNvSpPr txBox="1"/>
          <p:nvPr/>
        </p:nvSpPr>
        <p:spPr>
          <a:xfrm>
            <a:off x="4734298" y="2038712"/>
            <a:ext cx="228663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带</a:t>
            </a:r>
            <a:endParaRPr lang="zh-CN" altLang="en-US" dirty="0">
              <a:latin typeface="南宋书局体" panose="02000000000000000000" pitchFamily="2" charset="-122"/>
              <a:ea typeface="南宋书局体" panose="02000000000000000000" pitchFamily="2" charset="-122"/>
              <a:sym typeface="Arial" panose="020B0604020202020204" pitchFamily="34" charset="0"/>
            </a:endParaRPr>
          </a:p>
        </p:txBody>
      </p:sp>
      <p:sp>
        <p:nvSpPr>
          <p:cNvPr id="92" name="TextBox 38"/>
          <p:cNvSpPr txBox="1"/>
          <p:nvPr/>
        </p:nvSpPr>
        <p:spPr>
          <a:xfrm>
            <a:off x="4962898" y="2038712"/>
            <a:ext cx="228663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日</a:t>
            </a:r>
            <a:endParaRPr lang="zh-CN" altLang="en-US" dirty="0">
              <a:latin typeface="南宋书局体" panose="02000000000000000000" pitchFamily="2" charset="-122"/>
              <a:ea typeface="南宋书局体" panose="02000000000000000000" pitchFamily="2" charset="-122"/>
              <a:sym typeface="Arial" panose="020B0604020202020204" pitchFamily="34" charset="0"/>
            </a:endParaRPr>
          </a:p>
        </p:txBody>
      </p:sp>
      <p:sp>
        <p:nvSpPr>
          <p:cNvPr id="93" name="TextBox 38"/>
          <p:cNvSpPr txBox="1"/>
          <p:nvPr/>
        </p:nvSpPr>
        <p:spPr>
          <a:xfrm>
            <a:off x="5191498" y="2038712"/>
            <a:ext cx="228663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志</a:t>
            </a:r>
            <a:endParaRPr lang="zh-CN" altLang="en-US" dirty="0">
              <a:latin typeface="南宋书局体" panose="02000000000000000000" pitchFamily="2" charset="-122"/>
              <a:ea typeface="南宋书局体" panose="02000000000000000000" pitchFamily="2" charset="-122"/>
              <a:sym typeface="Arial" panose="020B0604020202020204" pitchFamily="34" charset="0"/>
            </a:endParaRPr>
          </a:p>
        </p:txBody>
      </p:sp>
      <p:sp>
        <p:nvSpPr>
          <p:cNvPr id="94" name="TextBox 38"/>
          <p:cNvSpPr txBox="1"/>
          <p:nvPr/>
        </p:nvSpPr>
        <p:spPr>
          <a:xfrm>
            <a:off x="5420098" y="2038712"/>
            <a:ext cx="228663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模</a:t>
            </a:r>
            <a:endParaRPr lang="zh-CN" altLang="en-US" dirty="0">
              <a:latin typeface="南宋书局体" panose="02000000000000000000" pitchFamily="2" charset="-122"/>
              <a:ea typeface="南宋书局体" panose="02000000000000000000" pitchFamily="2" charset="-122"/>
              <a:sym typeface="Arial" panose="020B0604020202020204" pitchFamily="34" charset="0"/>
            </a:endParaRPr>
          </a:p>
        </p:txBody>
      </p:sp>
      <p:sp>
        <p:nvSpPr>
          <p:cNvPr id="95" name="TextBox 38"/>
          <p:cNvSpPr txBox="1"/>
          <p:nvPr/>
        </p:nvSpPr>
        <p:spPr>
          <a:xfrm>
            <a:off x="5648698" y="2038712"/>
            <a:ext cx="228663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块</a:t>
            </a:r>
            <a:endParaRPr lang="zh-CN" altLang="en-US" dirty="0">
              <a:latin typeface="南宋书局体" panose="02000000000000000000" pitchFamily="2" charset="-122"/>
              <a:ea typeface="南宋书局体" panose="02000000000000000000" pitchFamily="2" charset="-122"/>
              <a:sym typeface="Arial" panose="020B0604020202020204" pitchFamily="34" charset="0"/>
            </a:endParaRPr>
          </a:p>
        </p:txBody>
      </p:sp>
      <p:sp>
        <p:nvSpPr>
          <p:cNvPr id="96" name="TextBox 38"/>
          <p:cNvSpPr txBox="1"/>
          <p:nvPr/>
        </p:nvSpPr>
        <p:spPr>
          <a:xfrm>
            <a:off x="5877298" y="2038712"/>
            <a:ext cx="228663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，</a:t>
            </a:r>
            <a:endParaRPr lang="zh-CN" altLang="en-US" dirty="0">
              <a:latin typeface="南宋书局体" panose="02000000000000000000" pitchFamily="2" charset="-122"/>
              <a:ea typeface="南宋书局体" panose="02000000000000000000" pitchFamily="2" charset="-122"/>
              <a:sym typeface="Arial" panose="020B0604020202020204" pitchFamily="34" charset="0"/>
            </a:endParaRPr>
          </a:p>
        </p:txBody>
      </p:sp>
      <p:sp>
        <p:nvSpPr>
          <p:cNvPr id="97" name="TextBox 38"/>
          <p:cNvSpPr txBox="1"/>
          <p:nvPr/>
        </p:nvSpPr>
        <p:spPr>
          <a:xfrm>
            <a:off x="6105898" y="2038712"/>
            <a:ext cx="228663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程</a:t>
            </a:r>
            <a:endParaRPr lang="zh-CN" altLang="en-US" dirty="0">
              <a:latin typeface="南宋书局体" panose="02000000000000000000" pitchFamily="2" charset="-122"/>
              <a:ea typeface="南宋书局体" panose="02000000000000000000" pitchFamily="2" charset="-122"/>
              <a:sym typeface="Arial" panose="020B0604020202020204" pitchFamily="34" charset="0"/>
            </a:endParaRPr>
          </a:p>
        </p:txBody>
      </p:sp>
      <p:sp>
        <p:nvSpPr>
          <p:cNvPr id="98" name="TextBox 38"/>
          <p:cNvSpPr txBox="1"/>
          <p:nvPr/>
        </p:nvSpPr>
        <p:spPr>
          <a:xfrm>
            <a:off x="6334498" y="2038712"/>
            <a:ext cx="228663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序</a:t>
            </a:r>
            <a:endParaRPr lang="zh-CN" altLang="en-US" dirty="0">
              <a:latin typeface="南宋书局体" panose="02000000000000000000" pitchFamily="2" charset="-122"/>
              <a:ea typeface="南宋书局体" panose="02000000000000000000" pitchFamily="2" charset="-122"/>
              <a:sym typeface="Arial" panose="020B0604020202020204" pitchFamily="34" charset="0"/>
            </a:endParaRPr>
          </a:p>
        </p:txBody>
      </p:sp>
      <p:sp>
        <p:nvSpPr>
          <p:cNvPr id="99" name="TextBox 38"/>
          <p:cNvSpPr txBox="1"/>
          <p:nvPr/>
        </p:nvSpPr>
        <p:spPr>
          <a:xfrm>
            <a:off x="6563098" y="2038712"/>
            <a:ext cx="228663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的</a:t>
            </a:r>
            <a:endParaRPr lang="zh-CN" altLang="en-US" dirty="0">
              <a:latin typeface="南宋书局体" panose="02000000000000000000" pitchFamily="2" charset="-122"/>
              <a:ea typeface="南宋书局体" panose="02000000000000000000" pitchFamily="2" charset="-122"/>
              <a:sym typeface="Arial" panose="020B0604020202020204" pitchFamily="34" charset="0"/>
            </a:endParaRPr>
          </a:p>
        </p:txBody>
      </p:sp>
      <p:sp>
        <p:nvSpPr>
          <p:cNvPr id="100" name="TextBox 38"/>
          <p:cNvSpPr txBox="1"/>
          <p:nvPr/>
        </p:nvSpPr>
        <p:spPr>
          <a:xfrm>
            <a:off x="6791698" y="2038712"/>
            <a:ext cx="228663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日</a:t>
            </a:r>
            <a:endParaRPr lang="zh-CN" altLang="en-US" dirty="0">
              <a:latin typeface="南宋书局体" panose="02000000000000000000" pitchFamily="2" charset="-122"/>
              <a:ea typeface="南宋书局体" panose="02000000000000000000" pitchFamily="2" charset="-122"/>
              <a:sym typeface="Arial" panose="020B0604020202020204" pitchFamily="34" charset="0"/>
            </a:endParaRPr>
          </a:p>
        </p:txBody>
      </p:sp>
      <p:sp>
        <p:nvSpPr>
          <p:cNvPr id="101" name="TextBox 38"/>
          <p:cNvSpPr txBox="1"/>
          <p:nvPr/>
        </p:nvSpPr>
        <p:spPr>
          <a:xfrm>
            <a:off x="7020298" y="2038712"/>
            <a:ext cx="228663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志</a:t>
            </a:r>
            <a:endParaRPr lang="zh-CN" altLang="en-US" dirty="0">
              <a:latin typeface="南宋书局体" panose="02000000000000000000" pitchFamily="2" charset="-122"/>
              <a:ea typeface="南宋书局体" panose="02000000000000000000" pitchFamily="2" charset="-122"/>
              <a:sym typeface="Arial" panose="020B0604020202020204" pitchFamily="34" charset="0"/>
            </a:endParaRPr>
          </a:p>
        </p:txBody>
      </p:sp>
      <p:sp>
        <p:nvSpPr>
          <p:cNvPr id="102" name="TextBox 38"/>
          <p:cNvSpPr txBox="1"/>
          <p:nvPr/>
        </p:nvSpPr>
        <p:spPr>
          <a:xfrm>
            <a:off x="7248898" y="2038712"/>
            <a:ext cx="228663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功</a:t>
            </a:r>
            <a:endParaRPr lang="zh-CN" altLang="en-US" dirty="0">
              <a:latin typeface="南宋书局体" panose="02000000000000000000" pitchFamily="2" charset="-122"/>
              <a:ea typeface="南宋书局体" panose="02000000000000000000" pitchFamily="2" charset="-122"/>
              <a:sym typeface="Arial" panose="020B0604020202020204" pitchFamily="34" charset="0"/>
            </a:endParaRPr>
          </a:p>
        </p:txBody>
      </p:sp>
      <p:sp>
        <p:nvSpPr>
          <p:cNvPr id="103" name="TextBox 38"/>
          <p:cNvSpPr txBox="1"/>
          <p:nvPr/>
        </p:nvSpPr>
        <p:spPr>
          <a:xfrm>
            <a:off x="7477498" y="2038712"/>
            <a:ext cx="228663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能</a:t>
            </a:r>
            <a:endParaRPr lang="zh-CN" altLang="en-US" dirty="0">
              <a:latin typeface="南宋书局体" panose="02000000000000000000" pitchFamily="2" charset="-122"/>
              <a:ea typeface="南宋书局体" panose="02000000000000000000" pitchFamily="2" charset="-122"/>
              <a:sym typeface="Arial" panose="020B0604020202020204" pitchFamily="34" charset="0"/>
            </a:endParaRPr>
          </a:p>
        </p:txBody>
      </p:sp>
      <p:sp>
        <p:nvSpPr>
          <p:cNvPr id="104" name="TextBox 38"/>
          <p:cNvSpPr txBox="1"/>
          <p:nvPr/>
        </p:nvSpPr>
        <p:spPr>
          <a:xfrm>
            <a:off x="7706098" y="2038712"/>
            <a:ext cx="228663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直</a:t>
            </a:r>
            <a:endParaRPr lang="zh-CN" altLang="en-US" dirty="0">
              <a:latin typeface="南宋书局体" panose="02000000000000000000" pitchFamily="2" charset="-122"/>
              <a:ea typeface="南宋书局体" panose="02000000000000000000" pitchFamily="2" charset="-122"/>
              <a:sym typeface="Arial" panose="020B0604020202020204" pitchFamily="34" charset="0"/>
            </a:endParaRPr>
          </a:p>
        </p:txBody>
      </p:sp>
      <p:sp>
        <p:nvSpPr>
          <p:cNvPr id="105" name="TextBox 38"/>
          <p:cNvSpPr txBox="1"/>
          <p:nvPr/>
        </p:nvSpPr>
        <p:spPr>
          <a:xfrm>
            <a:off x="7934698" y="2038712"/>
            <a:ext cx="228663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接</a:t>
            </a:r>
            <a:endParaRPr lang="zh-CN" altLang="en-US" dirty="0">
              <a:latin typeface="南宋书局体" panose="02000000000000000000" pitchFamily="2" charset="-122"/>
              <a:ea typeface="南宋书局体" panose="02000000000000000000" pitchFamily="2" charset="-122"/>
              <a:sym typeface="Arial" panose="020B0604020202020204" pitchFamily="34" charset="0"/>
            </a:endParaRPr>
          </a:p>
        </p:txBody>
      </p:sp>
      <p:sp>
        <p:nvSpPr>
          <p:cNvPr id="106" name="TextBox 38"/>
          <p:cNvSpPr txBox="1"/>
          <p:nvPr/>
        </p:nvSpPr>
        <p:spPr>
          <a:xfrm>
            <a:off x="8163298" y="2038712"/>
            <a:ext cx="228663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调</a:t>
            </a:r>
            <a:endParaRPr lang="zh-CN" altLang="en-US" dirty="0">
              <a:latin typeface="南宋书局体" panose="02000000000000000000" pitchFamily="2" charset="-122"/>
              <a:ea typeface="南宋书局体" panose="02000000000000000000" pitchFamily="2" charset="-122"/>
              <a:sym typeface="Arial" panose="020B0604020202020204" pitchFamily="34" charset="0"/>
            </a:endParaRPr>
          </a:p>
        </p:txBody>
      </p:sp>
      <p:sp>
        <p:nvSpPr>
          <p:cNvPr id="107" name="TextBox 38"/>
          <p:cNvSpPr txBox="1"/>
          <p:nvPr/>
        </p:nvSpPr>
        <p:spPr>
          <a:xfrm>
            <a:off x="8391898" y="2038712"/>
            <a:ext cx="228663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用</a:t>
            </a:r>
            <a:endParaRPr lang="zh-CN" altLang="en-US" dirty="0">
              <a:latin typeface="南宋书局体" panose="02000000000000000000" pitchFamily="2" charset="-122"/>
              <a:ea typeface="南宋书局体" panose="02000000000000000000" pitchFamily="2" charset="-122"/>
              <a:sym typeface="Arial" panose="020B0604020202020204" pitchFamily="34" charset="0"/>
            </a:endParaRPr>
          </a:p>
        </p:txBody>
      </p:sp>
      <p:sp>
        <p:nvSpPr>
          <p:cNvPr id="108" name="TextBox 38"/>
          <p:cNvSpPr txBox="1"/>
          <p:nvPr/>
        </p:nvSpPr>
        <p:spPr>
          <a:xfrm>
            <a:off x="8620498" y="2038712"/>
            <a:ext cx="228663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标</a:t>
            </a:r>
            <a:endParaRPr lang="zh-CN" altLang="en-US" dirty="0">
              <a:latin typeface="南宋书局体" panose="02000000000000000000" pitchFamily="2" charset="-122"/>
              <a:ea typeface="南宋书局体" panose="02000000000000000000" pitchFamily="2" charset="-122"/>
              <a:sym typeface="Arial" panose="020B0604020202020204" pitchFamily="34" charset="0"/>
            </a:endParaRPr>
          </a:p>
        </p:txBody>
      </p:sp>
      <p:sp>
        <p:nvSpPr>
          <p:cNvPr id="109" name="TextBox 38"/>
          <p:cNvSpPr txBox="1"/>
          <p:nvPr/>
        </p:nvSpPr>
        <p:spPr>
          <a:xfrm>
            <a:off x="8849098" y="2038712"/>
            <a:ext cx="228663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准</a:t>
            </a:r>
            <a:endParaRPr lang="zh-CN" altLang="en-US" dirty="0">
              <a:latin typeface="南宋书局体" panose="02000000000000000000" pitchFamily="2" charset="-122"/>
              <a:ea typeface="南宋书局体" panose="02000000000000000000" pitchFamily="2" charset="-122"/>
              <a:sym typeface="Arial" panose="020B0604020202020204" pitchFamily="34" charset="0"/>
            </a:endParaRPr>
          </a:p>
        </p:txBody>
      </p:sp>
      <p:sp>
        <p:nvSpPr>
          <p:cNvPr id="110" name="TextBox 38"/>
          <p:cNvSpPr txBox="1"/>
          <p:nvPr/>
        </p:nvSpPr>
        <p:spPr>
          <a:xfrm>
            <a:off x="9077698" y="2038712"/>
            <a:ext cx="228663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库</a:t>
            </a:r>
            <a:endParaRPr lang="zh-CN" altLang="en-US" dirty="0">
              <a:latin typeface="南宋书局体" panose="02000000000000000000" pitchFamily="2" charset="-122"/>
              <a:ea typeface="南宋书局体" panose="02000000000000000000" pitchFamily="2" charset="-122"/>
              <a:sym typeface="Arial" panose="020B0604020202020204" pitchFamily="34" charset="0"/>
            </a:endParaRPr>
          </a:p>
        </p:txBody>
      </p:sp>
      <p:sp>
        <p:nvSpPr>
          <p:cNvPr id="111" name="TextBox 38"/>
          <p:cNvSpPr txBox="1"/>
          <p:nvPr/>
        </p:nvSpPr>
        <p:spPr>
          <a:xfrm>
            <a:off x="9306298" y="2038712"/>
            <a:ext cx="228663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的</a:t>
            </a:r>
            <a:endParaRPr lang="zh-CN" altLang="en-US" dirty="0">
              <a:latin typeface="南宋书局体" panose="02000000000000000000" pitchFamily="2" charset="-122"/>
              <a:ea typeface="南宋书局体" panose="02000000000000000000" pitchFamily="2" charset="-122"/>
              <a:sym typeface="Arial" panose="020B0604020202020204" pitchFamily="34" charset="0"/>
            </a:endParaRPr>
          </a:p>
        </p:txBody>
      </p:sp>
      <p:sp>
        <p:nvSpPr>
          <p:cNvPr id="112" name="TextBox 38"/>
          <p:cNvSpPr txBox="1"/>
          <p:nvPr/>
        </p:nvSpPr>
        <p:spPr>
          <a:xfrm>
            <a:off x="9534898" y="2038712"/>
            <a:ext cx="228663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日</a:t>
            </a:r>
            <a:endParaRPr lang="zh-CN" altLang="en-US" dirty="0">
              <a:latin typeface="南宋书局体" panose="02000000000000000000" pitchFamily="2" charset="-122"/>
              <a:ea typeface="南宋书局体" panose="02000000000000000000" pitchFamily="2" charset="-122"/>
              <a:sym typeface="Arial" panose="020B0604020202020204" pitchFamily="34" charset="0"/>
            </a:endParaRPr>
          </a:p>
        </p:txBody>
      </p:sp>
      <p:sp>
        <p:nvSpPr>
          <p:cNvPr id="113" name="TextBox 38"/>
          <p:cNvSpPr txBox="1"/>
          <p:nvPr/>
        </p:nvSpPr>
        <p:spPr>
          <a:xfrm>
            <a:off x="9763498" y="2038712"/>
            <a:ext cx="228663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志</a:t>
            </a:r>
            <a:endParaRPr lang="zh-CN" altLang="en-US" dirty="0">
              <a:latin typeface="南宋书局体" panose="02000000000000000000" pitchFamily="2" charset="-122"/>
              <a:ea typeface="南宋书局体" panose="02000000000000000000" pitchFamily="2" charset="-122"/>
              <a:sym typeface="Arial" panose="020B0604020202020204" pitchFamily="34" charset="0"/>
            </a:endParaRPr>
          </a:p>
        </p:txBody>
      </p:sp>
      <p:sp>
        <p:nvSpPr>
          <p:cNvPr id="114" name="TextBox 38"/>
          <p:cNvSpPr txBox="1"/>
          <p:nvPr/>
        </p:nvSpPr>
        <p:spPr>
          <a:xfrm>
            <a:off x="9992098" y="2038712"/>
            <a:ext cx="228663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模</a:t>
            </a:r>
            <a:endParaRPr lang="zh-CN" altLang="en-US" dirty="0">
              <a:latin typeface="南宋书局体" panose="02000000000000000000" pitchFamily="2" charset="-122"/>
              <a:ea typeface="南宋书局体" panose="02000000000000000000" pitchFamily="2" charset="-122"/>
              <a:sym typeface="Arial" panose="020B0604020202020204" pitchFamily="34" charset="0"/>
            </a:endParaRPr>
          </a:p>
        </p:txBody>
      </p:sp>
      <p:sp>
        <p:nvSpPr>
          <p:cNvPr id="115" name="TextBox 38"/>
          <p:cNvSpPr txBox="1"/>
          <p:nvPr/>
        </p:nvSpPr>
        <p:spPr>
          <a:xfrm>
            <a:off x="10220698" y="2038712"/>
            <a:ext cx="228663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块</a:t>
            </a:r>
            <a:endParaRPr lang="zh-CN" altLang="en-US" dirty="0">
              <a:latin typeface="南宋书局体" panose="02000000000000000000" pitchFamily="2" charset="-122"/>
              <a:ea typeface="南宋书局体" panose="02000000000000000000" pitchFamily="2" charset="-122"/>
              <a:sym typeface="Arial" panose="020B0604020202020204" pitchFamily="34" charset="0"/>
            </a:endParaRPr>
          </a:p>
        </p:txBody>
      </p:sp>
      <p:sp>
        <p:nvSpPr>
          <p:cNvPr id="116" name="TextBox 38"/>
          <p:cNvSpPr txBox="1"/>
          <p:nvPr/>
        </p:nvSpPr>
        <p:spPr>
          <a:xfrm>
            <a:off x="10449298" y="2038712"/>
            <a:ext cx="228663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即</a:t>
            </a:r>
            <a:endParaRPr lang="zh-CN" altLang="en-US" dirty="0">
              <a:latin typeface="南宋书局体" panose="02000000000000000000" pitchFamily="2" charset="-122"/>
              <a:ea typeface="南宋书局体" panose="02000000000000000000" pitchFamily="2" charset="-122"/>
              <a:sym typeface="Arial" panose="020B0604020202020204" pitchFamily="34" charset="0"/>
            </a:endParaRPr>
          </a:p>
        </p:txBody>
      </p:sp>
      <p:sp>
        <p:nvSpPr>
          <p:cNvPr id="117" name="TextBox 38"/>
          <p:cNvSpPr txBox="1"/>
          <p:nvPr/>
        </p:nvSpPr>
        <p:spPr>
          <a:xfrm>
            <a:off x="10677898" y="2038712"/>
            <a:ext cx="228663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可</a:t>
            </a:r>
            <a:endParaRPr lang="zh-CN" altLang="en-US" dirty="0">
              <a:latin typeface="南宋书局体" panose="02000000000000000000" pitchFamily="2" charset="-122"/>
              <a:ea typeface="南宋书局体" panose="02000000000000000000" pitchFamily="2" charset="-122"/>
              <a:sym typeface="Arial" panose="020B0604020202020204" pitchFamily="34" charset="0"/>
            </a:endParaRPr>
          </a:p>
        </p:txBody>
      </p:sp>
      <p:sp>
        <p:nvSpPr>
          <p:cNvPr id="118" name="TextBox 38"/>
          <p:cNvSpPr txBox="1"/>
          <p:nvPr/>
        </p:nvSpPr>
        <p:spPr>
          <a:xfrm>
            <a:off x="1672897" y="2313032"/>
            <a:ext cx="228664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通</a:t>
            </a:r>
            <a:endParaRPr lang="zh-CN" altLang="en-US" dirty="0">
              <a:latin typeface="南宋书局体" panose="02000000000000000000" pitchFamily="2" charset="-122"/>
              <a:ea typeface="南宋书局体" panose="02000000000000000000" pitchFamily="2" charset="-122"/>
              <a:sym typeface="Arial" panose="020B0604020202020204" pitchFamily="34" charset="0"/>
            </a:endParaRPr>
          </a:p>
        </p:txBody>
      </p:sp>
      <p:sp>
        <p:nvSpPr>
          <p:cNvPr id="119" name="TextBox 38"/>
          <p:cNvSpPr txBox="1"/>
          <p:nvPr/>
        </p:nvSpPr>
        <p:spPr>
          <a:xfrm>
            <a:off x="1901497" y="2313032"/>
            <a:ext cx="228664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过</a:t>
            </a:r>
            <a:endParaRPr lang="zh-CN" altLang="en-US" dirty="0">
              <a:latin typeface="南宋书局体" panose="02000000000000000000" pitchFamily="2" charset="-122"/>
              <a:ea typeface="南宋书局体" panose="02000000000000000000" pitchFamily="2" charset="-122"/>
              <a:sym typeface="Arial" panose="020B0604020202020204" pitchFamily="34" charset="0"/>
            </a:endParaRPr>
          </a:p>
        </p:txBody>
      </p:sp>
      <p:sp>
        <p:nvSpPr>
          <p:cNvPr id="120" name="TextBox 38"/>
          <p:cNvSpPr txBox="1"/>
          <p:nvPr/>
        </p:nvSpPr>
        <p:spPr>
          <a:xfrm>
            <a:off x="2130097" y="2313032"/>
            <a:ext cx="228664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日</a:t>
            </a:r>
            <a:endParaRPr lang="zh-CN" altLang="en-US" dirty="0">
              <a:latin typeface="南宋书局体" panose="02000000000000000000" pitchFamily="2" charset="-122"/>
              <a:ea typeface="南宋书局体" panose="02000000000000000000" pitchFamily="2" charset="-122"/>
              <a:sym typeface="Arial" panose="020B0604020202020204" pitchFamily="34" charset="0"/>
            </a:endParaRPr>
          </a:p>
        </p:txBody>
      </p:sp>
      <p:sp>
        <p:nvSpPr>
          <p:cNvPr id="121" name="TextBox 38"/>
          <p:cNvSpPr txBox="1"/>
          <p:nvPr/>
        </p:nvSpPr>
        <p:spPr>
          <a:xfrm>
            <a:off x="2358697" y="2313032"/>
            <a:ext cx="228664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志</a:t>
            </a:r>
            <a:endParaRPr lang="zh-CN" altLang="en-US" dirty="0">
              <a:latin typeface="南宋书局体" panose="02000000000000000000" pitchFamily="2" charset="-122"/>
              <a:ea typeface="南宋书局体" panose="02000000000000000000" pitchFamily="2" charset="-122"/>
              <a:sym typeface="Arial" panose="020B0604020202020204" pitchFamily="34" charset="0"/>
            </a:endParaRPr>
          </a:p>
        </p:txBody>
      </p:sp>
      <p:sp>
        <p:nvSpPr>
          <p:cNvPr id="122" name="TextBox 38"/>
          <p:cNvSpPr txBox="1"/>
          <p:nvPr/>
        </p:nvSpPr>
        <p:spPr>
          <a:xfrm>
            <a:off x="2587297" y="2313032"/>
            <a:ext cx="228664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，</a:t>
            </a:r>
            <a:endParaRPr lang="zh-CN" altLang="en-US" dirty="0">
              <a:latin typeface="南宋书局体" panose="02000000000000000000" pitchFamily="2" charset="-122"/>
              <a:ea typeface="南宋书局体" panose="02000000000000000000" pitchFamily="2" charset="-122"/>
              <a:sym typeface="Arial" panose="020B0604020202020204" pitchFamily="34" charset="0"/>
            </a:endParaRPr>
          </a:p>
        </p:txBody>
      </p:sp>
      <p:sp>
        <p:nvSpPr>
          <p:cNvPr id="123" name="TextBox 38"/>
          <p:cNvSpPr txBox="1"/>
          <p:nvPr/>
        </p:nvSpPr>
        <p:spPr>
          <a:xfrm>
            <a:off x="2815897" y="2313032"/>
            <a:ext cx="228664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开</a:t>
            </a:r>
            <a:endParaRPr lang="zh-CN" altLang="en-US" dirty="0">
              <a:latin typeface="南宋书局体" panose="02000000000000000000" pitchFamily="2" charset="-122"/>
              <a:ea typeface="南宋书局体" panose="02000000000000000000" pitchFamily="2" charset="-122"/>
              <a:sym typeface="Arial" panose="020B0604020202020204" pitchFamily="34" charset="0"/>
            </a:endParaRPr>
          </a:p>
        </p:txBody>
      </p:sp>
      <p:sp>
        <p:nvSpPr>
          <p:cNvPr id="124" name="TextBox 38"/>
          <p:cNvSpPr txBox="1"/>
          <p:nvPr/>
        </p:nvSpPr>
        <p:spPr>
          <a:xfrm>
            <a:off x="3044497" y="2313032"/>
            <a:ext cx="228664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发</a:t>
            </a:r>
            <a:endParaRPr lang="zh-CN" altLang="en-US" dirty="0">
              <a:latin typeface="南宋书局体" panose="02000000000000000000" pitchFamily="2" charset="-122"/>
              <a:ea typeface="南宋书局体" panose="02000000000000000000" pitchFamily="2" charset="-122"/>
              <a:sym typeface="Arial" panose="020B0604020202020204" pitchFamily="34" charset="0"/>
            </a:endParaRPr>
          </a:p>
        </p:txBody>
      </p:sp>
      <p:sp>
        <p:nvSpPr>
          <p:cNvPr id="125" name="TextBox 38"/>
          <p:cNvSpPr txBox="1"/>
          <p:nvPr/>
        </p:nvSpPr>
        <p:spPr>
          <a:xfrm>
            <a:off x="3273097" y="2313032"/>
            <a:ext cx="228664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者</a:t>
            </a:r>
            <a:endParaRPr lang="zh-CN" altLang="en-US" dirty="0">
              <a:latin typeface="南宋书局体" panose="02000000000000000000" pitchFamily="2" charset="-122"/>
              <a:ea typeface="南宋书局体" panose="02000000000000000000" pitchFamily="2" charset="-122"/>
              <a:sym typeface="Arial" panose="020B0604020202020204" pitchFamily="34" charset="0"/>
            </a:endParaRPr>
          </a:p>
        </p:txBody>
      </p:sp>
      <p:sp>
        <p:nvSpPr>
          <p:cNvPr id="126" name="TextBox 38"/>
          <p:cNvSpPr txBox="1"/>
          <p:nvPr/>
        </p:nvSpPr>
        <p:spPr>
          <a:xfrm>
            <a:off x="3501697" y="2313032"/>
            <a:ext cx="228664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可</a:t>
            </a:r>
            <a:endParaRPr lang="zh-CN" altLang="en-US" dirty="0">
              <a:latin typeface="南宋书局体" panose="02000000000000000000" pitchFamily="2" charset="-122"/>
              <a:ea typeface="南宋书局体" panose="02000000000000000000" pitchFamily="2" charset="-122"/>
              <a:sym typeface="Arial" panose="020B0604020202020204" pitchFamily="34" charset="0"/>
            </a:endParaRPr>
          </a:p>
        </p:txBody>
      </p:sp>
      <p:sp>
        <p:nvSpPr>
          <p:cNvPr id="127" name="TextBox 38"/>
          <p:cNvSpPr txBox="1"/>
          <p:nvPr/>
        </p:nvSpPr>
        <p:spPr>
          <a:xfrm>
            <a:off x="3730297" y="2313032"/>
            <a:ext cx="228664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以</a:t>
            </a:r>
            <a:endParaRPr lang="zh-CN" altLang="en-US" dirty="0">
              <a:latin typeface="南宋书局体" panose="02000000000000000000" pitchFamily="2" charset="-122"/>
              <a:ea typeface="南宋书局体" panose="02000000000000000000" pitchFamily="2" charset="-122"/>
              <a:sym typeface="Arial" panose="020B0604020202020204" pitchFamily="34" charset="0"/>
            </a:endParaRPr>
          </a:p>
        </p:txBody>
      </p:sp>
      <p:sp>
        <p:nvSpPr>
          <p:cNvPr id="128" name="TextBox 38"/>
          <p:cNvSpPr txBox="1"/>
          <p:nvPr/>
        </p:nvSpPr>
        <p:spPr>
          <a:xfrm>
            <a:off x="3958897" y="2313032"/>
            <a:ext cx="228664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清</a:t>
            </a:r>
            <a:endParaRPr lang="zh-CN" altLang="en-US" dirty="0">
              <a:latin typeface="南宋书局体" panose="02000000000000000000" pitchFamily="2" charset="-122"/>
              <a:ea typeface="南宋书局体" panose="02000000000000000000" pitchFamily="2" charset="-122"/>
              <a:sym typeface="Arial" panose="020B0604020202020204" pitchFamily="34" charset="0"/>
            </a:endParaRPr>
          </a:p>
        </p:txBody>
      </p:sp>
      <p:sp>
        <p:nvSpPr>
          <p:cNvPr id="129" name="TextBox 38"/>
          <p:cNvSpPr txBox="1"/>
          <p:nvPr/>
        </p:nvSpPr>
        <p:spPr>
          <a:xfrm>
            <a:off x="4187497" y="2313032"/>
            <a:ext cx="228664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楚</a:t>
            </a:r>
            <a:endParaRPr lang="zh-CN" altLang="en-US" dirty="0">
              <a:latin typeface="南宋书局体" panose="02000000000000000000" pitchFamily="2" charset="-122"/>
              <a:ea typeface="南宋书局体" panose="02000000000000000000" pitchFamily="2" charset="-122"/>
              <a:sym typeface="Arial" panose="020B0604020202020204" pitchFamily="34" charset="0"/>
            </a:endParaRPr>
          </a:p>
        </p:txBody>
      </p:sp>
      <p:sp>
        <p:nvSpPr>
          <p:cNvPr id="130" name="TextBox 38"/>
          <p:cNvSpPr txBox="1"/>
          <p:nvPr/>
        </p:nvSpPr>
        <p:spPr>
          <a:xfrm>
            <a:off x="4416097" y="2313032"/>
            <a:ext cx="228664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地</a:t>
            </a:r>
            <a:endParaRPr lang="zh-CN" altLang="en-US" dirty="0">
              <a:latin typeface="南宋书局体" panose="02000000000000000000" pitchFamily="2" charset="-122"/>
              <a:ea typeface="南宋书局体" panose="02000000000000000000" pitchFamily="2" charset="-122"/>
              <a:sym typeface="Arial" panose="020B0604020202020204" pitchFamily="34" charset="0"/>
            </a:endParaRPr>
          </a:p>
        </p:txBody>
      </p:sp>
      <p:sp>
        <p:nvSpPr>
          <p:cNvPr id="131" name="TextBox 38"/>
          <p:cNvSpPr txBox="1"/>
          <p:nvPr/>
        </p:nvSpPr>
        <p:spPr>
          <a:xfrm>
            <a:off x="4644697" y="2313032"/>
            <a:ext cx="228664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了</a:t>
            </a:r>
            <a:endParaRPr lang="zh-CN" altLang="en-US" dirty="0">
              <a:latin typeface="南宋书局体" panose="02000000000000000000" pitchFamily="2" charset="-122"/>
              <a:ea typeface="南宋书局体" panose="02000000000000000000" pitchFamily="2" charset="-122"/>
              <a:sym typeface="Arial" panose="020B0604020202020204" pitchFamily="34" charset="0"/>
            </a:endParaRPr>
          </a:p>
        </p:txBody>
      </p:sp>
      <p:sp>
        <p:nvSpPr>
          <p:cNvPr id="132" name="TextBox 38"/>
          <p:cNvSpPr txBox="1"/>
          <p:nvPr/>
        </p:nvSpPr>
        <p:spPr>
          <a:xfrm>
            <a:off x="4873297" y="2313032"/>
            <a:ext cx="228664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解</a:t>
            </a:r>
            <a:endParaRPr lang="zh-CN" altLang="en-US" dirty="0">
              <a:latin typeface="南宋书局体" panose="02000000000000000000" pitchFamily="2" charset="-122"/>
              <a:ea typeface="南宋书局体" panose="02000000000000000000" pitchFamily="2" charset="-122"/>
              <a:sym typeface="Arial" panose="020B0604020202020204" pitchFamily="34" charset="0"/>
            </a:endParaRPr>
          </a:p>
        </p:txBody>
      </p:sp>
      <p:sp>
        <p:nvSpPr>
          <p:cNvPr id="133" name="TextBox 38"/>
          <p:cNvSpPr txBox="1"/>
          <p:nvPr/>
        </p:nvSpPr>
        <p:spPr>
          <a:xfrm>
            <a:off x="5101897" y="2313032"/>
            <a:ext cx="228664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发</a:t>
            </a:r>
            <a:endParaRPr lang="zh-CN" altLang="en-US" dirty="0">
              <a:latin typeface="南宋书局体" panose="02000000000000000000" pitchFamily="2" charset="-122"/>
              <a:ea typeface="南宋书局体" panose="02000000000000000000" pitchFamily="2" charset="-122"/>
              <a:sym typeface="Arial" panose="020B0604020202020204" pitchFamily="34" charset="0"/>
            </a:endParaRPr>
          </a:p>
        </p:txBody>
      </p:sp>
      <p:sp>
        <p:nvSpPr>
          <p:cNvPr id="134" name="TextBox 38"/>
          <p:cNvSpPr txBox="1"/>
          <p:nvPr/>
        </p:nvSpPr>
        <p:spPr>
          <a:xfrm>
            <a:off x="5330497" y="2313032"/>
            <a:ext cx="228664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生</a:t>
            </a:r>
            <a:endParaRPr lang="zh-CN" altLang="en-US" dirty="0">
              <a:latin typeface="南宋书局体" panose="02000000000000000000" pitchFamily="2" charset="-122"/>
              <a:ea typeface="南宋书局体" panose="02000000000000000000" pitchFamily="2" charset="-122"/>
              <a:sym typeface="Arial" panose="020B0604020202020204" pitchFamily="34" charset="0"/>
            </a:endParaRPr>
          </a:p>
        </p:txBody>
      </p:sp>
      <p:sp>
        <p:nvSpPr>
          <p:cNvPr id="135" name="TextBox 38"/>
          <p:cNvSpPr txBox="1"/>
          <p:nvPr/>
        </p:nvSpPr>
        <p:spPr>
          <a:xfrm>
            <a:off x="5559097" y="2313032"/>
            <a:ext cx="228664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了</a:t>
            </a:r>
            <a:endParaRPr lang="zh-CN" altLang="en-US" dirty="0">
              <a:latin typeface="南宋书局体" panose="02000000000000000000" pitchFamily="2" charset="-122"/>
              <a:ea typeface="南宋书局体" panose="02000000000000000000" pitchFamily="2" charset="-122"/>
              <a:sym typeface="Arial" panose="020B0604020202020204" pitchFamily="34" charset="0"/>
            </a:endParaRPr>
          </a:p>
        </p:txBody>
      </p:sp>
      <p:sp>
        <p:nvSpPr>
          <p:cNvPr id="136" name="TextBox 38"/>
          <p:cNvSpPr txBox="1"/>
          <p:nvPr/>
        </p:nvSpPr>
        <p:spPr>
          <a:xfrm>
            <a:off x="5787697" y="2313032"/>
            <a:ext cx="228664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哪</a:t>
            </a:r>
            <a:endParaRPr lang="zh-CN" altLang="en-US" dirty="0">
              <a:latin typeface="南宋书局体" panose="02000000000000000000" pitchFamily="2" charset="-122"/>
              <a:ea typeface="南宋书局体" panose="02000000000000000000" pitchFamily="2" charset="-122"/>
              <a:sym typeface="Arial" panose="020B0604020202020204" pitchFamily="34" charset="0"/>
            </a:endParaRPr>
          </a:p>
        </p:txBody>
      </p:sp>
      <p:sp>
        <p:nvSpPr>
          <p:cNvPr id="137" name="TextBox 38"/>
          <p:cNvSpPr txBox="1"/>
          <p:nvPr/>
        </p:nvSpPr>
        <p:spPr>
          <a:xfrm>
            <a:off x="6016297" y="2313032"/>
            <a:ext cx="228664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些</a:t>
            </a:r>
            <a:endParaRPr lang="zh-CN" altLang="en-US" dirty="0">
              <a:latin typeface="南宋书局体" panose="02000000000000000000" pitchFamily="2" charset="-122"/>
              <a:ea typeface="南宋书局体" panose="02000000000000000000" pitchFamily="2" charset="-122"/>
              <a:sym typeface="Arial" panose="020B0604020202020204" pitchFamily="34" charset="0"/>
            </a:endParaRPr>
          </a:p>
        </p:txBody>
      </p:sp>
      <p:sp>
        <p:nvSpPr>
          <p:cNvPr id="138" name="TextBox 38"/>
          <p:cNvSpPr txBox="1"/>
          <p:nvPr/>
        </p:nvSpPr>
        <p:spPr>
          <a:xfrm>
            <a:off x="6244897" y="2313032"/>
            <a:ext cx="228664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事</a:t>
            </a:r>
            <a:endParaRPr lang="zh-CN" altLang="en-US" dirty="0">
              <a:latin typeface="南宋书局体" panose="02000000000000000000" pitchFamily="2" charset="-122"/>
              <a:ea typeface="南宋书局体" panose="02000000000000000000" pitchFamily="2" charset="-122"/>
              <a:sym typeface="Arial" panose="020B0604020202020204" pitchFamily="34" charset="0"/>
            </a:endParaRPr>
          </a:p>
        </p:txBody>
      </p:sp>
      <p:sp>
        <p:nvSpPr>
          <p:cNvPr id="139" name="TextBox 38"/>
          <p:cNvSpPr txBox="1"/>
          <p:nvPr/>
        </p:nvSpPr>
        <p:spPr>
          <a:xfrm>
            <a:off x="6473497" y="2313032"/>
            <a:ext cx="228664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件</a:t>
            </a:r>
            <a:endParaRPr lang="zh-CN" altLang="en-US" dirty="0">
              <a:latin typeface="南宋书局体" panose="02000000000000000000" pitchFamily="2" charset="-122"/>
              <a:ea typeface="南宋书局体" panose="02000000000000000000" pitchFamily="2" charset="-122"/>
              <a:sym typeface="Arial" panose="020B0604020202020204" pitchFamily="34" charset="0"/>
            </a:endParaRPr>
          </a:p>
        </p:txBody>
      </p:sp>
      <p:sp>
        <p:nvSpPr>
          <p:cNvPr id="140" name="TextBox 38"/>
          <p:cNvSpPr txBox="1"/>
          <p:nvPr/>
        </p:nvSpPr>
        <p:spPr>
          <a:xfrm>
            <a:off x="6702097" y="2313032"/>
            <a:ext cx="228664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，</a:t>
            </a:r>
            <a:endParaRPr lang="zh-CN" altLang="en-US" dirty="0">
              <a:latin typeface="南宋书局体" panose="02000000000000000000" pitchFamily="2" charset="-122"/>
              <a:ea typeface="南宋书局体" panose="02000000000000000000" pitchFamily="2" charset="-122"/>
              <a:sym typeface="Arial" panose="020B0604020202020204" pitchFamily="34" charset="0"/>
            </a:endParaRPr>
          </a:p>
        </p:txBody>
      </p:sp>
      <p:sp>
        <p:nvSpPr>
          <p:cNvPr id="141" name="TextBox 38"/>
          <p:cNvSpPr txBox="1"/>
          <p:nvPr/>
        </p:nvSpPr>
        <p:spPr>
          <a:xfrm>
            <a:off x="6930697" y="2313032"/>
            <a:ext cx="228664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包</a:t>
            </a:r>
            <a:endParaRPr lang="zh-CN" altLang="en-US" dirty="0">
              <a:latin typeface="南宋书局体" panose="02000000000000000000" pitchFamily="2" charset="-122"/>
              <a:ea typeface="南宋书局体" panose="02000000000000000000" pitchFamily="2" charset="-122"/>
              <a:sym typeface="Arial" panose="020B0604020202020204" pitchFamily="34" charset="0"/>
            </a:endParaRPr>
          </a:p>
        </p:txBody>
      </p:sp>
      <p:sp>
        <p:nvSpPr>
          <p:cNvPr id="142" name="TextBox 38"/>
          <p:cNvSpPr txBox="1"/>
          <p:nvPr/>
        </p:nvSpPr>
        <p:spPr>
          <a:xfrm>
            <a:off x="7159297" y="2313032"/>
            <a:ext cx="228664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括</a:t>
            </a:r>
            <a:endParaRPr lang="zh-CN" altLang="en-US" dirty="0">
              <a:latin typeface="南宋书局体" panose="02000000000000000000" pitchFamily="2" charset="-122"/>
              <a:ea typeface="南宋书局体" panose="02000000000000000000" pitchFamily="2" charset="-122"/>
              <a:sym typeface="Arial" panose="020B0604020202020204" pitchFamily="34" charset="0"/>
            </a:endParaRPr>
          </a:p>
        </p:txBody>
      </p:sp>
      <p:sp>
        <p:nvSpPr>
          <p:cNvPr id="143" name="TextBox 38"/>
          <p:cNvSpPr txBox="1"/>
          <p:nvPr/>
        </p:nvSpPr>
        <p:spPr>
          <a:xfrm>
            <a:off x="7387897" y="2313032"/>
            <a:ext cx="228664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出</a:t>
            </a:r>
            <a:endParaRPr lang="zh-CN" altLang="en-US" dirty="0">
              <a:latin typeface="南宋书局体" panose="02000000000000000000" pitchFamily="2" charset="-122"/>
              <a:ea typeface="南宋书局体" panose="02000000000000000000" pitchFamily="2" charset="-122"/>
              <a:sym typeface="Arial" panose="020B0604020202020204" pitchFamily="34" charset="0"/>
            </a:endParaRPr>
          </a:p>
        </p:txBody>
      </p:sp>
      <p:sp>
        <p:nvSpPr>
          <p:cNvPr id="144" name="TextBox 38"/>
          <p:cNvSpPr txBox="1"/>
          <p:nvPr/>
        </p:nvSpPr>
        <p:spPr>
          <a:xfrm>
            <a:off x="7616497" y="2313032"/>
            <a:ext cx="228664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现</a:t>
            </a:r>
            <a:endParaRPr lang="zh-CN" altLang="en-US" dirty="0">
              <a:latin typeface="南宋书局体" panose="02000000000000000000" pitchFamily="2" charset="-122"/>
              <a:ea typeface="南宋书局体" panose="02000000000000000000" pitchFamily="2" charset="-122"/>
              <a:sym typeface="Arial" panose="020B0604020202020204" pitchFamily="34" charset="0"/>
            </a:endParaRPr>
          </a:p>
        </p:txBody>
      </p:sp>
      <p:sp>
        <p:nvSpPr>
          <p:cNvPr id="145" name="TextBox 38"/>
          <p:cNvSpPr txBox="1"/>
          <p:nvPr/>
        </p:nvSpPr>
        <p:spPr>
          <a:xfrm>
            <a:off x="7845097" y="2313032"/>
            <a:ext cx="228664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了</a:t>
            </a:r>
            <a:endParaRPr lang="zh-CN" altLang="en-US" dirty="0">
              <a:latin typeface="南宋书局体" panose="02000000000000000000" pitchFamily="2" charset="-122"/>
              <a:ea typeface="南宋书局体" panose="02000000000000000000" pitchFamily="2" charset="-122"/>
              <a:sym typeface="Arial" panose="020B0604020202020204" pitchFamily="34" charset="0"/>
            </a:endParaRPr>
          </a:p>
        </p:txBody>
      </p:sp>
      <p:sp>
        <p:nvSpPr>
          <p:cNvPr id="146" name="TextBox 38"/>
          <p:cNvSpPr txBox="1"/>
          <p:nvPr/>
        </p:nvSpPr>
        <p:spPr>
          <a:xfrm>
            <a:off x="8073697" y="2313032"/>
            <a:ext cx="228664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哪</a:t>
            </a:r>
            <a:endParaRPr lang="zh-CN" altLang="en-US" dirty="0">
              <a:latin typeface="南宋书局体" panose="02000000000000000000" pitchFamily="2" charset="-122"/>
              <a:ea typeface="南宋书局体" panose="02000000000000000000" pitchFamily="2" charset="-122"/>
              <a:sym typeface="Arial" panose="020B0604020202020204" pitchFamily="34" charset="0"/>
            </a:endParaRPr>
          </a:p>
        </p:txBody>
      </p:sp>
      <p:sp>
        <p:nvSpPr>
          <p:cNvPr id="147" name="TextBox 38"/>
          <p:cNvSpPr txBox="1"/>
          <p:nvPr/>
        </p:nvSpPr>
        <p:spPr>
          <a:xfrm>
            <a:off x="8302297" y="2313032"/>
            <a:ext cx="228664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些</a:t>
            </a:r>
            <a:endParaRPr lang="zh-CN" altLang="en-US" dirty="0">
              <a:latin typeface="南宋书局体" panose="02000000000000000000" pitchFamily="2" charset="-122"/>
              <a:ea typeface="南宋书局体" panose="02000000000000000000" pitchFamily="2" charset="-122"/>
              <a:sym typeface="Arial" panose="020B0604020202020204" pitchFamily="34" charset="0"/>
            </a:endParaRPr>
          </a:p>
        </p:txBody>
      </p:sp>
      <p:sp>
        <p:nvSpPr>
          <p:cNvPr id="148" name="TextBox 38"/>
          <p:cNvSpPr txBox="1"/>
          <p:nvPr/>
        </p:nvSpPr>
        <p:spPr>
          <a:xfrm>
            <a:off x="8530897" y="2313032"/>
            <a:ext cx="228664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错</a:t>
            </a:r>
            <a:endParaRPr lang="zh-CN" altLang="en-US" dirty="0">
              <a:latin typeface="南宋书局体" panose="02000000000000000000" pitchFamily="2" charset="-122"/>
              <a:ea typeface="南宋书局体" panose="02000000000000000000" pitchFamily="2" charset="-122"/>
              <a:sym typeface="Arial" panose="020B0604020202020204" pitchFamily="34" charset="0"/>
            </a:endParaRPr>
          </a:p>
        </p:txBody>
      </p:sp>
      <p:sp>
        <p:nvSpPr>
          <p:cNvPr id="149" name="TextBox 38"/>
          <p:cNvSpPr txBox="1"/>
          <p:nvPr/>
        </p:nvSpPr>
        <p:spPr>
          <a:xfrm>
            <a:off x="8759497" y="2313032"/>
            <a:ext cx="228664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误</a:t>
            </a:r>
            <a:endParaRPr lang="zh-CN" altLang="en-US" dirty="0">
              <a:latin typeface="南宋书局体" panose="02000000000000000000" pitchFamily="2" charset="-122"/>
              <a:ea typeface="南宋书局体" panose="02000000000000000000" pitchFamily="2" charset="-122"/>
              <a:sym typeface="Arial" panose="020B0604020202020204" pitchFamily="34" charset="0"/>
            </a:endParaRPr>
          </a:p>
        </p:txBody>
      </p:sp>
      <p:sp>
        <p:nvSpPr>
          <p:cNvPr id="150" name="TextBox 38"/>
          <p:cNvSpPr txBox="1"/>
          <p:nvPr/>
        </p:nvSpPr>
        <p:spPr>
          <a:xfrm>
            <a:off x="8988097" y="2313032"/>
            <a:ext cx="228664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。</a:t>
            </a:r>
            <a:endParaRPr lang="zh-CN" altLang="en-US" dirty="0">
              <a:latin typeface="南宋书局体" panose="02000000000000000000" pitchFamily="2" charset="-122"/>
              <a:ea typeface="南宋书局体" panose="02000000000000000000" pitchFamily="2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4000">
        <p14:gallery dir="l"/>
      </p:transition>
    </mc:Choice>
    <mc:Fallback>
      <p:transition spd="slow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3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3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80"/>
                            </p:stCondLst>
                            <p:childTnLst>
                              <p:par>
                                <p:cTn id="15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8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80"/>
                            </p:stCondLst>
                            <p:childTnLst>
                              <p:par>
                                <p:cTn id="3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6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80"/>
                            </p:stCondLst>
                            <p:childTnLst>
                              <p:par>
                                <p:cTn id="3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6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80"/>
                            </p:stCondLst>
                            <p:childTnLst>
                              <p:par>
                                <p:cTn id="4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6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580"/>
                            </p:stCondLst>
                            <p:childTnLst>
                              <p:par>
                                <p:cTn id="4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6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080"/>
                            </p:stCondLst>
                            <p:childTnLst>
                              <p:par>
                                <p:cTn id="5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6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580"/>
                            </p:stCondLst>
                            <p:childTnLst>
                              <p:par>
                                <p:cTn id="5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6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80"/>
                            </p:stCondLst>
                            <p:childTnLst>
                              <p:par>
                                <p:cTn id="5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6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580"/>
                            </p:stCondLst>
                            <p:childTnLst>
                              <p:par>
                                <p:cTn id="6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4" dur="6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6080"/>
                            </p:stCondLst>
                            <p:childTnLst>
                              <p:par>
                                <p:cTn id="6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8" dur="6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6580"/>
                            </p:stCondLst>
                            <p:childTnLst>
                              <p:par>
                                <p:cTn id="7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6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7080"/>
                            </p:stCondLst>
                            <p:childTnLst>
                              <p:par>
                                <p:cTn id="7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6" dur="6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7580"/>
                            </p:stCondLst>
                            <p:childTnLst>
                              <p:par>
                                <p:cTn id="7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0" dur="6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8080"/>
                            </p:stCondLst>
                            <p:childTnLst>
                              <p:par>
                                <p:cTn id="8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4" dur="6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8580"/>
                            </p:stCondLst>
                            <p:childTnLst>
                              <p:par>
                                <p:cTn id="8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8" dur="6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9080"/>
                            </p:stCondLst>
                            <p:childTnLst>
                              <p:par>
                                <p:cTn id="9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2" dur="6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9580"/>
                            </p:stCondLst>
                            <p:childTnLst>
                              <p:par>
                                <p:cTn id="9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6" dur="6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0080"/>
                            </p:stCondLst>
                            <p:childTnLst>
                              <p:par>
                                <p:cTn id="9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0" dur="6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0580"/>
                            </p:stCondLst>
                            <p:childTnLst>
                              <p:par>
                                <p:cTn id="10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4" dur="6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1080"/>
                            </p:stCondLst>
                            <p:childTnLst>
                              <p:par>
                                <p:cTn id="10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8" dur="6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1580"/>
                            </p:stCondLst>
                            <p:childTnLst>
                              <p:par>
                                <p:cTn id="11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2" dur="6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2080"/>
                            </p:stCondLst>
                            <p:childTnLst>
                              <p:par>
                                <p:cTn id="11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6" dur="6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2580"/>
                            </p:stCondLst>
                            <p:childTnLst>
                              <p:par>
                                <p:cTn id="11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0" dur="6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3080"/>
                            </p:stCondLst>
                            <p:childTnLst>
                              <p:par>
                                <p:cTn id="12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4" dur="6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13580"/>
                            </p:stCondLst>
                            <p:childTnLst>
                              <p:par>
                                <p:cTn id="12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8" dur="6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14080"/>
                            </p:stCondLst>
                            <p:childTnLst>
                              <p:par>
                                <p:cTn id="13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2" dur="6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14580"/>
                            </p:stCondLst>
                            <p:childTnLst>
                              <p:par>
                                <p:cTn id="13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6" dur="6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15080"/>
                            </p:stCondLst>
                            <p:childTnLst>
                              <p:par>
                                <p:cTn id="13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0" dur="6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15580"/>
                            </p:stCondLst>
                            <p:childTnLst>
                              <p:par>
                                <p:cTn id="14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4" dur="6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16080"/>
                            </p:stCondLst>
                            <p:childTnLst>
                              <p:par>
                                <p:cTn id="14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8" dur="6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16580"/>
                            </p:stCondLst>
                            <p:childTnLst>
                              <p:par>
                                <p:cTn id="15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2" dur="6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17080"/>
                            </p:stCondLst>
                            <p:childTnLst>
                              <p:par>
                                <p:cTn id="15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6" dur="6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17580"/>
                            </p:stCondLst>
                            <p:childTnLst>
                              <p:par>
                                <p:cTn id="15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0" dur="6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18080"/>
                            </p:stCondLst>
                            <p:childTnLst>
                              <p:par>
                                <p:cTn id="16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4" dur="6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18580"/>
                            </p:stCondLst>
                            <p:childTnLst>
                              <p:par>
                                <p:cTn id="16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8" dur="6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19080"/>
                            </p:stCondLst>
                            <p:childTnLst>
                              <p:par>
                                <p:cTn id="17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2" dur="6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19580"/>
                            </p:stCondLst>
                            <p:childTnLst>
                              <p:par>
                                <p:cTn id="17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6" dur="6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20080"/>
                            </p:stCondLst>
                            <p:childTnLst>
                              <p:par>
                                <p:cTn id="17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0" dur="6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20580"/>
                            </p:stCondLst>
                            <p:childTnLst>
                              <p:par>
                                <p:cTn id="18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4" dur="6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21080"/>
                            </p:stCondLst>
                            <p:childTnLst>
                              <p:par>
                                <p:cTn id="18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8" dur="6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" fill="hold">
                            <p:stCondLst>
                              <p:cond delay="21580"/>
                            </p:stCondLst>
                            <p:childTnLst>
                              <p:par>
                                <p:cTn id="19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2" dur="6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>
                            <p:stCondLst>
                              <p:cond delay="22080"/>
                            </p:stCondLst>
                            <p:childTnLst>
                              <p:par>
                                <p:cTn id="19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6" dur="6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" fill="hold">
                            <p:stCondLst>
                              <p:cond delay="22580"/>
                            </p:stCondLst>
                            <p:childTnLst>
                              <p:par>
                                <p:cTn id="19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0" dur="6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1" fill="hold">
                            <p:stCondLst>
                              <p:cond delay="23080"/>
                            </p:stCondLst>
                            <p:childTnLst>
                              <p:par>
                                <p:cTn id="20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4" dur="6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5" fill="hold">
                            <p:stCondLst>
                              <p:cond delay="23580"/>
                            </p:stCondLst>
                            <p:childTnLst>
                              <p:par>
                                <p:cTn id="20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8" dur="6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9" fill="hold">
                            <p:stCondLst>
                              <p:cond delay="24080"/>
                            </p:stCondLst>
                            <p:childTnLst>
                              <p:par>
                                <p:cTn id="21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2" dur="6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3" fill="hold">
                            <p:stCondLst>
                              <p:cond delay="24580"/>
                            </p:stCondLst>
                            <p:childTnLst>
                              <p:par>
                                <p:cTn id="21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6" dur="6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7" fill="hold">
                            <p:stCondLst>
                              <p:cond delay="25080"/>
                            </p:stCondLst>
                            <p:childTnLst>
                              <p:par>
                                <p:cTn id="21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0" dur="6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1" fill="hold">
                            <p:stCondLst>
                              <p:cond delay="25580"/>
                            </p:stCondLst>
                            <p:childTnLst>
                              <p:par>
                                <p:cTn id="22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4" dur="6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5" fill="hold">
                            <p:stCondLst>
                              <p:cond delay="26080"/>
                            </p:stCondLst>
                            <p:childTnLst>
                              <p:par>
                                <p:cTn id="22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8" dur="6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9" fill="hold">
                            <p:stCondLst>
                              <p:cond delay="26580"/>
                            </p:stCondLst>
                            <p:childTnLst>
                              <p:par>
                                <p:cTn id="23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2" dur="6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3" fill="hold">
                            <p:stCondLst>
                              <p:cond delay="27080"/>
                            </p:stCondLst>
                            <p:childTnLst>
                              <p:par>
                                <p:cTn id="23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6" dur="6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7" fill="hold">
                            <p:stCondLst>
                              <p:cond delay="27580"/>
                            </p:stCondLst>
                            <p:childTnLst>
                              <p:par>
                                <p:cTn id="23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0" dur="6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1" fill="hold">
                            <p:stCondLst>
                              <p:cond delay="28080"/>
                            </p:stCondLst>
                            <p:childTnLst>
                              <p:par>
                                <p:cTn id="24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4" dur="6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5" fill="hold">
                            <p:stCondLst>
                              <p:cond delay="28580"/>
                            </p:stCondLst>
                            <p:childTnLst>
                              <p:par>
                                <p:cTn id="24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8" dur="6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9" fill="hold">
                            <p:stCondLst>
                              <p:cond delay="29080"/>
                            </p:stCondLst>
                            <p:childTnLst>
                              <p:par>
                                <p:cTn id="25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2" dur="6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3" fill="hold">
                            <p:stCondLst>
                              <p:cond delay="29580"/>
                            </p:stCondLst>
                            <p:childTnLst>
                              <p:par>
                                <p:cTn id="25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6" dur="6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7" fill="hold">
                            <p:stCondLst>
                              <p:cond delay="30080"/>
                            </p:stCondLst>
                            <p:childTnLst>
                              <p:par>
                                <p:cTn id="25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0" dur="6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1" fill="hold">
                            <p:stCondLst>
                              <p:cond delay="30580"/>
                            </p:stCondLst>
                            <p:childTnLst>
                              <p:par>
                                <p:cTn id="26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4" dur="6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5" fill="hold">
                            <p:stCondLst>
                              <p:cond delay="31080"/>
                            </p:stCondLst>
                            <p:childTnLst>
                              <p:par>
                                <p:cTn id="26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8" dur="6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9" fill="hold">
                            <p:stCondLst>
                              <p:cond delay="31580"/>
                            </p:stCondLst>
                            <p:childTnLst>
                              <p:par>
                                <p:cTn id="27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2" dur="6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3" fill="hold">
                            <p:stCondLst>
                              <p:cond delay="32080"/>
                            </p:stCondLst>
                            <p:childTnLst>
                              <p:par>
                                <p:cTn id="27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6" dur="6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7" fill="hold">
                            <p:stCondLst>
                              <p:cond delay="32580"/>
                            </p:stCondLst>
                            <p:childTnLst>
                              <p:par>
                                <p:cTn id="27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0" dur="6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1" fill="hold">
                            <p:stCondLst>
                              <p:cond delay="33080"/>
                            </p:stCondLst>
                            <p:childTnLst>
                              <p:par>
                                <p:cTn id="28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4" dur="6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5" fill="hold">
                            <p:stCondLst>
                              <p:cond delay="33580"/>
                            </p:stCondLst>
                            <p:childTnLst>
                              <p:par>
                                <p:cTn id="28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8" dur="6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9" fill="hold">
                            <p:stCondLst>
                              <p:cond delay="34080"/>
                            </p:stCondLst>
                            <p:childTnLst>
                              <p:par>
                                <p:cTn id="29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2" dur="6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3" fill="hold">
                            <p:stCondLst>
                              <p:cond delay="34580"/>
                            </p:stCondLst>
                            <p:childTnLst>
                              <p:par>
                                <p:cTn id="29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6" dur="6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7" fill="hold">
                            <p:stCondLst>
                              <p:cond delay="35080"/>
                            </p:stCondLst>
                            <p:childTnLst>
                              <p:par>
                                <p:cTn id="29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0" dur="6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1" fill="hold">
                            <p:stCondLst>
                              <p:cond delay="35580"/>
                            </p:stCondLst>
                            <p:childTnLst>
                              <p:par>
                                <p:cTn id="30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4" dur="6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5" fill="hold">
                            <p:stCondLst>
                              <p:cond delay="36080"/>
                            </p:stCondLst>
                            <p:childTnLst>
                              <p:par>
                                <p:cTn id="30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8" dur="6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9" fill="hold">
                            <p:stCondLst>
                              <p:cond delay="36580"/>
                            </p:stCondLst>
                            <p:childTnLst>
                              <p:par>
                                <p:cTn id="31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2" dur="6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3" fill="hold">
                            <p:stCondLst>
                              <p:cond delay="37080"/>
                            </p:stCondLst>
                            <p:childTnLst>
                              <p:par>
                                <p:cTn id="31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6" dur="6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7" fill="hold">
                            <p:stCondLst>
                              <p:cond delay="37580"/>
                            </p:stCondLst>
                            <p:childTnLst>
                              <p:par>
                                <p:cTn id="31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0" dur="6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1" fill="hold">
                            <p:stCondLst>
                              <p:cond delay="38080"/>
                            </p:stCondLst>
                            <p:childTnLst>
                              <p:par>
                                <p:cTn id="32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4" dur="6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5" fill="hold">
                            <p:stCondLst>
                              <p:cond delay="38580"/>
                            </p:stCondLst>
                            <p:childTnLst>
                              <p:par>
                                <p:cTn id="32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8" dur="6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9" fill="hold">
                            <p:stCondLst>
                              <p:cond delay="39080"/>
                            </p:stCondLst>
                            <p:childTnLst>
                              <p:par>
                                <p:cTn id="33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2" dur="6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3" fill="hold">
                            <p:stCondLst>
                              <p:cond delay="39580"/>
                            </p:stCondLst>
                            <p:childTnLst>
                              <p:par>
                                <p:cTn id="33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6" dur="6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7" fill="hold">
                            <p:stCondLst>
                              <p:cond delay="40080"/>
                            </p:stCondLst>
                            <p:childTnLst>
                              <p:par>
                                <p:cTn id="33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0" dur="6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1" fill="hold">
                            <p:stCondLst>
                              <p:cond delay="40580"/>
                            </p:stCondLst>
                            <p:childTnLst>
                              <p:par>
                                <p:cTn id="34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4" dur="6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5" fill="hold">
                            <p:stCondLst>
                              <p:cond delay="41080"/>
                            </p:stCondLst>
                            <p:childTnLst>
                              <p:par>
                                <p:cTn id="34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8" dur="6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9" fill="hold">
                            <p:stCondLst>
                              <p:cond delay="41580"/>
                            </p:stCondLst>
                            <p:childTnLst>
                              <p:par>
                                <p:cTn id="35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2" dur="6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3" fill="hold">
                            <p:stCondLst>
                              <p:cond delay="42080"/>
                            </p:stCondLst>
                            <p:childTnLst>
                              <p:par>
                                <p:cTn id="35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6" dur="6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7" fill="hold">
                            <p:stCondLst>
                              <p:cond delay="42580"/>
                            </p:stCondLst>
                            <p:childTnLst>
                              <p:par>
                                <p:cTn id="35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0" dur="6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1" fill="hold">
                            <p:stCondLst>
                              <p:cond delay="43080"/>
                            </p:stCondLst>
                            <p:childTnLst>
                              <p:par>
                                <p:cTn id="36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4" dur="6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5" fill="hold">
                            <p:stCondLst>
                              <p:cond delay="43580"/>
                            </p:stCondLst>
                            <p:childTnLst>
                              <p:par>
                                <p:cTn id="36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8" dur="6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9" fill="hold">
                            <p:stCondLst>
                              <p:cond delay="44080"/>
                            </p:stCondLst>
                            <p:childTnLst>
                              <p:par>
                                <p:cTn id="37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2" dur="6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3" fill="hold">
                            <p:stCondLst>
                              <p:cond delay="44580"/>
                            </p:stCondLst>
                            <p:childTnLst>
                              <p:par>
                                <p:cTn id="37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6" dur="6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7" fill="hold">
                            <p:stCondLst>
                              <p:cond delay="45080"/>
                            </p:stCondLst>
                            <p:childTnLst>
                              <p:par>
                                <p:cTn id="37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0" dur="6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1" fill="hold">
                            <p:stCondLst>
                              <p:cond delay="45580"/>
                            </p:stCondLst>
                            <p:childTnLst>
                              <p:par>
                                <p:cTn id="38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4" dur="6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5" fill="hold">
                            <p:stCondLst>
                              <p:cond delay="46080"/>
                            </p:stCondLst>
                            <p:childTnLst>
                              <p:par>
                                <p:cTn id="38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8" dur="6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9" fill="hold">
                            <p:stCondLst>
                              <p:cond delay="46580"/>
                            </p:stCondLst>
                            <p:childTnLst>
                              <p:par>
                                <p:cTn id="39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2" dur="6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3" fill="hold">
                            <p:stCondLst>
                              <p:cond delay="47080"/>
                            </p:stCondLst>
                            <p:childTnLst>
                              <p:par>
                                <p:cTn id="39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6" dur="6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7" fill="hold">
                            <p:stCondLst>
                              <p:cond delay="47580"/>
                            </p:stCondLst>
                            <p:childTnLst>
                              <p:par>
                                <p:cTn id="39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0" dur="6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1" fill="hold">
                            <p:stCondLst>
                              <p:cond delay="48080"/>
                            </p:stCondLst>
                            <p:childTnLst>
                              <p:par>
                                <p:cTn id="40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4" dur="6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5" fill="hold">
                            <p:stCondLst>
                              <p:cond delay="48580"/>
                            </p:stCondLst>
                            <p:childTnLst>
                              <p:par>
                                <p:cTn id="40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8" dur="6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9" fill="hold">
                            <p:stCondLst>
                              <p:cond delay="49080"/>
                            </p:stCondLst>
                            <p:childTnLst>
                              <p:par>
                                <p:cTn id="41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2" dur="6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3" fill="hold">
                            <p:stCondLst>
                              <p:cond delay="49580"/>
                            </p:stCondLst>
                            <p:childTnLst>
                              <p:par>
                                <p:cTn id="41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6" dur="6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7" fill="hold">
                            <p:stCondLst>
                              <p:cond delay="50080"/>
                            </p:stCondLst>
                            <p:childTnLst>
                              <p:par>
                                <p:cTn id="41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0" dur="6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1" fill="hold">
                            <p:stCondLst>
                              <p:cond delay="50580"/>
                            </p:stCondLst>
                            <p:childTnLst>
                              <p:par>
                                <p:cTn id="42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4" dur="6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5" fill="hold">
                            <p:stCondLst>
                              <p:cond delay="51080"/>
                            </p:stCondLst>
                            <p:childTnLst>
                              <p:par>
                                <p:cTn id="42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8" dur="6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9" fill="hold">
                            <p:stCondLst>
                              <p:cond delay="51580"/>
                            </p:stCondLst>
                            <p:childTnLst>
                              <p:par>
                                <p:cTn id="43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2" dur="6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3" fill="hold">
                            <p:stCondLst>
                              <p:cond delay="52080"/>
                            </p:stCondLst>
                            <p:childTnLst>
                              <p:par>
                                <p:cTn id="43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6" dur="6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7" fill="hold">
                            <p:stCondLst>
                              <p:cond delay="52580"/>
                            </p:stCondLst>
                            <p:childTnLst>
                              <p:par>
                                <p:cTn id="43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0" dur="6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1" fill="hold">
                            <p:stCondLst>
                              <p:cond delay="53080"/>
                            </p:stCondLst>
                            <p:childTnLst>
                              <p:par>
                                <p:cTn id="44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4" dur="6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5" fill="hold">
                            <p:stCondLst>
                              <p:cond delay="53580"/>
                            </p:stCondLst>
                            <p:childTnLst>
                              <p:par>
                                <p:cTn id="44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8" dur="6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9" fill="hold">
                            <p:stCondLst>
                              <p:cond delay="54080"/>
                            </p:stCondLst>
                            <p:childTnLst>
                              <p:par>
                                <p:cTn id="45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2" dur="6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3" fill="hold">
                            <p:stCondLst>
                              <p:cond delay="54580"/>
                            </p:stCondLst>
                            <p:childTnLst>
                              <p:par>
                                <p:cTn id="45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6" dur="6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7" fill="hold">
                            <p:stCondLst>
                              <p:cond delay="55080"/>
                            </p:stCondLst>
                            <p:childTnLst>
                              <p:par>
                                <p:cTn id="45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0" dur="6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1" fill="hold">
                            <p:stCondLst>
                              <p:cond delay="55580"/>
                            </p:stCondLst>
                            <p:childTnLst>
                              <p:par>
                                <p:cTn id="46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4" dur="6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5" fill="hold">
                            <p:stCondLst>
                              <p:cond delay="56080"/>
                            </p:stCondLst>
                            <p:childTnLst>
                              <p:par>
                                <p:cTn id="46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8" dur="6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9" fill="hold">
                            <p:stCondLst>
                              <p:cond delay="56580"/>
                            </p:stCondLst>
                            <p:childTnLst>
                              <p:par>
                                <p:cTn id="47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2" dur="6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3" fill="hold">
                            <p:stCondLst>
                              <p:cond delay="57080"/>
                            </p:stCondLst>
                            <p:childTnLst>
                              <p:par>
                                <p:cTn id="47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6" dur="6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7" fill="hold">
                            <p:stCondLst>
                              <p:cond delay="57580"/>
                            </p:stCondLst>
                            <p:childTnLst>
                              <p:par>
                                <p:cTn id="47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0" dur="6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1" fill="hold">
                            <p:stCondLst>
                              <p:cond delay="58080"/>
                            </p:stCondLst>
                            <p:childTnLst>
                              <p:par>
                                <p:cTn id="48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4" dur="6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5" fill="hold">
                            <p:stCondLst>
                              <p:cond delay="58580"/>
                            </p:stCondLst>
                            <p:childTnLst>
                              <p:par>
                                <p:cTn id="48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8" dur="6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9" fill="hold">
                            <p:stCondLst>
                              <p:cond delay="59080"/>
                            </p:stCondLst>
                            <p:childTnLst>
                              <p:par>
                                <p:cTn id="49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2" dur="6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3" fill="hold">
                            <p:stCondLst>
                              <p:cond delay="59580"/>
                            </p:stCondLst>
                            <p:childTnLst>
                              <p:par>
                                <p:cTn id="49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6" dur="6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7" fill="hold">
                      <p:stCondLst>
                        <p:cond delay="indefinite"/>
                      </p:stCondLst>
                      <p:childTnLst>
                        <p:par>
                          <p:cTn id="498" fill="hold">
                            <p:stCondLst>
                              <p:cond delay="0"/>
                            </p:stCondLst>
                            <p:childTnLst>
                              <p:par>
                                <p:cTn id="49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3" fill="hold">
                      <p:stCondLst>
                        <p:cond delay="indefinite"/>
                      </p:stCondLst>
                      <p:childTnLst>
                        <p:par>
                          <p:cTn id="504" fill="hold">
                            <p:stCondLst>
                              <p:cond delay="0"/>
                            </p:stCondLst>
                            <p:childTnLst>
                              <p:par>
                                <p:cTn id="50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8" fill="hold">
                      <p:stCondLst>
                        <p:cond delay="indefinite"/>
                      </p:stCondLst>
                      <p:childTnLst>
                        <p:par>
                          <p:cTn id="509" fill="hold">
                            <p:stCondLst>
                              <p:cond delay="0"/>
                            </p:stCondLst>
                            <p:childTnLst>
                              <p:par>
                                <p:cTn id="5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3" fill="hold">
                            <p:stCondLst>
                              <p:cond delay="500"/>
                            </p:stCondLst>
                            <p:childTnLst>
                              <p:par>
                                <p:cTn id="51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7" fill="hold">
                      <p:stCondLst>
                        <p:cond delay="indefinite"/>
                      </p:stCondLst>
                      <p:childTnLst>
                        <p:par>
                          <p:cTn id="518" fill="hold">
                            <p:stCondLst>
                              <p:cond delay="0"/>
                            </p:stCondLst>
                            <p:childTnLst>
                              <p:par>
                                <p:cTn id="51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2" fill="hold">
                      <p:stCondLst>
                        <p:cond delay="indefinite"/>
                      </p:stCondLst>
                      <p:childTnLst>
                        <p:par>
                          <p:cTn id="523" fill="hold">
                            <p:stCondLst>
                              <p:cond delay="0"/>
                            </p:stCondLst>
                            <p:childTnLst>
                              <p:par>
                                <p:cTn id="5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7" fill="hold">
                            <p:stCondLst>
                              <p:cond delay="500"/>
                            </p:stCondLst>
                            <p:childTnLst>
                              <p:par>
                                <p:cTn id="52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4" grpId="0" animBg="1"/>
      <p:bldP spid="26" grpId="0" animBg="1"/>
      <p:bldP spid="30" grpId="0" animBg="1"/>
      <p:bldP spid="17" grpId="0"/>
      <p:bldP spid="19" grpId="0"/>
      <p:bldP spid="20" grpId="0" animBg="1"/>
      <p:bldP spid="21" grpId="0"/>
      <p:bldP spid="22" grpId="0" animBg="1"/>
      <p:bldP spid="23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/>
      <p:bldP spid="61" grpId="0"/>
      <p:bldP spid="62" grpId="0"/>
      <p:bldP spid="63" grpId="0"/>
      <p:bldP spid="64" grpId="0"/>
      <p:bldP spid="65" grpId="0"/>
      <p:bldP spid="66" grpId="0"/>
      <p:bldP spid="67" grpId="0"/>
      <p:bldP spid="68" grpId="0"/>
      <p:bldP spid="69" grpId="0"/>
      <p:bldP spid="70" grpId="0"/>
      <p:bldP spid="71" grpId="0"/>
      <p:bldP spid="72" grpId="0"/>
      <p:bldP spid="73" grpId="0"/>
      <p:bldP spid="74" grpId="0"/>
      <p:bldP spid="75" grpId="0"/>
      <p:bldP spid="76" grpId="0"/>
      <p:bldP spid="77" grpId="0"/>
      <p:bldP spid="78" grpId="0"/>
      <p:bldP spid="79" grpId="0"/>
      <p:bldP spid="80" grpId="0"/>
      <p:bldP spid="81" grpId="0"/>
      <p:bldP spid="82" grpId="0"/>
      <p:bldP spid="83" grpId="0"/>
      <p:bldP spid="84" grpId="0"/>
      <p:bldP spid="85" grpId="0"/>
      <p:bldP spid="86" grpId="0"/>
      <p:bldP spid="87" grpId="0"/>
      <p:bldP spid="88" grpId="0"/>
      <p:bldP spid="89" grpId="0"/>
      <p:bldP spid="90" grpId="0"/>
      <p:bldP spid="91" grpId="0"/>
      <p:bldP spid="92" grpId="0"/>
      <p:bldP spid="93" grpId="0"/>
      <p:bldP spid="94" grpId="0"/>
      <p:bldP spid="95" grpId="0"/>
      <p:bldP spid="96" grpId="0"/>
      <p:bldP spid="97" grpId="0"/>
      <p:bldP spid="98" grpId="0"/>
      <p:bldP spid="99" grpId="0"/>
      <p:bldP spid="100" grpId="0"/>
      <p:bldP spid="101" grpId="0"/>
      <p:bldP spid="102" grpId="0"/>
      <p:bldP spid="103" grpId="0"/>
      <p:bldP spid="104" grpId="0"/>
      <p:bldP spid="105" grpId="0"/>
      <p:bldP spid="106" grpId="0"/>
      <p:bldP spid="107" grpId="0"/>
      <p:bldP spid="108" grpId="0"/>
      <p:bldP spid="109" grpId="0"/>
      <p:bldP spid="110" grpId="0"/>
      <p:bldP spid="111" grpId="0"/>
      <p:bldP spid="112" grpId="0"/>
      <p:bldP spid="113" grpId="0"/>
      <p:bldP spid="114" grpId="0"/>
      <p:bldP spid="115" grpId="0"/>
      <p:bldP spid="116" grpId="0"/>
      <p:bldP spid="117" grpId="0"/>
      <p:bldP spid="118" grpId="0"/>
      <p:bldP spid="119" grpId="0"/>
      <p:bldP spid="120" grpId="0"/>
      <p:bldP spid="121" grpId="0"/>
      <p:bldP spid="122" grpId="0"/>
      <p:bldP spid="123" grpId="0"/>
      <p:bldP spid="124" grpId="0"/>
      <p:bldP spid="125" grpId="0"/>
      <p:bldP spid="126" grpId="0"/>
      <p:bldP spid="127" grpId="0"/>
      <p:bldP spid="128" grpId="0"/>
      <p:bldP spid="129" grpId="0"/>
      <p:bldP spid="130" grpId="0"/>
      <p:bldP spid="131" grpId="0"/>
      <p:bldP spid="132" grpId="0"/>
      <p:bldP spid="133" grpId="0"/>
      <p:bldP spid="134" grpId="0"/>
      <p:bldP spid="135" grpId="0"/>
      <p:bldP spid="136" grpId="0"/>
      <p:bldP spid="137" grpId="0"/>
      <p:bldP spid="138" grpId="0"/>
      <p:bldP spid="139" grpId="0"/>
      <p:bldP spid="140" grpId="0"/>
      <p:bldP spid="141" grpId="0"/>
      <p:bldP spid="142" grpId="0"/>
      <p:bldP spid="143" grpId="0"/>
      <p:bldP spid="144" grpId="0"/>
      <p:bldP spid="145" grpId="0"/>
      <p:bldP spid="146" grpId="0"/>
      <p:bldP spid="147" grpId="0"/>
      <p:bldP spid="148" grpId="0"/>
      <p:bldP spid="149" grpId="0"/>
      <p:bldP spid="15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1529745" y="429586"/>
            <a:ext cx="6555814" cy="60567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/>
          <a:p>
            <a:pPr defTabSz="963295">
              <a:defRPr/>
            </a:pPr>
            <a:r>
              <a:rPr lang="zh-CN" altLang="en-US" sz="3935" dirty="0">
                <a:solidFill>
                  <a:srgbClr val="8D86BA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日志等级</a:t>
            </a:r>
            <a:endParaRPr lang="zh-CN" altLang="en-US" sz="3935" dirty="0">
              <a:solidFill>
                <a:srgbClr val="8D86BA"/>
              </a:solidFill>
              <a:latin typeface="南宋书局体" panose="02000000000000000000" pitchFamily="2" charset="-122"/>
              <a:ea typeface="南宋书局体" panose="02000000000000000000" pitchFamily="2" charset="-122"/>
            </a:endParaRPr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713" y="275997"/>
            <a:ext cx="1095028" cy="1184821"/>
          </a:xfrm>
          <a:prstGeom prst="rect">
            <a:avLst/>
          </a:prstGeom>
        </p:spPr>
      </p:pic>
      <p:cxnSp>
        <p:nvCxnSpPr>
          <p:cNvPr id="29" name="直接连接符 28"/>
          <p:cNvCxnSpPr/>
          <p:nvPr/>
        </p:nvCxnSpPr>
        <p:spPr>
          <a:xfrm>
            <a:off x="1557743" y="1035300"/>
            <a:ext cx="10051923" cy="0"/>
          </a:xfrm>
          <a:prstGeom prst="line">
            <a:avLst/>
          </a:prstGeom>
          <a:ln>
            <a:solidFill>
              <a:srgbClr val="8D86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3214864" y="1460818"/>
            <a:ext cx="6429022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zh-CN" b="1" dirty="0">
                <a:solidFill>
                  <a:srgbClr val="222222"/>
                </a:solidFill>
                <a:latin typeface="Tahoma" panose="020B0604030504040204" pitchFamily="34" charset="0"/>
              </a:rPr>
              <a:t>Logging </a:t>
            </a:r>
            <a:r>
              <a:rPr lang="zh-CN" altLang="en-US" dirty="0">
                <a:solidFill>
                  <a:srgbClr val="222222"/>
                </a:solidFill>
                <a:latin typeface="Tahoma" panose="020B0604030504040204" pitchFamily="34" charset="0"/>
              </a:rPr>
              <a:t>中几种级别：</a:t>
            </a:r>
            <a:r>
              <a:rPr lang="en-US" altLang="zh-CN" dirty="0">
                <a:solidFill>
                  <a:schemeClr val="accent6"/>
                </a:solidFill>
                <a:latin typeface="Tahoma" panose="020B0604030504040204" pitchFamily="34" charset="0"/>
              </a:rPr>
              <a:t>DEBUG &lt; INFO &lt; WARNING &lt; ERROR &lt; CRITICAL</a:t>
            </a:r>
            <a:endParaRPr lang="zh-CN" altLang="en-US" dirty="0">
              <a:solidFill>
                <a:schemeClr val="accent6"/>
              </a:solidFill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1820863" y="2392189"/>
          <a:ext cx="9595640" cy="4188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97820"/>
                <a:gridCol w="4797820"/>
              </a:tblGrid>
              <a:tr h="434302">
                <a:tc>
                  <a:txBody>
                    <a:bodyPr/>
                    <a:lstStyle/>
                    <a:p>
                      <a:r>
                        <a:rPr lang="zh-CN" altLang="en-US" sz="19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日志等级（</a:t>
                      </a:r>
                      <a:r>
                        <a:rPr lang="en-US" altLang="zh-CN" sz="19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level</a:t>
                      </a:r>
                      <a:r>
                        <a:rPr lang="zh-CN" altLang="en-US" sz="19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）</a:t>
                      </a:r>
                      <a:endParaRPr lang="zh-CN" altLang="en-US" sz="1900" dirty="0">
                        <a:solidFill>
                          <a:schemeClr val="tx1"/>
                        </a:solidFill>
                      </a:endParaRPr>
                    </a:p>
                  </a:txBody>
                  <a:tcPr marL="96435" marR="96435" marT="48218" marB="48218"/>
                </a:tc>
                <a:tc>
                  <a:txBody>
                    <a:bodyPr/>
                    <a:lstStyle/>
                    <a:p>
                      <a:r>
                        <a:rPr lang="zh-CN" altLang="en-US" sz="19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描述</a:t>
                      </a:r>
                      <a:endParaRPr lang="zh-CN" altLang="en-US" sz="1900" dirty="0">
                        <a:solidFill>
                          <a:schemeClr val="tx1"/>
                        </a:solidFill>
                      </a:endParaRPr>
                    </a:p>
                  </a:txBody>
                  <a:tcPr marL="96435" marR="96435" marT="48218" marB="48218"/>
                </a:tc>
              </a:tr>
              <a:tr h="749616">
                <a:tc>
                  <a:txBody>
                    <a:bodyPr/>
                    <a:lstStyle/>
                    <a:p>
                      <a:r>
                        <a:rPr lang="en-US" altLang="zh-CN" sz="19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DEBUG</a:t>
                      </a:r>
                      <a:endParaRPr lang="zh-CN" altLang="en-US" sz="1900" b="1" dirty="0"/>
                    </a:p>
                  </a:txBody>
                  <a:tcPr marL="96435" marR="96435" marT="48218" marB="48218"/>
                </a:tc>
                <a:tc>
                  <a:txBody>
                    <a:bodyPr/>
                    <a:lstStyle/>
                    <a:p>
                      <a:r>
                        <a:rPr lang="zh-CN" altLang="en-US" sz="1900" b="1" kern="1200" dirty="0">
                          <a:solidFill>
                            <a:srgbClr val="784B2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调试信息</a:t>
                      </a:r>
                      <a:r>
                        <a:rPr lang="en-US" altLang="zh-CN" sz="1900" b="1" kern="1200" dirty="0">
                          <a:solidFill>
                            <a:srgbClr val="784B2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,</a:t>
                      </a:r>
                      <a:r>
                        <a:rPr lang="zh-CN" altLang="en-US" sz="1900" b="1" kern="1200" dirty="0">
                          <a:solidFill>
                            <a:srgbClr val="784B2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通常在诊断问题的时候用得着 </a:t>
                      </a:r>
                      <a:endParaRPr lang="zh-CN" altLang="en-US" sz="1900" b="1" kern="1200" dirty="0">
                        <a:solidFill>
                          <a:srgbClr val="784B23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6435" marR="96435" marT="48218" marB="48218"/>
                </a:tc>
              </a:tr>
              <a:tr h="434302">
                <a:tc>
                  <a:txBody>
                    <a:bodyPr/>
                    <a:lstStyle/>
                    <a:p>
                      <a:r>
                        <a:rPr lang="en-US" altLang="zh-CN" sz="19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INFO</a:t>
                      </a:r>
                      <a:endParaRPr lang="zh-CN" altLang="en-US" sz="1900" b="1" dirty="0"/>
                    </a:p>
                  </a:txBody>
                  <a:tcPr marL="96435" marR="96435" marT="48218" marB="48218"/>
                </a:tc>
                <a:tc>
                  <a:txBody>
                    <a:bodyPr/>
                    <a:lstStyle/>
                    <a:p>
                      <a:r>
                        <a:rPr lang="zh-CN" altLang="en-US" sz="1900" b="1" kern="1200" dirty="0">
                          <a:solidFill>
                            <a:srgbClr val="784B2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普通信息</a:t>
                      </a:r>
                      <a:r>
                        <a:rPr lang="en-US" altLang="zh-CN" sz="1900" b="1" kern="1200" dirty="0">
                          <a:solidFill>
                            <a:srgbClr val="784B2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,</a:t>
                      </a:r>
                      <a:r>
                        <a:rPr lang="zh-CN" altLang="en-US" sz="1900" b="1" kern="1200" dirty="0">
                          <a:solidFill>
                            <a:srgbClr val="784B2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确认程序按照预期运行 </a:t>
                      </a:r>
                      <a:endParaRPr lang="zh-CN" altLang="en-US" sz="1900" b="1" kern="1200" dirty="0">
                        <a:solidFill>
                          <a:srgbClr val="784B23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6435" marR="96435" marT="48218" marB="48218"/>
                </a:tc>
              </a:tr>
              <a:tr h="1070880">
                <a:tc>
                  <a:txBody>
                    <a:bodyPr/>
                    <a:lstStyle/>
                    <a:p>
                      <a:r>
                        <a:rPr lang="en-US" altLang="zh-CN" sz="19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WARNING</a:t>
                      </a:r>
                      <a:endParaRPr lang="zh-CN" altLang="en-US" sz="1900" b="1" dirty="0"/>
                    </a:p>
                  </a:txBody>
                  <a:tcPr marL="96435" marR="96435" marT="48218" marB="48218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900" b="1" kern="1200" dirty="0">
                          <a:solidFill>
                            <a:srgbClr val="784B2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警告信息</a:t>
                      </a:r>
                      <a:r>
                        <a:rPr lang="en-US" altLang="zh-CN" sz="1900" b="1" kern="1200" dirty="0">
                          <a:solidFill>
                            <a:srgbClr val="784B2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,</a:t>
                      </a:r>
                      <a:r>
                        <a:rPr lang="zh-CN" altLang="en-US" sz="1900" b="1" kern="1200" dirty="0">
                          <a:solidFill>
                            <a:srgbClr val="784B2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表示发生意想不到的事情</a:t>
                      </a:r>
                      <a:r>
                        <a:rPr lang="en-US" altLang="zh-CN" sz="1900" b="1" kern="1200" dirty="0">
                          <a:solidFill>
                            <a:srgbClr val="784B2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,</a:t>
                      </a:r>
                      <a:r>
                        <a:rPr lang="zh-CN" altLang="en-US" sz="1900" b="1" kern="1200" dirty="0">
                          <a:solidFill>
                            <a:srgbClr val="784B2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或者指示接下来</a:t>
                      </a:r>
                      <a:r>
                        <a:rPr lang="zh-CN" altLang="en-US" sz="1900" b="1" kern="120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可能会</a:t>
                      </a:r>
                      <a:r>
                        <a:rPr lang="zh-CN" altLang="en-US" sz="1900" b="1" kern="1200" dirty="0">
                          <a:solidFill>
                            <a:srgbClr val="784B2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出现一些问题</a:t>
                      </a:r>
                      <a:r>
                        <a:rPr lang="en-US" altLang="zh-CN" sz="1900" b="1" kern="1200" dirty="0">
                          <a:solidFill>
                            <a:srgbClr val="784B2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,</a:t>
                      </a:r>
                      <a:r>
                        <a:rPr lang="zh-CN" altLang="en-US" sz="1900" b="1" kern="1200" dirty="0">
                          <a:solidFill>
                            <a:srgbClr val="784B2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但是程序还是继续运行    </a:t>
                      </a:r>
                      <a:endParaRPr lang="en-US" altLang="zh-CN" sz="1900" b="1" kern="1200" dirty="0">
                        <a:solidFill>
                          <a:srgbClr val="784B23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6435" marR="96435" marT="48218" marB="48218"/>
                </a:tc>
              </a:tr>
              <a:tr h="749616">
                <a:tc>
                  <a:txBody>
                    <a:bodyPr/>
                    <a:lstStyle/>
                    <a:p>
                      <a:r>
                        <a:rPr lang="en-US" altLang="zh-CN" sz="19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ERROR</a:t>
                      </a:r>
                      <a:endParaRPr lang="zh-CN" altLang="en-US" sz="1900" b="1" dirty="0"/>
                    </a:p>
                  </a:txBody>
                  <a:tcPr marL="96435" marR="96435" marT="48218" marB="48218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900" b="1" kern="1200" dirty="0">
                          <a:solidFill>
                            <a:srgbClr val="784B2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错误信息</a:t>
                      </a:r>
                      <a:r>
                        <a:rPr lang="en-US" altLang="zh-CN" sz="1900" b="1" kern="1200" dirty="0">
                          <a:solidFill>
                            <a:srgbClr val="784B2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,</a:t>
                      </a:r>
                      <a:r>
                        <a:rPr lang="zh-CN" altLang="en-US" sz="1900" b="1" kern="1200" dirty="0">
                          <a:solidFill>
                            <a:srgbClr val="784B2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程序运行中出现了一些问题</a:t>
                      </a:r>
                      <a:r>
                        <a:rPr lang="en-US" altLang="zh-CN" sz="1900" b="1" kern="1200" dirty="0">
                          <a:solidFill>
                            <a:srgbClr val="784B2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,</a:t>
                      </a:r>
                      <a:r>
                        <a:rPr lang="zh-CN" altLang="en-US" sz="1900" b="1" kern="1200" dirty="0">
                          <a:solidFill>
                            <a:srgbClr val="784B2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程序</a:t>
                      </a:r>
                      <a:r>
                        <a:rPr lang="zh-CN" altLang="en-US" sz="1900" b="1" kern="120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某些功能</a:t>
                      </a:r>
                      <a:r>
                        <a:rPr lang="zh-CN" altLang="en-US" sz="1900" b="1" kern="1200" dirty="0">
                          <a:solidFill>
                            <a:srgbClr val="784B2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不能执行</a:t>
                      </a:r>
                      <a:endParaRPr lang="zh-CN" altLang="en-US" sz="1900" b="1" kern="1200" dirty="0">
                        <a:solidFill>
                          <a:srgbClr val="784B23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6435" marR="96435" marT="48218" marB="48218"/>
                </a:tc>
              </a:tr>
              <a:tr h="749616">
                <a:tc>
                  <a:txBody>
                    <a:bodyPr/>
                    <a:lstStyle/>
                    <a:p>
                      <a:r>
                        <a:rPr lang="en-US" altLang="zh-CN" sz="19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CRITICAL</a:t>
                      </a:r>
                      <a:endParaRPr lang="zh-CN" altLang="en-US" sz="1900" b="1" dirty="0"/>
                    </a:p>
                  </a:txBody>
                  <a:tcPr marL="96435" marR="96435" marT="48218" marB="48218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900" b="1" kern="1200" dirty="0">
                          <a:solidFill>
                            <a:srgbClr val="784B2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危险信息</a:t>
                      </a:r>
                      <a:r>
                        <a:rPr lang="en-US" altLang="zh-CN" sz="1900" b="1" kern="1200" dirty="0">
                          <a:solidFill>
                            <a:srgbClr val="784B2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,</a:t>
                      </a:r>
                      <a:r>
                        <a:rPr lang="zh-CN" altLang="en-US" sz="1900" b="1" kern="1200" dirty="0">
                          <a:solidFill>
                            <a:srgbClr val="784B2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一个严重的错误</a:t>
                      </a:r>
                      <a:r>
                        <a:rPr lang="en-US" altLang="zh-CN" sz="1900" b="1" kern="1200" dirty="0">
                          <a:solidFill>
                            <a:srgbClr val="784B2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,</a:t>
                      </a:r>
                      <a:r>
                        <a:rPr lang="zh-CN" altLang="en-US" sz="1900" b="1" kern="1200" dirty="0">
                          <a:solidFill>
                            <a:srgbClr val="784B2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导致程序</a:t>
                      </a:r>
                      <a:r>
                        <a:rPr lang="zh-CN" altLang="en-US" sz="1900" b="1" kern="120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无法继续</a:t>
                      </a:r>
                      <a:r>
                        <a:rPr lang="zh-CN" altLang="en-US" sz="1900" b="1" kern="1200" dirty="0">
                          <a:solidFill>
                            <a:srgbClr val="784B2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运行</a:t>
                      </a:r>
                      <a:endParaRPr lang="zh-CN" altLang="en-US" sz="1900" b="1" kern="1200" dirty="0">
                        <a:solidFill>
                          <a:srgbClr val="784B23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6435" marR="96435" marT="48218" marB="48218"/>
                </a:tc>
              </a:tr>
            </a:tbl>
          </a:graphicData>
        </a:graphic>
      </p:graphicFrame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59" y="6716383"/>
            <a:ext cx="1380565" cy="51478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4000">
        <p14:gallery dir="l"/>
      </p:transition>
    </mc:Choice>
    <mc:Fallback>
      <p:transition spd="slow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3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3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1529745" y="429586"/>
            <a:ext cx="6555814" cy="60567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/>
          <a:p>
            <a:pPr defTabSz="963295">
              <a:defRPr/>
            </a:pPr>
            <a:r>
              <a:rPr lang="en-US" altLang="zh-CN" sz="3935" dirty="0">
                <a:solidFill>
                  <a:srgbClr val="8D86BA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Formatter</a:t>
            </a:r>
            <a:r>
              <a:rPr lang="zh-CN" altLang="en-US" sz="3935" dirty="0">
                <a:solidFill>
                  <a:srgbClr val="8D86BA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格式</a:t>
            </a:r>
            <a:endParaRPr lang="zh-CN" altLang="en-US" sz="3935" dirty="0">
              <a:solidFill>
                <a:srgbClr val="8D86BA"/>
              </a:solidFill>
              <a:latin typeface="南宋书局体" panose="02000000000000000000" pitchFamily="2" charset="-122"/>
              <a:ea typeface="南宋书局体" panose="02000000000000000000" pitchFamily="2" charset="-122"/>
            </a:endParaRPr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713" y="275997"/>
            <a:ext cx="1095028" cy="1184821"/>
          </a:xfrm>
          <a:prstGeom prst="rect">
            <a:avLst/>
          </a:prstGeom>
        </p:spPr>
      </p:pic>
      <p:cxnSp>
        <p:nvCxnSpPr>
          <p:cNvPr id="29" name="直接连接符 28"/>
          <p:cNvCxnSpPr/>
          <p:nvPr/>
        </p:nvCxnSpPr>
        <p:spPr>
          <a:xfrm>
            <a:off x="1557743" y="1035300"/>
            <a:ext cx="10051923" cy="0"/>
          </a:xfrm>
          <a:prstGeom prst="line">
            <a:avLst/>
          </a:prstGeom>
          <a:ln>
            <a:solidFill>
              <a:srgbClr val="8D86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1996256" y="2032149"/>
          <a:ext cx="8866238" cy="373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33119"/>
                <a:gridCol w="4433119"/>
              </a:tblGrid>
              <a:tr h="466290">
                <a:tc>
                  <a:txBody>
                    <a:bodyPr/>
                    <a:lstStyle/>
                    <a:p>
                      <a:r>
                        <a:rPr lang="en-US" altLang="zh-CN" sz="19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%(asctime)s</a:t>
                      </a:r>
                      <a:endParaRPr lang="zh-CN" altLang="en-US" sz="1900" dirty="0">
                        <a:solidFill>
                          <a:schemeClr val="tx1"/>
                        </a:solidFill>
                      </a:endParaRPr>
                    </a:p>
                  </a:txBody>
                  <a:tcPr marL="96435" marR="96435" marT="48218" marB="48218"/>
                </a:tc>
                <a:tc>
                  <a:txBody>
                    <a:bodyPr/>
                    <a:lstStyle/>
                    <a:p>
                      <a:r>
                        <a:rPr lang="zh-CN" altLang="en-US" sz="19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日志事件发生的时间</a:t>
                      </a:r>
                      <a:endParaRPr lang="zh-CN" altLang="en-US" sz="1900" dirty="0">
                        <a:solidFill>
                          <a:schemeClr val="tx1"/>
                        </a:solidFill>
                      </a:endParaRPr>
                    </a:p>
                  </a:txBody>
                  <a:tcPr marL="96435" marR="96435" marT="48218" marB="48218"/>
                </a:tc>
              </a:tr>
              <a:tr h="466290">
                <a:tc>
                  <a:txBody>
                    <a:bodyPr/>
                    <a:lstStyle/>
                    <a:p>
                      <a:r>
                        <a:rPr lang="en-US" altLang="zh-CN" sz="19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%(levelname)s</a:t>
                      </a:r>
                      <a:endParaRPr lang="zh-CN" altLang="en-US" sz="1900" b="1" dirty="0">
                        <a:solidFill>
                          <a:schemeClr val="tx1"/>
                        </a:solidFill>
                      </a:endParaRPr>
                    </a:p>
                  </a:txBody>
                  <a:tcPr marL="96435" marR="96435" marT="48218" marB="48218"/>
                </a:tc>
                <a:tc>
                  <a:txBody>
                    <a:bodyPr/>
                    <a:lstStyle/>
                    <a:p>
                      <a:r>
                        <a:rPr lang="zh-CN" altLang="en-US" sz="1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该日志记录的日志级别</a:t>
                      </a:r>
                      <a:endParaRPr lang="zh-CN" altLang="en-US" sz="1900" dirty="0"/>
                    </a:p>
                  </a:txBody>
                  <a:tcPr marL="96435" marR="96435" marT="48218" marB="48218"/>
                </a:tc>
              </a:tr>
              <a:tr h="466290">
                <a:tc>
                  <a:txBody>
                    <a:bodyPr/>
                    <a:lstStyle/>
                    <a:p>
                      <a:r>
                        <a:rPr lang="en-US" altLang="zh-CN" sz="19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%(message)s</a:t>
                      </a:r>
                      <a:endParaRPr lang="zh-CN" altLang="en-US" sz="1900" b="1" dirty="0">
                        <a:solidFill>
                          <a:schemeClr val="tx1"/>
                        </a:solidFill>
                      </a:endParaRPr>
                    </a:p>
                  </a:txBody>
                  <a:tcPr marL="96435" marR="96435" marT="48218" marB="48218"/>
                </a:tc>
                <a:tc>
                  <a:txBody>
                    <a:bodyPr/>
                    <a:lstStyle/>
                    <a:p>
                      <a:r>
                        <a:rPr lang="zh-CN" altLang="en-US" sz="1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日志记录的文本内容</a:t>
                      </a:r>
                      <a:endParaRPr lang="zh-CN" altLang="en-US" sz="1900" dirty="0"/>
                    </a:p>
                  </a:txBody>
                  <a:tcPr marL="96435" marR="96435" marT="48218" marB="48218"/>
                </a:tc>
              </a:tr>
              <a:tr h="466290">
                <a:tc>
                  <a:txBody>
                    <a:bodyPr/>
                    <a:lstStyle/>
                    <a:p>
                      <a:r>
                        <a:rPr lang="en-US" altLang="zh-CN" sz="19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%(name)s</a:t>
                      </a:r>
                      <a:endParaRPr lang="zh-CN" altLang="en-US" sz="1900" b="1" dirty="0"/>
                    </a:p>
                  </a:txBody>
                  <a:tcPr marL="96435" marR="96435" marT="48218" marB="48218"/>
                </a:tc>
                <a:tc>
                  <a:txBody>
                    <a:bodyPr/>
                    <a:lstStyle/>
                    <a:p>
                      <a:r>
                        <a:rPr lang="zh-CN" altLang="en-US" sz="1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所使用的日志器名称，默认是</a:t>
                      </a:r>
                      <a:r>
                        <a:rPr lang="en-US" altLang="zh-CN" sz="1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'root'</a:t>
                      </a:r>
                      <a:endParaRPr lang="zh-CN" altLang="en-US" sz="1900" dirty="0"/>
                    </a:p>
                  </a:txBody>
                  <a:tcPr marL="96435" marR="96435" marT="48218" marB="48218"/>
                </a:tc>
              </a:tr>
              <a:tr h="466290">
                <a:tc>
                  <a:txBody>
                    <a:bodyPr/>
                    <a:lstStyle/>
                    <a:p>
                      <a:pPr algn="l"/>
                      <a:r>
                        <a:rPr lang="en-US" sz="1900" b="1" dirty="0">
                          <a:effectLst/>
                        </a:rPr>
                        <a:t>%(pathname)s</a:t>
                      </a:r>
                      <a:endParaRPr lang="en-US" sz="1900" b="1" dirty="0">
                        <a:effectLst/>
                      </a:endParaRPr>
                    </a:p>
                  </a:txBody>
                  <a:tcPr marL="104472" marR="104472" marT="48218" marB="48218" anchor="ctr"/>
                </a:tc>
                <a:tc>
                  <a:txBody>
                    <a:bodyPr/>
                    <a:lstStyle/>
                    <a:p>
                      <a:r>
                        <a:rPr lang="zh-CN" altLang="en-US" sz="1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调用日志记录函数的文件的全路径</a:t>
                      </a:r>
                      <a:endParaRPr lang="zh-CN" altLang="en-US" sz="1900" dirty="0"/>
                    </a:p>
                  </a:txBody>
                  <a:tcPr marL="96435" marR="96435" marT="48218" marB="48218"/>
                </a:tc>
              </a:tr>
              <a:tr h="466290">
                <a:tc>
                  <a:txBody>
                    <a:bodyPr/>
                    <a:lstStyle/>
                    <a:p>
                      <a:r>
                        <a:rPr lang="en-US" altLang="zh-CN" sz="19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%(filename)s</a:t>
                      </a:r>
                      <a:endParaRPr lang="zh-CN" altLang="en-US" sz="1900" b="1" dirty="0"/>
                    </a:p>
                  </a:txBody>
                  <a:tcPr marL="96435" marR="96435" marT="48218" marB="48218"/>
                </a:tc>
                <a:tc>
                  <a:txBody>
                    <a:bodyPr/>
                    <a:lstStyle/>
                    <a:p>
                      <a:r>
                        <a:rPr lang="zh-CN" altLang="en-US" sz="1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调用日志记录函数的文件</a:t>
                      </a:r>
                      <a:endParaRPr lang="zh-CN" altLang="en-US" sz="1900" dirty="0"/>
                    </a:p>
                  </a:txBody>
                  <a:tcPr marL="96435" marR="96435" marT="48218" marB="48218"/>
                </a:tc>
              </a:tr>
              <a:tr h="466290">
                <a:tc>
                  <a:txBody>
                    <a:bodyPr/>
                    <a:lstStyle/>
                    <a:p>
                      <a:r>
                        <a:rPr lang="en-US" altLang="zh-CN" sz="19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%(funcName)s</a:t>
                      </a:r>
                      <a:endParaRPr lang="zh-CN" altLang="en-US" sz="1900" b="1" dirty="0"/>
                    </a:p>
                  </a:txBody>
                  <a:tcPr marL="96435" marR="96435" marT="48218" marB="48218"/>
                </a:tc>
                <a:tc>
                  <a:txBody>
                    <a:bodyPr/>
                    <a:lstStyle/>
                    <a:p>
                      <a:r>
                        <a:rPr lang="zh-CN" altLang="en-US" sz="1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调用日志记录函数的函数名</a:t>
                      </a:r>
                      <a:endParaRPr lang="zh-CN" altLang="en-US" sz="1900" dirty="0"/>
                    </a:p>
                  </a:txBody>
                  <a:tcPr marL="96435" marR="96435" marT="48218" marB="48218"/>
                </a:tc>
              </a:tr>
              <a:tr h="466290">
                <a:tc>
                  <a:txBody>
                    <a:bodyPr/>
                    <a:lstStyle/>
                    <a:p>
                      <a:r>
                        <a:rPr lang="en-US" altLang="zh-CN" sz="19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%(lineno)d</a:t>
                      </a:r>
                      <a:endParaRPr lang="zh-CN" altLang="en-US" sz="1900" b="1" dirty="0"/>
                    </a:p>
                  </a:txBody>
                  <a:tcPr marL="96435" marR="96435" marT="48218" marB="48218"/>
                </a:tc>
                <a:tc>
                  <a:txBody>
                    <a:bodyPr/>
                    <a:lstStyle/>
                    <a:p>
                      <a:r>
                        <a:rPr lang="zh-CN" altLang="en-US" sz="1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调用日志记录函数的代码所在的行号</a:t>
                      </a:r>
                      <a:endParaRPr lang="zh-CN" altLang="en-US" sz="1900" dirty="0"/>
                    </a:p>
                  </a:txBody>
                  <a:tcPr marL="96435" marR="96435" marT="48218" marB="48218"/>
                </a:tc>
              </a:tr>
            </a:tbl>
          </a:graphicData>
        </a:graphic>
      </p:graphicFrame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59" y="6716383"/>
            <a:ext cx="1380565" cy="51478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4000">
        <p14:gallery dir="l"/>
      </p:transition>
    </mc:Choice>
    <mc:Fallback>
      <p:transition spd="slow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3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3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1529745" y="429586"/>
            <a:ext cx="6555814" cy="60452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/>
          <a:p>
            <a:pPr defTabSz="963295">
              <a:defRPr/>
            </a:pPr>
            <a:r>
              <a:rPr lang="zh-CN" altLang="en-US" sz="3930" dirty="0">
                <a:solidFill>
                  <a:srgbClr val="8D86BA"/>
                </a:solidFill>
                <a:latin typeface="南宋书局体" panose="02000000000000000000" pitchFamily="2" charset="-122"/>
                <a:ea typeface="南宋书局体" panose="02000000000000000000" pitchFamily="2" charset="-122"/>
                <a:sym typeface="+mn-ea"/>
              </a:rPr>
              <a:t>模块化组件</a:t>
            </a:r>
            <a:endParaRPr lang="zh-CN" altLang="en-US" sz="3935" dirty="0">
              <a:solidFill>
                <a:srgbClr val="8D86BA"/>
              </a:solidFill>
              <a:latin typeface="南宋书局体" panose="02000000000000000000" pitchFamily="2" charset="-122"/>
              <a:ea typeface="南宋书局体" panose="02000000000000000000" pitchFamily="2" charset="-122"/>
            </a:endParaRPr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713" y="275997"/>
            <a:ext cx="1095028" cy="1184821"/>
          </a:xfrm>
          <a:prstGeom prst="rect">
            <a:avLst/>
          </a:prstGeom>
        </p:spPr>
      </p:pic>
      <p:cxnSp>
        <p:nvCxnSpPr>
          <p:cNvPr id="29" name="直接连接符 28"/>
          <p:cNvCxnSpPr/>
          <p:nvPr/>
        </p:nvCxnSpPr>
        <p:spPr>
          <a:xfrm>
            <a:off x="1557743" y="1035300"/>
            <a:ext cx="10051923" cy="0"/>
          </a:xfrm>
          <a:prstGeom prst="line">
            <a:avLst/>
          </a:prstGeom>
          <a:ln>
            <a:solidFill>
              <a:srgbClr val="8D86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1532831" y="3472309"/>
          <a:ext cx="9574956" cy="30457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85935"/>
                <a:gridCol w="4789021"/>
              </a:tblGrid>
              <a:tr h="609142">
                <a:tc>
                  <a:txBody>
                    <a:bodyPr/>
                    <a:lstStyle/>
                    <a:p>
                      <a:r>
                        <a:rPr lang="zh-CN" altLang="en-US" sz="19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组件</a:t>
                      </a:r>
                      <a:endParaRPr lang="zh-CN" altLang="en-US" sz="1900" dirty="0"/>
                    </a:p>
                  </a:txBody>
                  <a:tcPr marL="96435" marR="96435" marT="48218" marB="48218"/>
                </a:tc>
                <a:tc>
                  <a:txBody>
                    <a:bodyPr/>
                    <a:lstStyle/>
                    <a:p>
                      <a:r>
                        <a:rPr lang="zh-CN" altLang="en-US" sz="19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说明</a:t>
                      </a:r>
                      <a:endParaRPr lang="zh-CN" altLang="en-US" sz="1900" dirty="0"/>
                    </a:p>
                  </a:txBody>
                  <a:tcPr marL="96435" marR="96435" marT="48218" marB="48218"/>
                </a:tc>
              </a:tr>
              <a:tr h="609142">
                <a:tc>
                  <a:txBody>
                    <a:bodyPr/>
                    <a:lstStyle/>
                    <a:p>
                      <a:r>
                        <a:rPr lang="en-US" altLang="zh-CN" sz="1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Loggers(</a:t>
                      </a:r>
                      <a:r>
                        <a:rPr lang="zh-CN" altLang="en-US" sz="1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日志记录器</a:t>
                      </a:r>
                      <a:r>
                        <a:rPr lang="en-US" altLang="zh-CN" sz="1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CN" altLang="en-US" sz="1900" dirty="0"/>
                    </a:p>
                  </a:txBody>
                  <a:tcPr marL="96435" marR="96435" marT="48218" marB="48218"/>
                </a:tc>
                <a:tc>
                  <a:txBody>
                    <a:bodyPr/>
                    <a:lstStyle/>
                    <a:p>
                      <a:r>
                        <a:rPr lang="zh-CN" altLang="en-US" sz="1900" b="1" dirty="0">
                          <a:solidFill>
                            <a:srgbClr val="784B2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提供程序直接使用的接口</a:t>
                      </a:r>
                      <a:endParaRPr lang="zh-CN" altLang="en-US" sz="1900" dirty="0"/>
                    </a:p>
                  </a:txBody>
                  <a:tcPr marL="96435" marR="96435" marT="48218" marB="48218"/>
                </a:tc>
              </a:tr>
              <a:tr h="609142">
                <a:tc>
                  <a:txBody>
                    <a:bodyPr/>
                    <a:lstStyle/>
                    <a:p>
                      <a:r>
                        <a:rPr lang="en-US" altLang="zh-CN" sz="1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Handlers(</a:t>
                      </a:r>
                      <a:r>
                        <a:rPr lang="zh-CN" altLang="en-US" sz="1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日志处理器</a:t>
                      </a:r>
                      <a:r>
                        <a:rPr lang="en-US" altLang="zh-CN" sz="1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CN" altLang="en-US" sz="1900" dirty="0"/>
                    </a:p>
                  </a:txBody>
                  <a:tcPr marL="96435" marR="96435" marT="48218" marB="48218"/>
                </a:tc>
                <a:tc>
                  <a:txBody>
                    <a:bodyPr/>
                    <a:lstStyle/>
                    <a:p>
                      <a:r>
                        <a:rPr lang="zh-CN" altLang="en-US" sz="1900" b="1" dirty="0">
                          <a:solidFill>
                            <a:srgbClr val="784B2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将记录的日志发送到指定的位置</a:t>
                      </a:r>
                      <a:endParaRPr lang="zh-CN" altLang="en-US" sz="1900" dirty="0"/>
                    </a:p>
                  </a:txBody>
                  <a:tcPr marL="96435" marR="96435" marT="48218" marB="48218"/>
                </a:tc>
              </a:tr>
              <a:tr h="609142">
                <a:tc>
                  <a:txBody>
                    <a:bodyPr/>
                    <a:lstStyle/>
                    <a:p>
                      <a:r>
                        <a:rPr lang="en-US" altLang="zh-CN" sz="1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Filters(</a:t>
                      </a:r>
                      <a:r>
                        <a:rPr lang="zh-CN" altLang="en-US" sz="1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日志过滤器</a:t>
                      </a:r>
                      <a:r>
                        <a:rPr lang="en-US" altLang="zh-CN" sz="1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CN" altLang="en-US" sz="1900" dirty="0"/>
                    </a:p>
                  </a:txBody>
                  <a:tcPr marL="96435" marR="96435" marT="48218" marB="48218"/>
                </a:tc>
                <a:tc>
                  <a:txBody>
                    <a:bodyPr/>
                    <a:lstStyle/>
                    <a:p>
                      <a:r>
                        <a:rPr lang="zh-CN" altLang="en-US" sz="1900" b="1" dirty="0">
                          <a:solidFill>
                            <a:srgbClr val="784B2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用于过滤特定的日志记录</a:t>
                      </a:r>
                      <a:endParaRPr lang="zh-CN" altLang="en-US" sz="1900" dirty="0"/>
                    </a:p>
                  </a:txBody>
                  <a:tcPr marL="96435" marR="96435" marT="48218" marB="48218"/>
                </a:tc>
              </a:tr>
              <a:tr h="609142">
                <a:tc>
                  <a:txBody>
                    <a:bodyPr/>
                    <a:lstStyle/>
                    <a:p>
                      <a:r>
                        <a:rPr lang="en-US" altLang="zh-CN" sz="1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Formatters(</a:t>
                      </a:r>
                      <a:r>
                        <a:rPr lang="zh-CN" altLang="en-US" sz="1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日志格式器</a:t>
                      </a:r>
                      <a:r>
                        <a:rPr lang="en-US" altLang="zh-CN" sz="1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CN" altLang="en-US" sz="1900" dirty="0"/>
                    </a:p>
                  </a:txBody>
                  <a:tcPr marL="96435" marR="96435" marT="48218" marB="48218"/>
                </a:tc>
                <a:tc>
                  <a:txBody>
                    <a:bodyPr/>
                    <a:lstStyle/>
                    <a:p>
                      <a:r>
                        <a:rPr lang="zh-CN" altLang="en-US" sz="1900" b="1" dirty="0">
                          <a:solidFill>
                            <a:srgbClr val="784B2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用于控制日志信息的输出格式</a:t>
                      </a:r>
                      <a:endParaRPr lang="zh-CN" altLang="en-US" sz="1900" dirty="0"/>
                    </a:p>
                  </a:txBody>
                  <a:tcPr marL="96435" marR="96435" marT="48218" marB="48218"/>
                </a:tc>
              </a:tr>
            </a:tbl>
          </a:graphicData>
        </a:graphic>
      </p:graphicFrame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59" y="6716383"/>
            <a:ext cx="1380565" cy="514787"/>
          </a:xfrm>
          <a:prstGeom prst="rect">
            <a:avLst/>
          </a:prstGeom>
        </p:spPr>
      </p:pic>
      <p:sp>
        <p:nvSpPr>
          <p:cNvPr id="9" name="圆角矩形 26"/>
          <p:cNvSpPr/>
          <p:nvPr/>
        </p:nvSpPr>
        <p:spPr>
          <a:xfrm>
            <a:off x="1238528" y="1853513"/>
            <a:ext cx="10381693" cy="1266187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0" name="矩形 93"/>
          <p:cNvSpPr/>
          <p:nvPr/>
        </p:nvSpPr>
        <p:spPr>
          <a:xfrm>
            <a:off x="1180797" y="1786976"/>
            <a:ext cx="405001" cy="405001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1" name="矩形 93"/>
          <p:cNvSpPr/>
          <p:nvPr/>
        </p:nvSpPr>
        <p:spPr>
          <a:xfrm rot="10800000">
            <a:off x="11276014" y="2760363"/>
            <a:ext cx="405001" cy="405001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2" name="MH_Text_1"/>
          <p:cNvSpPr/>
          <p:nvPr>
            <p:custDataLst>
              <p:tags r:id="rId3"/>
            </p:custDataLst>
          </p:nvPr>
        </p:nvSpPr>
        <p:spPr>
          <a:xfrm>
            <a:off x="1307671" y="2072052"/>
            <a:ext cx="68326" cy="274320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 </a:t>
            </a:r>
            <a:endParaRPr lang="en-US" altLang="zh-CN" dirty="0">
              <a:latin typeface="南宋书局体" panose="02000000000000000000" pitchFamily="2" charset="-122"/>
              <a:ea typeface="南宋书局体" panose="02000000000000000000" pitchFamily="2" charset="-122"/>
            </a:endParaRPr>
          </a:p>
        </p:txBody>
      </p:sp>
      <p:sp>
        <p:nvSpPr>
          <p:cNvPr id="13" name="MH_Text_1"/>
          <p:cNvSpPr/>
          <p:nvPr>
            <p:custDataLst>
              <p:tags r:id="rId4"/>
            </p:custDataLst>
          </p:nvPr>
        </p:nvSpPr>
        <p:spPr>
          <a:xfrm>
            <a:off x="1375934" y="2072052"/>
            <a:ext cx="68326" cy="274320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endParaRPr lang="en-US" altLang="zh-CN" dirty="0">
              <a:latin typeface="南宋书局体" panose="02000000000000000000" pitchFamily="2" charset="-122"/>
              <a:ea typeface="南宋书局体" panose="02000000000000000000" pitchFamily="2" charset="-122"/>
            </a:endParaRPr>
          </a:p>
        </p:txBody>
      </p:sp>
      <p:sp>
        <p:nvSpPr>
          <p:cNvPr id="14" name="MH_Text_1"/>
          <p:cNvSpPr/>
          <p:nvPr>
            <p:custDataLst>
              <p:tags r:id="rId5"/>
            </p:custDataLst>
          </p:nvPr>
        </p:nvSpPr>
        <p:spPr>
          <a:xfrm>
            <a:off x="1444196" y="2072052"/>
            <a:ext cx="68326" cy="274320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endParaRPr lang="en-US" altLang="zh-CN" dirty="0">
              <a:latin typeface="南宋书局体" panose="02000000000000000000" pitchFamily="2" charset="-122"/>
              <a:ea typeface="南宋书局体" panose="02000000000000000000" pitchFamily="2" charset="-122"/>
            </a:endParaRPr>
          </a:p>
        </p:txBody>
      </p:sp>
      <p:sp>
        <p:nvSpPr>
          <p:cNvPr id="15" name="MH_Text_1"/>
          <p:cNvSpPr/>
          <p:nvPr>
            <p:custDataLst>
              <p:tags r:id="rId6"/>
            </p:custDataLst>
          </p:nvPr>
        </p:nvSpPr>
        <p:spPr>
          <a:xfrm>
            <a:off x="1512459" y="2072052"/>
            <a:ext cx="68326" cy="274320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endParaRPr lang="en-US" altLang="zh-CN" dirty="0">
              <a:latin typeface="南宋书局体" panose="02000000000000000000" pitchFamily="2" charset="-122"/>
              <a:ea typeface="南宋书局体" panose="02000000000000000000" pitchFamily="2" charset="-122"/>
            </a:endParaRPr>
          </a:p>
        </p:txBody>
      </p:sp>
      <p:sp>
        <p:nvSpPr>
          <p:cNvPr id="16" name="MH_Text_1"/>
          <p:cNvSpPr/>
          <p:nvPr>
            <p:custDataLst>
              <p:tags r:id="rId7"/>
            </p:custDataLst>
          </p:nvPr>
        </p:nvSpPr>
        <p:spPr>
          <a:xfrm>
            <a:off x="1580721" y="2072052"/>
            <a:ext cx="228664" cy="274320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如</a:t>
            </a:r>
            <a:endParaRPr lang="en-US" altLang="zh-CN" dirty="0">
              <a:latin typeface="南宋书局体" panose="02000000000000000000" pitchFamily="2" charset="-122"/>
              <a:ea typeface="南宋书局体" panose="02000000000000000000" pitchFamily="2" charset="-122"/>
            </a:endParaRPr>
          </a:p>
        </p:txBody>
      </p:sp>
      <p:sp>
        <p:nvSpPr>
          <p:cNvPr id="17" name="MH_Text_1"/>
          <p:cNvSpPr/>
          <p:nvPr>
            <p:custDataLst>
              <p:tags r:id="rId8"/>
            </p:custDataLst>
          </p:nvPr>
        </p:nvSpPr>
        <p:spPr>
          <a:xfrm>
            <a:off x="1809321" y="2072052"/>
            <a:ext cx="228664" cy="274320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果</a:t>
            </a:r>
            <a:endParaRPr lang="en-US" altLang="zh-CN" dirty="0">
              <a:latin typeface="南宋书局体" panose="02000000000000000000" pitchFamily="2" charset="-122"/>
              <a:ea typeface="南宋书局体" panose="02000000000000000000" pitchFamily="2" charset="-122"/>
            </a:endParaRPr>
          </a:p>
        </p:txBody>
      </p:sp>
      <p:sp>
        <p:nvSpPr>
          <p:cNvPr id="18" name="MH_Text_1"/>
          <p:cNvSpPr/>
          <p:nvPr>
            <p:custDataLst>
              <p:tags r:id="rId9"/>
            </p:custDataLst>
          </p:nvPr>
        </p:nvSpPr>
        <p:spPr>
          <a:xfrm>
            <a:off x="2037921" y="2072052"/>
            <a:ext cx="228664" cy="274320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只</a:t>
            </a:r>
            <a:endParaRPr lang="en-US" altLang="zh-CN" dirty="0">
              <a:latin typeface="南宋书局体" panose="02000000000000000000" pitchFamily="2" charset="-122"/>
              <a:ea typeface="南宋书局体" panose="02000000000000000000" pitchFamily="2" charset="-122"/>
            </a:endParaRPr>
          </a:p>
        </p:txBody>
      </p:sp>
      <p:sp>
        <p:nvSpPr>
          <p:cNvPr id="19" name="MH_Text_1"/>
          <p:cNvSpPr/>
          <p:nvPr>
            <p:custDataLst>
              <p:tags r:id="rId10"/>
            </p:custDataLst>
          </p:nvPr>
        </p:nvSpPr>
        <p:spPr>
          <a:xfrm>
            <a:off x="2266521" y="2072052"/>
            <a:ext cx="228664" cy="274320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是</a:t>
            </a:r>
            <a:endParaRPr lang="en-US" altLang="zh-CN" dirty="0">
              <a:latin typeface="南宋书局体" panose="02000000000000000000" pitchFamily="2" charset="-122"/>
              <a:ea typeface="南宋书局体" panose="02000000000000000000" pitchFamily="2" charset="-122"/>
            </a:endParaRPr>
          </a:p>
        </p:txBody>
      </p:sp>
      <p:sp>
        <p:nvSpPr>
          <p:cNvPr id="20" name="MH_Text_1"/>
          <p:cNvSpPr/>
          <p:nvPr>
            <p:custDataLst>
              <p:tags r:id="rId11"/>
            </p:custDataLst>
          </p:nvPr>
        </p:nvSpPr>
        <p:spPr>
          <a:xfrm>
            <a:off x="2495121" y="2072052"/>
            <a:ext cx="228664" cy="274320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简</a:t>
            </a:r>
            <a:endParaRPr lang="en-US" altLang="zh-CN" dirty="0">
              <a:latin typeface="南宋书局体" panose="02000000000000000000" pitchFamily="2" charset="-122"/>
              <a:ea typeface="南宋书局体" panose="02000000000000000000" pitchFamily="2" charset="-122"/>
            </a:endParaRPr>
          </a:p>
        </p:txBody>
      </p:sp>
      <p:sp>
        <p:nvSpPr>
          <p:cNvPr id="21" name="MH_Text_1"/>
          <p:cNvSpPr/>
          <p:nvPr>
            <p:custDataLst>
              <p:tags r:id="rId12"/>
            </p:custDataLst>
          </p:nvPr>
        </p:nvSpPr>
        <p:spPr>
          <a:xfrm>
            <a:off x="2723721" y="2072052"/>
            <a:ext cx="228664" cy="274320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单</a:t>
            </a:r>
            <a:endParaRPr lang="en-US" altLang="zh-CN" dirty="0">
              <a:latin typeface="南宋书局体" panose="02000000000000000000" pitchFamily="2" charset="-122"/>
              <a:ea typeface="南宋书局体" panose="02000000000000000000" pitchFamily="2" charset="-122"/>
            </a:endParaRPr>
          </a:p>
        </p:txBody>
      </p:sp>
      <p:sp>
        <p:nvSpPr>
          <p:cNvPr id="22" name="MH_Text_1"/>
          <p:cNvSpPr/>
          <p:nvPr>
            <p:custDataLst>
              <p:tags r:id="rId13"/>
            </p:custDataLst>
          </p:nvPr>
        </p:nvSpPr>
        <p:spPr>
          <a:xfrm>
            <a:off x="2952321" y="2072052"/>
            <a:ext cx="228664" cy="274320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地</a:t>
            </a:r>
            <a:endParaRPr lang="en-US" altLang="zh-CN" dirty="0">
              <a:latin typeface="南宋书局体" panose="02000000000000000000" pitchFamily="2" charset="-122"/>
              <a:ea typeface="南宋书局体" panose="02000000000000000000" pitchFamily="2" charset="-122"/>
            </a:endParaRPr>
          </a:p>
        </p:txBody>
      </p:sp>
      <p:sp>
        <p:nvSpPr>
          <p:cNvPr id="23" name="MH_Text_1"/>
          <p:cNvSpPr/>
          <p:nvPr>
            <p:custDataLst>
              <p:tags r:id="rId14"/>
            </p:custDataLst>
          </p:nvPr>
        </p:nvSpPr>
        <p:spPr>
          <a:xfrm>
            <a:off x="3180921" y="2072052"/>
            <a:ext cx="228664" cy="274320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使</a:t>
            </a:r>
            <a:endParaRPr lang="en-US" altLang="zh-CN" dirty="0">
              <a:latin typeface="南宋书局体" panose="02000000000000000000" pitchFamily="2" charset="-122"/>
              <a:ea typeface="南宋书局体" panose="02000000000000000000" pitchFamily="2" charset="-122"/>
            </a:endParaRPr>
          </a:p>
        </p:txBody>
      </p:sp>
      <p:sp>
        <p:nvSpPr>
          <p:cNvPr id="24" name="MH_Text_1"/>
          <p:cNvSpPr/>
          <p:nvPr>
            <p:custDataLst>
              <p:tags r:id="rId15"/>
            </p:custDataLst>
          </p:nvPr>
        </p:nvSpPr>
        <p:spPr>
          <a:xfrm>
            <a:off x="3409521" y="2072052"/>
            <a:ext cx="228664" cy="274320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用</a:t>
            </a:r>
            <a:endParaRPr lang="en-US" altLang="zh-CN" dirty="0">
              <a:latin typeface="南宋书局体" panose="02000000000000000000" pitchFamily="2" charset="-122"/>
              <a:ea typeface="南宋书局体" panose="02000000000000000000" pitchFamily="2" charset="-122"/>
            </a:endParaRPr>
          </a:p>
        </p:txBody>
      </p:sp>
      <p:sp>
        <p:nvSpPr>
          <p:cNvPr id="25" name="MH_Text_1"/>
          <p:cNvSpPr/>
          <p:nvPr>
            <p:custDataLst>
              <p:tags r:id="rId16"/>
            </p:custDataLst>
          </p:nvPr>
        </p:nvSpPr>
        <p:spPr>
          <a:xfrm>
            <a:off x="3638123" y="2072052"/>
            <a:ext cx="60389" cy="274320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l</a:t>
            </a:r>
            <a:endParaRPr lang="en-US" altLang="zh-CN" dirty="0">
              <a:latin typeface="南宋书局体" panose="02000000000000000000" pitchFamily="2" charset="-122"/>
              <a:ea typeface="南宋书局体" panose="02000000000000000000" pitchFamily="2" charset="-122"/>
            </a:endParaRPr>
          </a:p>
        </p:txBody>
      </p:sp>
      <p:sp>
        <p:nvSpPr>
          <p:cNvPr id="26" name="MH_Text_1"/>
          <p:cNvSpPr/>
          <p:nvPr>
            <p:custDataLst>
              <p:tags r:id="rId17"/>
            </p:custDataLst>
          </p:nvPr>
        </p:nvSpPr>
        <p:spPr>
          <a:xfrm>
            <a:off x="3698446" y="2072052"/>
            <a:ext cx="146114" cy="274320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o</a:t>
            </a:r>
            <a:endParaRPr lang="en-US" altLang="zh-CN" dirty="0">
              <a:latin typeface="南宋书局体" panose="02000000000000000000" pitchFamily="2" charset="-122"/>
              <a:ea typeface="南宋书局体" panose="02000000000000000000" pitchFamily="2" charset="-122"/>
            </a:endParaRPr>
          </a:p>
        </p:txBody>
      </p:sp>
      <p:sp>
        <p:nvSpPr>
          <p:cNvPr id="30" name="MH_Text_1"/>
          <p:cNvSpPr/>
          <p:nvPr>
            <p:custDataLst>
              <p:tags r:id="rId18"/>
            </p:custDataLst>
          </p:nvPr>
        </p:nvSpPr>
        <p:spPr>
          <a:xfrm>
            <a:off x="3844496" y="2072052"/>
            <a:ext cx="146114" cy="274320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g</a:t>
            </a:r>
            <a:endParaRPr lang="en-US" altLang="zh-CN" dirty="0">
              <a:latin typeface="南宋书局体" panose="02000000000000000000" pitchFamily="2" charset="-122"/>
              <a:ea typeface="南宋书局体" panose="02000000000000000000" pitchFamily="2" charset="-122"/>
            </a:endParaRPr>
          </a:p>
        </p:txBody>
      </p:sp>
      <p:sp>
        <p:nvSpPr>
          <p:cNvPr id="31" name="MH_Text_1"/>
          <p:cNvSpPr/>
          <p:nvPr>
            <p:custDataLst>
              <p:tags r:id="rId19"/>
            </p:custDataLst>
          </p:nvPr>
        </p:nvSpPr>
        <p:spPr>
          <a:xfrm>
            <a:off x="3990546" y="2072052"/>
            <a:ext cx="146114" cy="274320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g</a:t>
            </a:r>
            <a:endParaRPr lang="en-US" altLang="zh-CN" dirty="0">
              <a:latin typeface="南宋书局体" panose="02000000000000000000" pitchFamily="2" charset="-122"/>
              <a:ea typeface="南宋书局体" panose="02000000000000000000" pitchFamily="2" charset="-122"/>
            </a:endParaRPr>
          </a:p>
        </p:txBody>
      </p:sp>
      <p:sp>
        <p:nvSpPr>
          <p:cNvPr id="32" name="MH_Text_1"/>
          <p:cNvSpPr/>
          <p:nvPr>
            <p:custDataLst>
              <p:tags r:id="rId20"/>
            </p:custDataLst>
          </p:nvPr>
        </p:nvSpPr>
        <p:spPr>
          <a:xfrm>
            <a:off x="4136598" y="2072052"/>
            <a:ext cx="60389" cy="274320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i</a:t>
            </a:r>
            <a:endParaRPr lang="en-US" altLang="zh-CN" dirty="0">
              <a:latin typeface="南宋书局体" panose="02000000000000000000" pitchFamily="2" charset="-122"/>
              <a:ea typeface="南宋书局体" panose="02000000000000000000" pitchFamily="2" charset="-122"/>
            </a:endParaRPr>
          </a:p>
        </p:txBody>
      </p:sp>
      <p:sp>
        <p:nvSpPr>
          <p:cNvPr id="33" name="MH_Text_1"/>
          <p:cNvSpPr/>
          <p:nvPr>
            <p:custDataLst>
              <p:tags r:id="rId21"/>
            </p:custDataLst>
          </p:nvPr>
        </p:nvSpPr>
        <p:spPr>
          <a:xfrm>
            <a:off x="4196923" y="2072052"/>
            <a:ext cx="141351" cy="274320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n</a:t>
            </a:r>
            <a:endParaRPr lang="en-US" altLang="zh-CN" dirty="0">
              <a:latin typeface="南宋书局体" panose="02000000000000000000" pitchFamily="2" charset="-122"/>
              <a:ea typeface="南宋书局体" panose="02000000000000000000" pitchFamily="2" charset="-122"/>
            </a:endParaRPr>
          </a:p>
        </p:txBody>
      </p:sp>
      <p:sp>
        <p:nvSpPr>
          <p:cNvPr id="34" name="MH_Text_1"/>
          <p:cNvSpPr/>
          <p:nvPr>
            <p:custDataLst>
              <p:tags r:id="rId22"/>
            </p:custDataLst>
          </p:nvPr>
        </p:nvSpPr>
        <p:spPr>
          <a:xfrm>
            <a:off x="4338211" y="2072052"/>
            <a:ext cx="146113" cy="274320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g</a:t>
            </a:r>
            <a:endParaRPr lang="en-US" altLang="zh-CN" dirty="0">
              <a:latin typeface="南宋书局体" panose="02000000000000000000" pitchFamily="2" charset="-122"/>
              <a:ea typeface="南宋书局体" panose="02000000000000000000" pitchFamily="2" charset="-122"/>
            </a:endParaRPr>
          </a:p>
        </p:txBody>
      </p:sp>
      <p:sp>
        <p:nvSpPr>
          <p:cNvPr id="35" name="MH_Text_1"/>
          <p:cNvSpPr/>
          <p:nvPr>
            <p:custDataLst>
              <p:tags r:id="rId23"/>
            </p:custDataLst>
          </p:nvPr>
        </p:nvSpPr>
        <p:spPr>
          <a:xfrm>
            <a:off x="4484261" y="2072052"/>
            <a:ext cx="228663" cy="274320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，</a:t>
            </a:r>
            <a:endParaRPr lang="en-US" altLang="zh-CN" dirty="0">
              <a:latin typeface="南宋书局体" panose="02000000000000000000" pitchFamily="2" charset="-122"/>
              <a:ea typeface="南宋书局体" panose="02000000000000000000" pitchFamily="2" charset="-122"/>
            </a:endParaRPr>
          </a:p>
        </p:txBody>
      </p:sp>
      <p:sp>
        <p:nvSpPr>
          <p:cNvPr id="36" name="MH_Text_1"/>
          <p:cNvSpPr/>
          <p:nvPr>
            <p:custDataLst>
              <p:tags r:id="rId24"/>
            </p:custDataLst>
          </p:nvPr>
        </p:nvSpPr>
        <p:spPr>
          <a:xfrm>
            <a:off x="4712861" y="2072052"/>
            <a:ext cx="228663" cy="274320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那</a:t>
            </a:r>
            <a:endParaRPr lang="en-US" altLang="zh-CN" dirty="0">
              <a:latin typeface="南宋书局体" panose="02000000000000000000" pitchFamily="2" charset="-122"/>
              <a:ea typeface="南宋书局体" panose="02000000000000000000" pitchFamily="2" charset="-122"/>
            </a:endParaRPr>
          </a:p>
        </p:txBody>
      </p:sp>
      <p:sp>
        <p:nvSpPr>
          <p:cNvPr id="37" name="MH_Text_1"/>
          <p:cNvSpPr/>
          <p:nvPr>
            <p:custDataLst>
              <p:tags r:id="rId25"/>
            </p:custDataLst>
          </p:nvPr>
        </p:nvSpPr>
        <p:spPr>
          <a:xfrm>
            <a:off x="4941461" y="2072052"/>
            <a:ext cx="228663" cy="274320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么</a:t>
            </a:r>
            <a:endParaRPr lang="en-US" altLang="zh-CN" dirty="0">
              <a:latin typeface="南宋书局体" panose="02000000000000000000" pitchFamily="2" charset="-122"/>
              <a:ea typeface="南宋书局体" panose="02000000000000000000" pitchFamily="2" charset="-122"/>
            </a:endParaRPr>
          </a:p>
        </p:txBody>
      </p:sp>
      <p:sp>
        <p:nvSpPr>
          <p:cNvPr id="38" name="MH_Text_1"/>
          <p:cNvSpPr/>
          <p:nvPr>
            <p:custDataLst>
              <p:tags r:id="rId26"/>
            </p:custDataLst>
          </p:nvPr>
        </p:nvSpPr>
        <p:spPr>
          <a:xfrm>
            <a:off x="5170061" y="2072052"/>
            <a:ext cx="228663" cy="274320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使</a:t>
            </a:r>
            <a:endParaRPr lang="en-US" altLang="zh-CN" dirty="0">
              <a:latin typeface="南宋书局体" panose="02000000000000000000" pitchFamily="2" charset="-122"/>
              <a:ea typeface="南宋书局体" panose="02000000000000000000" pitchFamily="2" charset="-122"/>
            </a:endParaRPr>
          </a:p>
        </p:txBody>
      </p:sp>
      <p:sp>
        <p:nvSpPr>
          <p:cNvPr id="39" name="MH_Text_1"/>
          <p:cNvSpPr/>
          <p:nvPr>
            <p:custDataLst>
              <p:tags r:id="rId27"/>
            </p:custDataLst>
          </p:nvPr>
        </p:nvSpPr>
        <p:spPr>
          <a:xfrm>
            <a:off x="5398661" y="2072052"/>
            <a:ext cx="228663" cy="274320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用</a:t>
            </a:r>
            <a:endParaRPr lang="en-US" altLang="zh-CN" dirty="0">
              <a:latin typeface="南宋书局体" panose="02000000000000000000" pitchFamily="2" charset="-122"/>
              <a:ea typeface="南宋书局体" panose="02000000000000000000" pitchFamily="2" charset="-122"/>
            </a:endParaRPr>
          </a:p>
        </p:txBody>
      </p:sp>
      <p:sp>
        <p:nvSpPr>
          <p:cNvPr id="40" name="MH_Text_1"/>
          <p:cNvSpPr/>
          <p:nvPr>
            <p:custDataLst>
              <p:tags r:id="rId28"/>
            </p:custDataLst>
          </p:nvPr>
        </p:nvSpPr>
        <p:spPr>
          <a:xfrm>
            <a:off x="5627261" y="2072052"/>
            <a:ext cx="228663" cy="274320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上</a:t>
            </a:r>
            <a:endParaRPr lang="en-US" altLang="zh-CN" dirty="0">
              <a:latin typeface="南宋书局体" panose="02000000000000000000" pitchFamily="2" charset="-122"/>
              <a:ea typeface="南宋书局体" panose="02000000000000000000" pitchFamily="2" charset="-122"/>
            </a:endParaRPr>
          </a:p>
        </p:txBody>
      </p:sp>
      <p:sp>
        <p:nvSpPr>
          <p:cNvPr id="41" name="MH_Text_1"/>
          <p:cNvSpPr/>
          <p:nvPr>
            <p:custDataLst>
              <p:tags r:id="rId29"/>
            </p:custDataLst>
          </p:nvPr>
        </p:nvSpPr>
        <p:spPr>
          <a:xfrm>
            <a:off x="5855861" y="2072052"/>
            <a:ext cx="228663" cy="274320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面</a:t>
            </a:r>
            <a:endParaRPr lang="en-US" altLang="zh-CN" dirty="0">
              <a:latin typeface="南宋书局体" panose="02000000000000000000" pitchFamily="2" charset="-122"/>
              <a:ea typeface="南宋书局体" panose="02000000000000000000" pitchFamily="2" charset="-122"/>
            </a:endParaRPr>
          </a:p>
        </p:txBody>
      </p:sp>
      <p:sp>
        <p:nvSpPr>
          <p:cNvPr id="42" name="MH_Text_1"/>
          <p:cNvSpPr/>
          <p:nvPr>
            <p:custDataLst>
              <p:tags r:id="rId30"/>
            </p:custDataLst>
          </p:nvPr>
        </p:nvSpPr>
        <p:spPr>
          <a:xfrm>
            <a:off x="6084461" y="2072052"/>
            <a:ext cx="228663" cy="274320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介</a:t>
            </a:r>
            <a:endParaRPr lang="en-US" altLang="zh-CN" dirty="0">
              <a:latin typeface="南宋书局体" panose="02000000000000000000" pitchFamily="2" charset="-122"/>
              <a:ea typeface="南宋书局体" panose="02000000000000000000" pitchFamily="2" charset="-122"/>
            </a:endParaRPr>
          </a:p>
        </p:txBody>
      </p:sp>
      <p:sp>
        <p:nvSpPr>
          <p:cNvPr id="43" name="MH_Text_1"/>
          <p:cNvSpPr/>
          <p:nvPr>
            <p:custDataLst>
              <p:tags r:id="rId31"/>
            </p:custDataLst>
          </p:nvPr>
        </p:nvSpPr>
        <p:spPr>
          <a:xfrm>
            <a:off x="6313061" y="2072052"/>
            <a:ext cx="228663" cy="274320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绍</a:t>
            </a:r>
            <a:endParaRPr lang="en-US" altLang="zh-CN" dirty="0">
              <a:latin typeface="南宋书局体" panose="02000000000000000000" pitchFamily="2" charset="-122"/>
              <a:ea typeface="南宋书局体" panose="02000000000000000000" pitchFamily="2" charset="-122"/>
            </a:endParaRPr>
          </a:p>
        </p:txBody>
      </p:sp>
      <p:sp>
        <p:nvSpPr>
          <p:cNvPr id="44" name="MH_Text_1"/>
          <p:cNvSpPr/>
          <p:nvPr>
            <p:custDataLst>
              <p:tags r:id="rId32"/>
            </p:custDataLst>
          </p:nvPr>
        </p:nvSpPr>
        <p:spPr>
          <a:xfrm>
            <a:off x="6541660" y="2072052"/>
            <a:ext cx="228663" cy="274320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的</a:t>
            </a:r>
            <a:endParaRPr lang="en-US" altLang="zh-CN" dirty="0">
              <a:latin typeface="南宋书局体" panose="02000000000000000000" pitchFamily="2" charset="-122"/>
              <a:ea typeface="南宋书局体" panose="02000000000000000000" pitchFamily="2" charset="-122"/>
            </a:endParaRPr>
          </a:p>
        </p:txBody>
      </p:sp>
      <p:sp>
        <p:nvSpPr>
          <p:cNvPr id="45" name="MH_Text_1"/>
          <p:cNvSpPr/>
          <p:nvPr>
            <p:custDataLst>
              <p:tags r:id="rId33"/>
            </p:custDataLst>
          </p:nvPr>
        </p:nvSpPr>
        <p:spPr>
          <a:xfrm>
            <a:off x="6770260" y="2072052"/>
            <a:ext cx="228663" cy="274320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方</a:t>
            </a:r>
            <a:endParaRPr lang="en-US" altLang="zh-CN" dirty="0">
              <a:latin typeface="南宋书局体" panose="02000000000000000000" pitchFamily="2" charset="-122"/>
              <a:ea typeface="南宋书局体" panose="02000000000000000000" pitchFamily="2" charset="-122"/>
            </a:endParaRPr>
          </a:p>
        </p:txBody>
      </p:sp>
      <p:sp>
        <p:nvSpPr>
          <p:cNvPr id="46" name="MH_Text_1"/>
          <p:cNvSpPr/>
          <p:nvPr>
            <p:custDataLst>
              <p:tags r:id="rId34"/>
            </p:custDataLst>
          </p:nvPr>
        </p:nvSpPr>
        <p:spPr>
          <a:xfrm>
            <a:off x="6998860" y="2072052"/>
            <a:ext cx="228663" cy="274320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法</a:t>
            </a:r>
            <a:endParaRPr lang="en-US" altLang="zh-CN" dirty="0">
              <a:latin typeface="南宋书局体" panose="02000000000000000000" pitchFamily="2" charset="-122"/>
              <a:ea typeface="南宋书局体" panose="02000000000000000000" pitchFamily="2" charset="-122"/>
            </a:endParaRPr>
          </a:p>
        </p:txBody>
      </p:sp>
      <p:sp>
        <p:nvSpPr>
          <p:cNvPr id="47" name="MH_Text_1"/>
          <p:cNvSpPr/>
          <p:nvPr>
            <p:custDataLst>
              <p:tags r:id="rId35"/>
            </p:custDataLst>
          </p:nvPr>
        </p:nvSpPr>
        <p:spPr>
          <a:xfrm>
            <a:off x="7227460" y="2072052"/>
            <a:ext cx="228663" cy="274320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就</a:t>
            </a:r>
            <a:endParaRPr lang="en-US" altLang="zh-CN" dirty="0">
              <a:latin typeface="南宋书局体" panose="02000000000000000000" pitchFamily="2" charset="-122"/>
              <a:ea typeface="南宋书局体" panose="02000000000000000000" pitchFamily="2" charset="-122"/>
            </a:endParaRPr>
          </a:p>
        </p:txBody>
      </p:sp>
      <p:sp>
        <p:nvSpPr>
          <p:cNvPr id="48" name="MH_Text_1"/>
          <p:cNvSpPr/>
          <p:nvPr>
            <p:custDataLst>
              <p:tags r:id="rId36"/>
            </p:custDataLst>
          </p:nvPr>
        </p:nvSpPr>
        <p:spPr>
          <a:xfrm>
            <a:off x="7456060" y="2072052"/>
            <a:ext cx="228663" cy="274320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可</a:t>
            </a:r>
            <a:endParaRPr lang="en-US" altLang="zh-CN" dirty="0">
              <a:latin typeface="南宋书局体" panose="02000000000000000000" pitchFamily="2" charset="-122"/>
              <a:ea typeface="南宋书局体" panose="02000000000000000000" pitchFamily="2" charset="-122"/>
            </a:endParaRPr>
          </a:p>
        </p:txBody>
      </p:sp>
      <p:sp>
        <p:nvSpPr>
          <p:cNvPr id="49" name="MH_Text_1"/>
          <p:cNvSpPr/>
          <p:nvPr>
            <p:custDataLst>
              <p:tags r:id="rId37"/>
            </p:custDataLst>
          </p:nvPr>
        </p:nvSpPr>
        <p:spPr>
          <a:xfrm>
            <a:off x="7684660" y="2072052"/>
            <a:ext cx="228663" cy="274320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以</a:t>
            </a:r>
            <a:endParaRPr lang="en-US" altLang="zh-CN" dirty="0">
              <a:latin typeface="南宋书局体" panose="02000000000000000000" pitchFamily="2" charset="-122"/>
              <a:ea typeface="南宋书局体" panose="02000000000000000000" pitchFamily="2" charset="-122"/>
            </a:endParaRPr>
          </a:p>
        </p:txBody>
      </p:sp>
      <p:sp>
        <p:nvSpPr>
          <p:cNvPr id="50" name="MH_Text_1"/>
          <p:cNvSpPr/>
          <p:nvPr>
            <p:custDataLst>
              <p:tags r:id="rId38"/>
            </p:custDataLst>
          </p:nvPr>
        </p:nvSpPr>
        <p:spPr>
          <a:xfrm>
            <a:off x="7913260" y="2072052"/>
            <a:ext cx="228663" cy="274320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了</a:t>
            </a:r>
            <a:endParaRPr lang="en-US" altLang="zh-CN" dirty="0">
              <a:latin typeface="南宋书局体" panose="02000000000000000000" pitchFamily="2" charset="-122"/>
              <a:ea typeface="南宋书局体" panose="02000000000000000000" pitchFamily="2" charset="-122"/>
            </a:endParaRPr>
          </a:p>
        </p:txBody>
      </p:sp>
      <p:sp>
        <p:nvSpPr>
          <p:cNvPr id="51" name="MH_Text_1"/>
          <p:cNvSpPr/>
          <p:nvPr>
            <p:custDataLst>
              <p:tags r:id="rId39"/>
            </p:custDataLst>
          </p:nvPr>
        </p:nvSpPr>
        <p:spPr>
          <a:xfrm>
            <a:off x="8141860" y="2072052"/>
            <a:ext cx="228663" cy="274320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，</a:t>
            </a:r>
            <a:endParaRPr lang="en-US" altLang="zh-CN" dirty="0">
              <a:latin typeface="南宋书局体" panose="02000000000000000000" pitchFamily="2" charset="-122"/>
              <a:ea typeface="南宋书局体" panose="02000000000000000000" pitchFamily="2" charset="-122"/>
            </a:endParaRPr>
          </a:p>
        </p:txBody>
      </p:sp>
      <p:sp>
        <p:nvSpPr>
          <p:cNvPr id="52" name="MH_Text_1"/>
          <p:cNvSpPr/>
          <p:nvPr>
            <p:custDataLst>
              <p:tags r:id="rId40"/>
            </p:custDataLst>
          </p:nvPr>
        </p:nvSpPr>
        <p:spPr>
          <a:xfrm>
            <a:off x="8370460" y="2072052"/>
            <a:ext cx="228663" cy="274320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如</a:t>
            </a:r>
            <a:endParaRPr lang="en-US" altLang="zh-CN" dirty="0">
              <a:latin typeface="南宋书局体" panose="02000000000000000000" pitchFamily="2" charset="-122"/>
              <a:ea typeface="南宋书局体" panose="02000000000000000000" pitchFamily="2" charset="-122"/>
            </a:endParaRPr>
          </a:p>
        </p:txBody>
      </p:sp>
      <p:sp>
        <p:nvSpPr>
          <p:cNvPr id="53" name="MH_Text_1"/>
          <p:cNvSpPr/>
          <p:nvPr>
            <p:custDataLst>
              <p:tags r:id="rId41"/>
            </p:custDataLst>
          </p:nvPr>
        </p:nvSpPr>
        <p:spPr>
          <a:xfrm>
            <a:off x="8599060" y="2072052"/>
            <a:ext cx="228663" cy="274320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果</a:t>
            </a:r>
            <a:endParaRPr lang="en-US" altLang="zh-CN" dirty="0">
              <a:latin typeface="南宋书局体" panose="02000000000000000000" pitchFamily="2" charset="-122"/>
              <a:ea typeface="南宋书局体" panose="02000000000000000000" pitchFamily="2" charset="-122"/>
            </a:endParaRPr>
          </a:p>
        </p:txBody>
      </p:sp>
      <p:sp>
        <p:nvSpPr>
          <p:cNvPr id="54" name="MH_Text_1"/>
          <p:cNvSpPr/>
          <p:nvPr>
            <p:custDataLst>
              <p:tags r:id="rId42"/>
            </p:custDataLst>
          </p:nvPr>
        </p:nvSpPr>
        <p:spPr>
          <a:xfrm>
            <a:off x="8827660" y="2072052"/>
            <a:ext cx="228663" cy="274320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要</a:t>
            </a:r>
            <a:endParaRPr lang="en-US" altLang="zh-CN" dirty="0">
              <a:latin typeface="南宋书局体" panose="02000000000000000000" pitchFamily="2" charset="-122"/>
              <a:ea typeface="南宋书局体" panose="02000000000000000000" pitchFamily="2" charset="-122"/>
            </a:endParaRPr>
          </a:p>
        </p:txBody>
      </p:sp>
      <p:sp>
        <p:nvSpPr>
          <p:cNvPr id="55" name="MH_Text_1"/>
          <p:cNvSpPr/>
          <p:nvPr>
            <p:custDataLst>
              <p:tags r:id="rId43"/>
            </p:custDataLst>
          </p:nvPr>
        </p:nvSpPr>
        <p:spPr>
          <a:xfrm>
            <a:off x="9056260" y="2072052"/>
            <a:ext cx="228663" cy="274320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深</a:t>
            </a:r>
            <a:endParaRPr lang="en-US" altLang="zh-CN" dirty="0">
              <a:latin typeface="南宋书局体" panose="02000000000000000000" pitchFamily="2" charset="-122"/>
              <a:ea typeface="南宋书局体" panose="02000000000000000000" pitchFamily="2" charset="-122"/>
            </a:endParaRPr>
          </a:p>
        </p:txBody>
      </p:sp>
      <p:sp>
        <p:nvSpPr>
          <p:cNvPr id="56" name="MH_Text_1"/>
          <p:cNvSpPr/>
          <p:nvPr>
            <p:custDataLst>
              <p:tags r:id="rId44"/>
            </p:custDataLst>
          </p:nvPr>
        </p:nvSpPr>
        <p:spPr>
          <a:xfrm>
            <a:off x="9284860" y="2072052"/>
            <a:ext cx="228663" cy="274320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度</a:t>
            </a:r>
            <a:endParaRPr lang="en-US" altLang="zh-CN" dirty="0">
              <a:latin typeface="南宋书局体" panose="02000000000000000000" pitchFamily="2" charset="-122"/>
              <a:ea typeface="南宋书局体" panose="02000000000000000000" pitchFamily="2" charset="-122"/>
            </a:endParaRPr>
          </a:p>
        </p:txBody>
      </p:sp>
      <p:sp>
        <p:nvSpPr>
          <p:cNvPr id="57" name="MH_Text_1"/>
          <p:cNvSpPr/>
          <p:nvPr>
            <p:custDataLst>
              <p:tags r:id="rId45"/>
            </p:custDataLst>
          </p:nvPr>
        </p:nvSpPr>
        <p:spPr>
          <a:xfrm>
            <a:off x="9513460" y="2072052"/>
            <a:ext cx="228663" cy="274320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定</a:t>
            </a:r>
            <a:endParaRPr lang="en-US" altLang="zh-CN" dirty="0">
              <a:latin typeface="南宋书局体" panose="02000000000000000000" pitchFamily="2" charset="-122"/>
              <a:ea typeface="南宋书局体" panose="02000000000000000000" pitchFamily="2" charset="-122"/>
            </a:endParaRPr>
          </a:p>
        </p:txBody>
      </p:sp>
      <p:sp>
        <p:nvSpPr>
          <p:cNvPr id="58" name="MH_Text_1"/>
          <p:cNvSpPr/>
          <p:nvPr>
            <p:custDataLst>
              <p:tags r:id="rId46"/>
            </p:custDataLst>
          </p:nvPr>
        </p:nvSpPr>
        <p:spPr>
          <a:xfrm>
            <a:off x="9742060" y="2072052"/>
            <a:ext cx="228663" cy="274320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制</a:t>
            </a:r>
            <a:endParaRPr lang="en-US" altLang="zh-CN" dirty="0">
              <a:latin typeface="南宋书局体" panose="02000000000000000000" pitchFamily="2" charset="-122"/>
              <a:ea typeface="南宋书局体" panose="02000000000000000000" pitchFamily="2" charset="-122"/>
            </a:endParaRPr>
          </a:p>
        </p:txBody>
      </p:sp>
      <p:sp>
        <p:nvSpPr>
          <p:cNvPr id="59" name="MH_Text_1"/>
          <p:cNvSpPr/>
          <p:nvPr>
            <p:custDataLst>
              <p:tags r:id="rId47"/>
            </p:custDataLst>
          </p:nvPr>
        </p:nvSpPr>
        <p:spPr>
          <a:xfrm>
            <a:off x="9970659" y="2072052"/>
            <a:ext cx="60388" cy="274320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l</a:t>
            </a:r>
            <a:endParaRPr lang="en-US" altLang="zh-CN" dirty="0">
              <a:latin typeface="南宋书局体" panose="02000000000000000000" pitchFamily="2" charset="-122"/>
              <a:ea typeface="南宋书局体" panose="02000000000000000000" pitchFamily="2" charset="-122"/>
            </a:endParaRPr>
          </a:p>
        </p:txBody>
      </p:sp>
      <p:sp>
        <p:nvSpPr>
          <p:cNvPr id="60" name="MH_Text_1"/>
          <p:cNvSpPr/>
          <p:nvPr>
            <p:custDataLst>
              <p:tags r:id="rId48"/>
            </p:custDataLst>
          </p:nvPr>
        </p:nvSpPr>
        <p:spPr>
          <a:xfrm>
            <a:off x="10030985" y="2072052"/>
            <a:ext cx="146113" cy="274320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o</a:t>
            </a:r>
            <a:endParaRPr lang="en-US" altLang="zh-CN" dirty="0">
              <a:latin typeface="南宋书局体" panose="02000000000000000000" pitchFamily="2" charset="-122"/>
              <a:ea typeface="南宋书局体" panose="02000000000000000000" pitchFamily="2" charset="-122"/>
            </a:endParaRPr>
          </a:p>
        </p:txBody>
      </p:sp>
      <p:sp>
        <p:nvSpPr>
          <p:cNvPr id="61" name="MH_Text_1"/>
          <p:cNvSpPr/>
          <p:nvPr>
            <p:custDataLst>
              <p:tags r:id="rId49"/>
            </p:custDataLst>
          </p:nvPr>
        </p:nvSpPr>
        <p:spPr>
          <a:xfrm>
            <a:off x="10177035" y="2072052"/>
            <a:ext cx="146113" cy="274320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g</a:t>
            </a:r>
            <a:endParaRPr lang="en-US" altLang="zh-CN" dirty="0">
              <a:latin typeface="南宋书局体" panose="02000000000000000000" pitchFamily="2" charset="-122"/>
              <a:ea typeface="南宋书局体" panose="02000000000000000000" pitchFamily="2" charset="-122"/>
            </a:endParaRPr>
          </a:p>
        </p:txBody>
      </p:sp>
      <p:sp>
        <p:nvSpPr>
          <p:cNvPr id="62" name="MH_Text_1"/>
          <p:cNvSpPr/>
          <p:nvPr>
            <p:custDataLst>
              <p:tags r:id="rId50"/>
            </p:custDataLst>
          </p:nvPr>
        </p:nvSpPr>
        <p:spPr>
          <a:xfrm>
            <a:off x="10323085" y="2072052"/>
            <a:ext cx="146113" cy="274320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g</a:t>
            </a:r>
            <a:endParaRPr lang="en-US" altLang="zh-CN" dirty="0">
              <a:latin typeface="南宋书局体" panose="02000000000000000000" pitchFamily="2" charset="-122"/>
              <a:ea typeface="南宋书局体" panose="02000000000000000000" pitchFamily="2" charset="-122"/>
            </a:endParaRPr>
          </a:p>
        </p:txBody>
      </p:sp>
      <p:sp>
        <p:nvSpPr>
          <p:cNvPr id="63" name="MH_Text_1"/>
          <p:cNvSpPr/>
          <p:nvPr>
            <p:custDataLst>
              <p:tags r:id="rId51"/>
            </p:custDataLst>
          </p:nvPr>
        </p:nvSpPr>
        <p:spPr>
          <a:xfrm>
            <a:off x="10469134" y="2072052"/>
            <a:ext cx="60388" cy="274320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i</a:t>
            </a:r>
            <a:endParaRPr lang="en-US" altLang="zh-CN" dirty="0">
              <a:latin typeface="南宋书局体" panose="02000000000000000000" pitchFamily="2" charset="-122"/>
              <a:ea typeface="南宋书局体" panose="02000000000000000000" pitchFamily="2" charset="-122"/>
            </a:endParaRPr>
          </a:p>
        </p:txBody>
      </p:sp>
      <p:sp>
        <p:nvSpPr>
          <p:cNvPr id="64" name="MH_Text_1"/>
          <p:cNvSpPr/>
          <p:nvPr>
            <p:custDataLst>
              <p:tags r:id="rId52"/>
            </p:custDataLst>
          </p:nvPr>
        </p:nvSpPr>
        <p:spPr>
          <a:xfrm>
            <a:off x="10529460" y="2072052"/>
            <a:ext cx="141351" cy="274320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n</a:t>
            </a:r>
            <a:endParaRPr lang="en-US" altLang="zh-CN" dirty="0">
              <a:latin typeface="南宋书局体" panose="02000000000000000000" pitchFamily="2" charset="-122"/>
              <a:ea typeface="南宋书局体" panose="02000000000000000000" pitchFamily="2" charset="-122"/>
            </a:endParaRPr>
          </a:p>
        </p:txBody>
      </p:sp>
      <p:sp>
        <p:nvSpPr>
          <p:cNvPr id="65" name="MH_Text_1"/>
          <p:cNvSpPr/>
          <p:nvPr>
            <p:custDataLst>
              <p:tags r:id="rId53"/>
            </p:custDataLst>
          </p:nvPr>
        </p:nvSpPr>
        <p:spPr>
          <a:xfrm>
            <a:off x="10670746" y="2072052"/>
            <a:ext cx="146114" cy="274320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g</a:t>
            </a:r>
            <a:endParaRPr lang="en-US" altLang="zh-CN" dirty="0">
              <a:latin typeface="南宋书局体" panose="02000000000000000000" pitchFamily="2" charset="-122"/>
              <a:ea typeface="南宋书局体" panose="02000000000000000000" pitchFamily="2" charset="-122"/>
            </a:endParaRPr>
          </a:p>
        </p:txBody>
      </p:sp>
      <p:sp>
        <p:nvSpPr>
          <p:cNvPr id="66" name="MH_Text_1"/>
          <p:cNvSpPr/>
          <p:nvPr>
            <p:custDataLst>
              <p:tags r:id="rId54"/>
            </p:custDataLst>
          </p:nvPr>
        </p:nvSpPr>
        <p:spPr>
          <a:xfrm>
            <a:off x="10816796" y="2072052"/>
            <a:ext cx="228664" cy="274320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，</a:t>
            </a:r>
            <a:endParaRPr lang="en-US" altLang="zh-CN" dirty="0">
              <a:latin typeface="南宋书局体" panose="02000000000000000000" pitchFamily="2" charset="-122"/>
              <a:ea typeface="南宋书局体" panose="02000000000000000000" pitchFamily="2" charset="-122"/>
            </a:endParaRPr>
          </a:p>
        </p:txBody>
      </p:sp>
      <p:sp>
        <p:nvSpPr>
          <p:cNvPr id="67" name="MH_Text_1"/>
          <p:cNvSpPr/>
          <p:nvPr>
            <p:custDataLst>
              <p:tags r:id="rId55"/>
            </p:custDataLst>
          </p:nvPr>
        </p:nvSpPr>
        <p:spPr>
          <a:xfrm>
            <a:off x="11045396" y="2072052"/>
            <a:ext cx="228664" cy="274320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那</a:t>
            </a:r>
            <a:endParaRPr lang="en-US" altLang="zh-CN" dirty="0">
              <a:latin typeface="南宋书局体" panose="02000000000000000000" pitchFamily="2" charset="-122"/>
              <a:ea typeface="南宋书局体" panose="02000000000000000000" pitchFamily="2" charset="-122"/>
            </a:endParaRPr>
          </a:p>
        </p:txBody>
      </p:sp>
      <p:sp>
        <p:nvSpPr>
          <p:cNvPr id="68" name="MH_Text_1"/>
          <p:cNvSpPr/>
          <p:nvPr>
            <p:custDataLst>
              <p:tags r:id="rId56"/>
            </p:custDataLst>
          </p:nvPr>
        </p:nvSpPr>
        <p:spPr>
          <a:xfrm>
            <a:off x="1307671" y="2346372"/>
            <a:ext cx="228664" cy="274320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么</a:t>
            </a:r>
            <a:endParaRPr lang="en-US" altLang="zh-CN" dirty="0">
              <a:latin typeface="南宋书局体" panose="02000000000000000000" pitchFamily="2" charset="-122"/>
              <a:ea typeface="南宋书局体" panose="02000000000000000000" pitchFamily="2" charset="-122"/>
            </a:endParaRPr>
          </a:p>
        </p:txBody>
      </p:sp>
      <p:sp>
        <p:nvSpPr>
          <p:cNvPr id="69" name="MH_Text_1"/>
          <p:cNvSpPr/>
          <p:nvPr>
            <p:custDataLst>
              <p:tags r:id="rId57"/>
            </p:custDataLst>
          </p:nvPr>
        </p:nvSpPr>
        <p:spPr>
          <a:xfrm>
            <a:off x="1536271" y="2346372"/>
            <a:ext cx="228664" cy="274320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就</a:t>
            </a:r>
            <a:endParaRPr lang="en-US" altLang="zh-CN" dirty="0">
              <a:latin typeface="南宋书局体" panose="02000000000000000000" pitchFamily="2" charset="-122"/>
              <a:ea typeface="南宋书局体" panose="02000000000000000000" pitchFamily="2" charset="-122"/>
            </a:endParaRPr>
          </a:p>
        </p:txBody>
      </p:sp>
      <p:sp>
        <p:nvSpPr>
          <p:cNvPr id="70" name="MH_Text_1"/>
          <p:cNvSpPr/>
          <p:nvPr>
            <p:custDataLst>
              <p:tags r:id="rId58"/>
            </p:custDataLst>
          </p:nvPr>
        </p:nvSpPr>
        <p:spPr>
          <a:xfrm>
            <a:off x="1764871" y="2346372"/>
            <a:ext cx="228664" cy="274320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需</a:t>
            </a:r>
            <a:endParaRPr lang="en-US" altLang="zh-CN" dirty="0">
              <a:latin typeface="南宋书局体" panose="02000000000000000000" pitchFamily="2" charset="-122"/>
              <a:ea typeface="南宋书局体" panose="02000000000000000000" pitchFamily="2" charset="-122"/>
            </a:endParaRPr>
          </a:p>
        </p:txBody>
      </p:sp>
      <p:sp>
        <p:nvSpPr>
          <p:cNvPr id="71" name="MH_Text_1"/>
          <p:cNvSpPr/>
          <p:nvPr>
            <p:custDataLst>
              <p:tags r:id="rId59"/>
            </p:custDataLst>
          </p:nvPr>
        </p:nvSpPr>
        <p:spPr>
          <a:xfrm>
            <a:off x="1993471" y="2346372"/>
            <a:ext cx="228664" cy="274320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要</a:t>
            </a:r>
            <a:endParaRPr lang="en-US" altLang="zh-CN" dirty="0">
              <a:latin typeface="南宋书局体" panose="02000000000000000000" pitchFamily="2" charset="-122"/>
              <a:ea typeface="南宋书局体" panose="02000000000000000000" pitchFamily="2" charset="-122"/>
            </a:endParaRPr>
          </a:p>
        </p:txBody>
      </p:sp>
      <p:sp>
        <p:nvSpPr>
          <p:cNvPr id="72" name="MH_Text_1"/>
          <p:cNvSpPr/>
          <p:nvPr>
            <p:custDataLst>
              <p:tags r:id="rId60"/>
            </p:custDataLst>
          </p:nvPr>
        </p:nvSpPr>
        <p:spPr>
          <a:xfrm>
            <a:off x="2222071" y="2346372"/>
            <a:ext cx="228664" cy="274320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对</a:t>
            </a:r>
            <a:endParaRPr lang="en-US" altLang="zh-CN" dirty="0">
              <a:latin typeface="南宋书局体" panose="02000000000000000000" pitchFamily="2" charset="-122"/>
              <a:ea typeface="南宋书局体" panose="02000000000000000000" pitchFamily="2" charset="-122"/>
            </a:endParaRPr>
          </a:p>
        </p:txBody>
      </p:sp>
      <p:sp>
        <p:nvSpPr>
          <p:cNvPr id="73" name="MH_Text_1"/>
          <p:cNvSpPr/>
          <p:nvPr>
            <p:custDataLst>
              <p:tags r:id="rId61"/>
            </p:custDataLst>
          </p:nvPr>
        </p:nvSpPr>
        <p:spPr>
          <a:xfrm>
            <a:off x="2450671" y="2346372"/>
            <a:ext cx="228664" cy="274320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它</a:t>
            </a:r>
            <a:endParaRPr lang="en-US" altLang="zh-CN" dirty="0">
              <a:latin typeface="南宋书局体" panose="02000000000000000000" pitchFamily="2" charset="-122"/>
              <a:ea typeface="南宋书局体" panose="02000000000000000000" pitchFamily="2" charset="-122"/>
            </a:endParaRPr>
          </a:p>
        </p:txBody>
      </p:sp>
      <p:sp>
        <p:nvSpPr>
          <p:cNvPr id="74" name="MH_Text_1"/>
          <p:cNvSpPr/>
          <p:nvPr>
            <p:custDataLst>
              <p:tags r:id="rId62"/>
            </p:custDataLst>
          </p:nvPr>
        </p:nvSpPr>
        <p:spPr>
          <a:xfrm>
            <a:off x="2679271" y="2346372"/>
            <a:ext cx="228664" cy="274320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有</a:t>
            </a:r>
            <a:endParaRPr lang="en-US" altLang="zh-CN" dirty="0">
              <a:latin typeface="南宋书局体" panose="02000000000000000000" pitchFamily="2" charset="-122"/>
              <a:ea typeface="南宋书局体" panose="02000000000000000000" pitchFamily="2" charset="-122"/>
            </a:endParaRPr>
          </a:p>
        </p:txBody>
      </p:sp>
      <p:sp>
        <p:nvSpPr>
          <p:cNvPr id="75" name="MH_Text_1"/>
          <p:cNvSpPr/>
          <p:nvPr>
            <p:custDataLst>
              <p:tags r:id="rId63"/>
            </p:custDataLst>
          </p:nvPr>
        </p:nvSpPr>
        <p:spPr>
          <a:xfrm>
            <a:off x="2907871" y="2346372"/>
            <a:ext cx="228664" cy="274320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更</a:t>
            </a:r>
            <a:endParaRPr lang="en-US" altLang="zh-CN" dirty="0">
              <a:latin typeface="南宋书局体" panose="02000000000000000000" pitchFamily="2" charset="-122"/>
              <a:ea typeface="南宋书局体" panose="02000000000000000000" pitchFamily="2" charset="-122"/>
            </a:endParaRPr>
          </a:p>
        </p:txBody>
      </p:sp>
      <p:sp>
        <p:nvSpPr>
          <p:cNvPr id="76" name="MH_Text_1"/>
          <p:cNvSpPr/>
          <p:nvPr>
            <p:custDataLst>
              <p:tags r:id="rId64"/>
            </p:custDataLst>
          </p:nvPr>
        </p:nvSpPr>
        <p:spPr>
          <a:xfrm>
            <a:off x="3136471" y="2346372"/>
            <a:ext cx="228664" cy="274320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深</a:t>
            </a:r>
            <a:endParaRPr lang="en-US" altLang="zh-CN" dirty="0">
              <a:latin typeface="南宋书局体" panose="02000000000000000000" pitchFamily="2" charset="-122"/>
              <a:ea typeface="南宋书局体" panose="02000000000000000000" pitchFamily="2" charset="-122"/>
            </a:endParaRPr>
          </a:p>
        </p:txBody>
      </p:sp>
      <p:sp>
        <p:nvSpPr>
          <p:cNvPr id="77" name="MH_Text_1"/>
          <p:cNvSpPr/>
          <p:nvPr>
            <p:custDataLst>
              <p:tags r:id="rId65"/>
            </p:custDataLst>
          </p:nvPr>
        </p:nvSpPr>
        <p:spPr>
          <a:xfrm>
            <a:off x="3365071" y="2346372"/>
            <a:ext cx="228664" cy="274320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入</a:t>
            </a:r>
            <a:endParaRPr lang="en-US" altLang="zh-CN" dirty="0">
              <a:latin typeface="南宋书局体" panose="02000000000000000000" pitchFamily="2" charset="-122"/>
              <a:ea typeface="南宋书局体" panose="02000000000000000000" pitchFamily="2" charset="-122"/>
            </a:endParaRPr>
          </a:p>
        </p:txBody>
      </p:sp>
      <p:sp>
        <p:nvSpPr>
          <p:cNvPr id="78" name="MH_Text_1"/>
          <p:cNvSpPr/>
          <p:nvPr>
            <p:custDataLst>
              <p:tags r:id="rId66"/>
            </p:custDataLst>
          </p:nvPr>
        </p:nvSpPr>
        <p:spPr>
          <a:xfrm>
            <a:off x="3593671" y="2346372"/>
            <a:ext cx="228664" cy="274320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的</a:t>
            </a:r>
            <a:endParaRPr lang="en-US" altLang="zh-CN" dirty="0">
              <a:latin typeface="南宋书局体" panose="02000000000000000000" pitchFamily="2" charset="-122"/>
              <a:ea typeface="南宋书局体" panose="02000000000000000000" pitchFamily="2" charset="-122"/>
            </a:endParaRPr>
          </a:p>
        </p:txBody>
      </p:sp>
      <p:sp>
        <p:nvSpPr>
          <p:cNvPr id="79" name="MH_Text_1"/>
          <p:cNvSpPr/>
          <p:nvPr>
            <p:custDataLst>
              <p:tags r:id="rId67"/>
            </p:custDataLst>
          </p:nvPr>
        </p:nvSpPr>
        <p:spPr>
          <a:xfrm>
            <a:off x="3822271" y="2346372"/>
            <a:ext cx="228664" cy="274320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了</a:t>
            </a:r>
            <a:endParaRPr lang="en-US" altLang="zh-CN" dirty="0">
              <a:latin typeface="南宋书局体" panose="02000000000000000000" pitchFamily="2" charset="-122"/>
              <a:ea typeface="南宋书局体" panose="02000000000000000000" pitchFamily="2" charset="-122"/>
            </a:endParaRPr>
          </a:p>
        </p:txBody>
      </p:sp>
      <p:sp>
        <p:nvSpPr>
          <p:cNvPr id="80" name="MH_Text_1"/>
          <p:cNvSpPr/>
          <p:nvPr>
            <p:custDataLst>
              <p:tags r:id="rId68"/>
            </p:custDataLst>
          </p:nvPr>
        </p:nvSpPr>
        <p:spPr>
          <a:xfrm>
            <a:off x="4050871" y="2346372"/>
            <a:ext cx="228664" cy="274320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解</a:t>
            </a:r>
            <a:endParaRPr lang="en-US" altLang="zh-CN" dirty="0">
              <a:latin typeface="南宋书局体" panose="02000000000000000000" pitchFamily="2" charset="-122"/>
              <a:ea typeface="南宋书局体" panose="02000000000000000000" pitchFamily="2" charset="-122"/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1585800" y="2669000"/>
            <a:ext cx="243269" cy="3657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l</a:t>
            </a:r>
            <a:endParaRPr lang="zh-CN" altLang="en-US" dirty="0"/>
          </a:p>
        </p:txBody>
      </p:sp>
      <p:sp>
        <p:nvSpPr>
          <p:cNvPr id="82" name="矩形 81"/>
          <p:cNvSpPr/>
          <p:nvPr/>
        </p:nvSpPr>
        <p:spPr>
          <a:xfrm>
            <a:off x="1646123" y="2669000"/>
            <a:ext cx="328994" cy="3657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o</a:t>
            </a:r>
            <a:endParaRPr lang="zh-CN" altLang="en-US" dirty="0"/>
          </a:p>
        </p:txBody>
      </p:sp>
      <p:sp>
        <p:nvSpPr>
          <p:cNvPr id="83" name="矩形 82"/>
          <p:cNvSpPr/>
          <p:nvPr/>
        </p:nvSpPr>
        <p:spPr>
          <a:xfrm>
            <a:off x="1792173" y="2669000"/>
            <a:ext cx="328994" cy="3657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g</a:t>
            </a:r>
            <a:endParaRPr lang="zh-CN" altLang="en-US" dirty="0"/>
          </a:p>
        </p:txBody>
      </p:sp>
      <p:sp>
        <p:nvSpPr>
          <p:cNvPr id="84" name="矩形 83"/>
          <p:cNvSpPr/>
          <p:nvPr/>
        </p:nvSpPr>
        <p:spPr>
          <a:xfrm>
            <a:off x="1938223" y="2669000"/>
            <a:ext cx="328994" cy="3657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g</a:t>
            </a:r>
            <a:endParaRPr lang="zh-CN" altLang="en-US" dirty="0"/>
          </a:p>
        </p:txBody>
      </p:sp>
      <p:sp>
        <p:nvSpPr>
          <p:cNvPr id="85" name="矩形 84"/>
          <p:cNvSpPr/>
          <p:nvPr/>
        </p:nvSpPr>
        <p:spPr>
          <a:xfrm>
            <a:off x="2084275" y="2669000"/>
            <a:ext cx="243269" cy="3657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i</a:t>
            </a:r>
            <a:endParaRPr lang="zh-CN" altLang="en-US" dirty="0"/>
          </a:p>
        </p:txBody>
      </p:sp>
      <p:sp>
        <p:nvSpPr>
          <p:cNvPr id="86" name="矩形 85"/>
          <p:cNvSpPr/>
          <p:nvPr/>
        </p:nvSpPr>
        <p:spPr>
          <a:xfrm>
            <a:off x="2144600" y="2669000"/>
            <a:ext cx="324231" cy="3657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n</a:t>
            </a:r>
            <a:endParaRPr lang="zh-CN" altLang="en-US" dirty="0"/>
          </a:p>
        </p:txBody>
      </p:sp>
      <p:sp>
        <p:nvSpPr>
          <p:cNvPr id="87" name="矩形 86"/>
          <p:cNvSpPr/>
          <p:nvPr/>
        </p:nvSpPr>
        <p:spPr>
          <a:xfrm>
            <a:off x="2285888" y="2669000"/>
            <a:ext cx="328993" cy="3657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g</a:t>
            </a:r>
            <a:endParaRPr lang="zh-CN" altLang="en-US" dirty="0"/>
          </a:p>
        </p:txBody>
      </p:sp>
      <p:sp>
        <p:nvSpPr>
          <p:cNvPr id="88" name="矩形 87"/>
          <p:cNvSpPr/>
          <p:nvPr/>
        </p:nvSpPr>
        <p:spPr>
          <a:xfrm>
            <a:off x="2431938" y="2669000"/>
            <a:ext cx="411543" cy="3657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模</a:t>
            </a:r>
            <a:endParaRPr lang="zh-CN" altLang="en-US" dirty="0"/>
          </a:p>
        </p:txBody>
      </p:sp>
      <p:sp>
        <p:nvSpPr>
          <p:cNvPr id="89" name="矩形 88"/>
          <p:cNvSpPr/>
          <p:nvPr/>
        </p:nvSpPr>
        <p:spPr>
          <a:xfrm>
            <a:off x="2660538" y="2669000"/>
            <a:ext cx="411543" cy="3657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块</a:t>
            </a:r>
            <a:endParaRPr lang="zh-CN" altLang="en-US" dirty="0"/>
          </a:p>
        </p:txBody>
      </p:sp>
      <p:sp>
        <p:nvSpPr>
          <p:cNvPr id="90" name="矩形 89"/>
          <p:cNvSpPr/>
          <p:nvPr/>
        </p:nvSpPr>
        <p:spPr>
          <a:xfrm>
            <a:off x="2889138" y="2669000"/>
            <a:ext cx="411543" cy="3657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还</a:t>
            </a:r>
            <a:endParaRPr lang="zh-CN" altLang="en-US" dirty="0"/>
          </a:p>
        </p:txBody>
      </p:sp>
      <p:sp>
        <p:nvSpPr>
          <p:cNvPr id="91" name="矩形 90"/>
          <p:cNvSpPr/>
          <p:nvPr/>
        </p:nvSpPr>
        <p:spPr>
          <a:xfrm>
            <a:off x="3117738" y="2669000"/>
            <a:ext cx="411543" cy="3657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提</a:t>
            </a:r>
            <a:endParaRPr lang="zh-CN" altLang="en-US" dirty="0"/>
          </a:p>
        </p:txBody>
      </p:sp>
      <p:sp>
        <p:nvSpPr>
          <p:cNvPr id="92" name="矩形 91"/>
          <p:cNvSpPr/>
          <p:nvPr/>
        </p:nvSpPr>
        <p:spPr>
          <a:xfrm>
            <a:off x="3346338" y="2669000"/>
            <a:ext cx="411543" cy="3657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供</a:t>
            </a:r>
            <a:endParaRPr lang="zh-CN" altLang="en-US" dirty="0"/>
          </a:p>
        </p:txBody>
      </p:sp>
      <p:sp>
        <p:nvSpPr>
          <p:cNvPr id="93" name="矩形 92"/>
          <p:cNvSpPr/>
          <p:nvPr/>
        </p:nvSpPr>
        <p:spPr>
          <a:xfrm>
            <a:off x="3574938" y="2669000"/>
            <a:ext cx="411543" cy="3657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了</a:t>
            </a:r>
            <a:endParaRPr lang="zh-CN" altLang="en-US" dirty="0"/>
          </a:p>
        </p:txBody>
      </p:sp>
      <p:sp>
        <p:nvSpPr>
          <p:cNvPr id="94" name="矩形 93"/>
          <p:cNvSpPr/>
          <p:nvPr/>
        </p:nvSpPr>
        <p:spPr>
          <a:xfrm>
            <a:off x="3803538" y="2669000"/>
            <a:ext cx="411543" cy="3657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模</a:t>
            </a:r>
            <a:endParaRPr lang="zh-CN" altLang="en-US" dirty="0"/>
          </a:p>
        </p:txBody>
      </p:sp>
      <p:sp>
        <p:nvSpPr>
          <p:cNvPr id="95" name="矩形 94"/>
          <p:cNvSpPr/>
          <p:nvPr/>
        </p:nvSpPr>
        <p:spPr>
          <a:xfrm>
            <a:off x="4032138" y="2669000"/>
            <a:ext cx="411543" cy="3657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块</a:t>
            </a:r>
            <a:endParaRPr lang="zh-CN" altLang="en-US" dirty="0"/>
          </a:p>
        </p:txBody>
      </p:sp>
      <p:sp>
        <p:nvSpPr>
          <p:cNvPr id="96" name="矩形 95"/>
          <p:cNvSpPr/>
          <p:nvPr/>
        </p:nvSpPr>
        <p:spPr>
          <a:xfrm>
            <a:off x="4260738" y="2669000"/>
            <a:ext cx="411543" cy="3657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化</a:t>
            </a:r>
            <a:endParaRPr lang="zh-CN" altLang="en-US" dirty="0"/>
          </a:p>
        </p:txBody>
      </p:sp>
      <p:sp>
        <p:nvSpPr>
          <p:cNvPr id="97" name="矩形 96"/>
          <p:cNvSpPr/>
          <p:nvPr/>
        </p:nvSpPr>
        <p:spPr>
          <a:xfrm>
            <a:off x="4489338" y="2669000"/>
            <a:ext cx="411543" cy="3657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组</a:t>
            </a:r>
            <a:endParaRPr lang="zh-CN" altLang="en-US" dirty="0"/>
          </a:p>
        </p:txBody>
      </p:sp>
      <p:sp>
        <p:nvSpPr>
          <p:cNvPr id="98" name="矩形 97"/>
          <p:cNvSpPr/>
          <p:nvPr/>
        </p:nvSpPr>
        <p:spPr>
          <a:xfrm>
            <a:off x="4717938" y="2669000"/>
            <a:ext cx="411543" cy="3657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件</a:t>
            </a:r>
            <a:endParaRPr lang="zh-CN" altLang="en-US" dirty="0"/>
          </a:p>
        </p:txBody>
      </p:sp>
      <p:sp>
        <p:nvSpPr>
          <p:cNvPr id="99" name="矩形 98"/>
          <p:cNvSpPr/>
          <p:nvPr/>
        </p:nvSpPr>
        <p:spPr>
          <a:xfrm>
            <a:off x="4946538" y="2669000"/>
            <a:ext cx="411543" cy="3657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的</a:t>
            </a:r>
            <a:endParaRPr lang="zh-CN" altLang="en-US" dirty="0"/>
          </a:p>
        </p:txBody>
      </p:sp>
      <p:sp>
        <p:nvSpPr>
          <p:cNvPr id="100" name="矩形 99"/>
          <p:cNvSpPr/>
          <p:nvPr/>
        </p:nvSpPr>
        <p:spPr>
          <a:xfrm>
            <a:off x="5175138" y="2669000"/>
            <a:ext cx="411543" cy="3657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方</a:t>
            </a:r>
            <a:endParaRPr lang="zh-CN" altLang="en-US" dirty="0"/>
          </a:p>
        </p:txBody>
      </p:sp>
      <p:sp>
        <p:nvSpPr>
          <p:cNvPr id="101" name="矩形 100"/>
          <p:cNvSpPr/>
          <p:nvPr/>
        </p:nvSpPr>
        <p:spPr>
          <a:xfrm>
            <a:off x="5403738" y="2669000"/>
            <a:ext cx="411543" cy="3657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法</a:t>
            </a:r>
            <a:endParaRPr lang="zh-CN" altLang="en-US" dirty="0"/>
          </a:p>
        </p:txBody>
      </p:sp>
      <p:sp>
        <p:nvSpPr>
          <p:cNvPr id="102" name="矩形 101"/>
          <p:cNvSpPr/>
          <p:nvPr/>
        </p:nvSpPr>
        <p:spPr>
          <a:xfrm>
            <a:off x="5632336" y="2669000"/>
            <a:ext cx="238506" cy="3657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,</a:t>
            </a:r>
            <a:endParaRPr lang="zh-CN" altLang="en-US" dirty="0"/>
          </a:p>
        </p:txBody>
      </p:sp>
      <p:sp>
        <p:nvSpPr>
          <p:cNvPr id="103" name="矩形 102"/>
          <p:cNvSpPr/>
          <p:nvPr/>
        </p:nvSpPr>
        <p:spPr>
          <a:xfrm>
            <a:off x="5687898" y="2669000"/>
            <a:ext cx="411544" cy="3657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来</a:t>
            </a:r>
            <a:endParaRPr lang="zh-CN" altLang="en-US" dirty="0"/>
          </a:p>
        </p:txBody>
      </p:sp>
      <p:sp>
        <p:nvSpPr>
          <p:cNvPr id="104" name="矩形 103"/>
          <p:cNvSpPr/>
          <p:nvPr/>
        </p:nvSpPr>
        <p:spPr>
          <a:xfrm>
            <a:off x="5916498" y="2669000"/>
            <a:ext cx="411544" cy="3657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灵</a:t>
            </a:r>
            <a:endParaRPr lang="zh-CN" altLang="en-US" dirty="0"/>
          </a:p>
        </p:txBody>
      </p:sp>
      <p:sp>
        <p:nvSpPr>
          <p:cNvPr id="105" name="矩形 104"/>
          <p:cNvSpPr/>
          <p:nvPr/>
        </p:nvSpPr>
        <p:spPr>
          <a:xfrm>
            <a:off x="6145098" y="2669000"/>
            <a:ext cx="411544" cy="3657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活</a:t>
            </a:r>
            <a:endParaRPr lang="zh-CN" altLang="en-US" dirty="0"/>
          </a:p>
        </p:txBody>
      </p:sp>
      <p:sp>
        <p:nvSpPr>
          <p:cNvPr id="106" name="矩形 105"/>
          <p:cNvSpPr/>
          <p:nvPr/>
        </p:nvSpPr>
        <p:spPr>
          <a:xfrm>
            <a:off x="6373698" y="2669000"/>
            <a:ext cx="411544" cy="3657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配</a:t>
            </a:r>
            <a:endParaRPr lang="zh-CN" altLang="en-US" dirty="0"/>
          </a:p>
        </p:txBody>
      </p:sp>
      <p:sp>
        <p:nvSpPr>
          <p:cNvPr id="107" name="矩形 106"/>
          <p:cNvSpPr/>
          <p:nvPr/>
        </p:nvSpPr>
        <p:spPr>
          <a:xfrm>
            <a:off x="6602298" y="2669000"/>
            <a:ext cx="411544" cy="3657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置</a:t>
            </a:r>
            <a:endParaRPr lang="zh-CN" altLang="en-US" dirty="0"/>
          </a:p>
        </p:txBody>
      </p:sp>
      <p:sp>
        <p:nvSpPr>
          <p:cNvPr id="108" name="矩形 107"/>
          <p:cNvSpPr/>
          <p:nvPr/>
        </p:nvSpPr>
        <p:spPr>
          <a:xfrm>
            <a:off x="6830898" y="2669000"/>
            <a:ext cx="411544" cy="3657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日</a:t>
            </a:r>
            <a:endParaRPr lang="zh-CN" altLang="en-US" dirty="0"/>
          </a:p>
        </p:txBody>
      </p:sp>
      <p:sp>
        <p:nvSpPr>
          <p:cNvPr id="109" name="矩形 108"/>
          <p:cNvSpPr/>
          <p:nvPr/>
        </p:nvSpPr>
        <p:spPr>
          <a:xfrm>
            <a:off x="7059498" y="2669000"/>
            <a:ext cx="411544" cy="3657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志</a:t>
            </a:r>
            <a:endParaRPr lang="zh-CN" altLang="en-US" dirty="0"/>
          </a:p>
        </p:txBody>
      </p:sp>
      <p:sp>
        <p:nvSpPr>
          <p:cNvPr id="110" name="矩形 109"/>
          <p:cNvSpPr/>
          <p:nvPr/>
        </p:nvSpPr>
        <p:spPr>
          <a:xfrm>
            <a:off x="7288098" y="2669000"/>
            <a:ext cx="411544" cy="3657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器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4000">
        <p14:gallery dir="l"/>
      </p:transition>
    </mc:Choice>
    <mc:Fallback>
      <p:transition spd="slow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3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3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840"/>
                            </p:stCondLst>
                            <p:childTnLst>
                              <p:par>
                                <p:cTn id="15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34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840"/>
                            </p:stCondLst>
                            <p:childTnLst>
                              <p:par>
                                <p:cTn id="3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6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340"/>
                            </p:stCondLst>
                            <p:childTnLst>
                              <p:par>
                                <p:cTn id="3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6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840"/>
                            </p:stCondLst>
                            <p:childTnLst>
                              <p:par>
                                <p:cTn id="4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6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340"/>
                            </p:stCondLst>
                            <p:childTnLst>
                              <p:par>
                                <p:cTn id="4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6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840"/>
                            </p:stCondLst>
                            <p:childTnLst>
                              <p:par>
                                <p:cTn id="5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6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340"/>
                            </p:stCondLst>
                            <p:childTnLst>
                              <p:par>
                                <p:cTn id="5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6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840"/>
                            </p:stCondLst>
                            <p:childTnLst>
                              <p:par>
                                <p:cTn id="5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6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340"/>
                            </p:stCondLst>
                            <p:childTnLst>
                              <p:par>
                                <p:cTn id="6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4" dur="6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840"/>
                            </p:stCondLst>
                            <p:childTnLst>
                              <p:par>
                                <p:cTn id="6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8" dur="6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6340"/>
                            </p:stCondLst>
                            <p:childTnLst>
                              <p:par>
                                <p:cTn id="7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6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6840"/>
                            </p:stCondLst>
                            <p:childTnLst>
                              <p:par>
                                <p:cTn id="7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6" dur="6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7340"/>
                            </p:stCondLst>
                            <p:childTnLst>
                              <p:par>
                                <p:cTn id="7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0" dur="6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7840"/>
                            </p:stCondLst>
                            <p:childTnLst>
                              <p:par>
                                <p:cTn id="8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4" dur="6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8340"/>
                            </p:stCondLst>
                            <p:childTnLst>
                              <p:par>
                                <p:cTn id="8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8" dur="6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8840"/>
                            </p:stCondLst>
                            <p:childTnLst>
                              <p:par>
                                <p:cTn id="9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2" dur="6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9340"/>
                            </p:stCondLst>
                            <p:childTnLst>
                              <p:par>
                                <p:cTn id="9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6" dur="6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9840"/>
                            </p:stCondLst>
                            <p:childTnLst>
                              <p:par>
                                <p:cTn id="9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0" dur="6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0340"/>
                            </p:stCondLst>
                            <p:childTnLst>
                              <p:par>
                                <p:cTn id="10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4" dur="6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0840"/>
                            </p:stCondLst>
                            <p:childTnLst>
                              <p:par>
                                <p:cTn id="10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8" dur="6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1340"/>
                            </p:stCondLst>
                            <p:childTnLst>
                              <p:par>
                                <p:cTn id="11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2" dur="6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1840"/>
                            </p:stCondLst>
                            <p:childTnLst>
                              <p:par>
                                <p:cTn id="11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6" dur="6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2340"/>
                            </p:stCondLst>
                            <p:childTnLst>
                              <p:par>
                                <p:cTn id="11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0" dur="6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2840"/>
                            </p:stCondLst>
                            <p:childTnLst>
                              <p:par>
                                <p:cTn id="12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4" dur="6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13340"/>
                            </p:stCondLst>
                            <p:childTnLst>
                              <p:par>
                                <p:cTn id="12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8" dur="6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13840"/>
                            </p:stCondLst>
                            <p:childTnLst>
                              <p:par>
                                <p:cTn id="13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2" dur="6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14340"/>
                            </p:stCondLst>
                            <p:childTnLst>
                              <p:par>
                                <p:cTn id="13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6" dur="6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14840"/>
                            </p:stCondLst>
                            <p:childTnLst>
                              <p:par>
                                <p:cTn id="13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0" dur="6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15340"/>
                            </p:stCondLst>
                            <p:childTnLst>
                              <p:par>
                                <p:cTn id="14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4" dur="6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15840"/>
                            </p:stCondLst>
                            <p:childTnLst>
                              <p:par>
                                <p:cTn id="14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8" dur="6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16340"/>
                            </p:stCondLst>
                            <p:childTnLst>
                              <p:par>
                                <p:cTn id="15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2" dur="6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16840"/>
                            </p:stCondLst>
                            <p:childTnLst>
                              <p:par>
                                <p:cTn id="15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6" dur="6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17340"/>
                            </p:stCondLst>
                            <p:childTnLst>
                              <p:par>
                                <p:cTn id="15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0" dur="6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17840"/>
                            </p:stCondLst>
                            <p:childTnLst>
                              <p:par>
                                <p:cTn id="16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4" dur="6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18340"/>
                            </p:stCondLst>
                            <p:childTnLst>
                              <p:par>
                                <p:cTn id="16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8" dur="6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18840"/>
                            </p:stCondLst>
                            <p:childTnLst>
                              <p:par>
                                <p:cTn id="17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2" dur="6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19340"/>
                            </p:stCondLst>
                            <p:childTnLst>
                              <p:par>
                                <p:cTn id="17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6" dur="6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19840"/>
                            </p:stCondLst>
                            <p:childTnLst>
                              <p:par>
                                <p:cTn id="17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0" dur="6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20340"/>
                            </p:stCondLst>
                            <p:childTnLst>
                              <p:par>
                                <p:cTn id="18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4" dur="6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20840"/>
                            </p:stCondLst>
                            <p:childTnLst>
                              <p:par>
                                <p:cTn id="18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8" dur="6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" fill="hold">
                            <p:stCondLst>
                              <p:cond delay="21340"/>
                            </p:stCondLst>
                            <p:childTnLst>
                              <p:par>
                                <p:cTn id="19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2" dur="6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>
                            <p:stCondLst>
                              <p:cond delay="21840"/>
                            </p:stCondLst>
                            <p:childTnLst>
                              <p:par>
                                <p:cTn id="19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6" dur="6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" fill="hold">
                            <p:stCondLst>
                              <p:cond delay="22340"/>
                            </p:stCondLst>
                            <p:childTnLst>
                              <p:par>
                                <p:cTn id="19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0" dur="6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1" fill="hold">
                            <p:stCondLst>
                              <p:cond delay="22840"/>
                            </p:stCondLst>
                            <p:childTnLst>
                              <p:par>
                                <p:cTn id="20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4" dur="6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5" fill="hold">
                            <p:stCondLst>
                              <p:cond delay="23340"/>
                            </p:stCondLst>
                            <p:childTnLst>
                              <p:par>
                                <p:cTn id="20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8" dur="6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9" fill="hold">
                            <p:stCondLst>
                              <p:cond delay="23840"/>
                            </p:stCondLst>
                            <p:childTnLst>
                              <p:par>
                                <p:cTn id="21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2" dur="6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3" fill="hold">
                            <p:stCondLst>
                              <p:cond delay="24340"/>
                            </p:stCondLst>
                            <p:childTnLst>
                              <p:par>
                                <p:cTn id="21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6" dur="6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7" fill="hold">
                            <p:stCondLst>
                              <p:cond delay="24840"/>
                            </p:stCondLst>
                            <p:childTnLst>
                              <p:par>
                                <p:cTn id="21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0" dur="6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1" fill="hold">
                            <p:stCondLst>
                              <p:cond delay="25340"/>
                            </p:stCondLst>
                            <p:childTnLst>
                              <p:par>
                                <p:cTn id="22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4" dur="6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5" fill="hold">
                            <p:stCondLst>
                              <p:cond delay="25840"/>
                            </p:stCondLst>
                            <p:childTnLst>
                              <p:par>
                                <p:cTn id="22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8" dur="6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9" fill="hold">
                            <p:stCondLst>
                              <p:cond delay="26340"/>
                            </p:stCondLst>
                            <p:childTnLst>
                              <p:par>
                                <p:cTn id="23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2" dur="6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3" fill="hold">
                            <p:stCondLst>
                              <p:cond delay="26840"/>
                            </p:stCondLst>
                            <p:childTnLst>
                              <p:par>
                                <p:cTn id="23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6" dur="6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7" fill="hold">
                            <p:stCondLst>
                              <p:cond delay="27340"/>
                            </p:stCondLst>
                            <p:childTnLst>
                              <p:par>
                                <p:cTn id="23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0" dur="6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1" fill="hold">
                            <p:stCondLst>
                              <p:cond delay="27840"/>
                            </p:stCondLst>
                            <p:childTnLst>
                              <p:par>
                                <p:cTn id="24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4" dur="6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5" fill="hold">
                            <p:stCondLst>
                              <p:cond delay="28340"/>
                            </p:stCondLst>
                            <p:childTnLst>
                              <p:par>
                                <p:cTn id="24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8" dur="6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9" fill="hold">
                            <p:stCondLst>
                              <p:cond delay="28840"/>
                            </p:stCondLst>
                            <p:childTnLst>
                              <p:par>
                                <p:cTn id="25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2" dur="6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3" fill="hold">
                            <p:stCondLst>
                              <p:cond delay="29340"/>
                            </p:stCondLst>
                            <p:childTnLst>
                              <p:par>
                                <p:cTn id="25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6" dur="6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7" fill="hold">
                            <p:stCondLst>
                              <p:cond delay="29840"/>
                            </p:stCondLst>
                            <p:childTnLst>
                              <p:par>
                                <p:cTn id="25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0" dur="6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1" fill="hold">
                            <p:stCondLst>
                              <p:cond delay="30340"/>
                            </p:stCondLst>
                            <p:childTnLst>
                              <p:par>
                                <p:cTn id="26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4" dur="6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5" fill="hold">
                            <p:stCondLst>
                              <p:cond delay="30840"/>
                            </p:stCondLst>
                            <p:childTnLst>
                              <p:par>
                                <p:cTn id="26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8" dur="6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9" fill="hold">
                            <p:stCondLst>
                              <p:cond delay="31340"/>
                            </p:stCondLst>
                            <p:childTnLst>
                              <p:par>
                                <p:cTn id="27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2" dur="6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3" fill="hold">
                            <p:stCondLst>
                              <p:cond delay="31840"/>
                            </p:stCondLst>
                            <p:childTnLst>
                              <p:par>
                                <p:cTn id="27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6" dur="6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7" fill="hold">
                            <p:stCondLst>
                              <p:cond delay="32340"/>
                            </p:stCondLst>
                            <p:childTnLst>
                              <p:par>
                                <p:cTn id="27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0" dur="6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1" fill="hold">
                      <p:stCondLst>
                        <p:cond delay="indefinite"/>
                      </p:stCondLst>
                      <p:childTnLst>
                        <p:par>
                          <p:cTn id="282" fill="hold">
                            <p:stCondLst>
                              <p:cond delay="0"/>
                            </p:stCondLst>
                            <p:childTnLst>
                              <p:par>
                                <p:cTn id="28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5" dur="6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6" fill="hold">
                            <p:stCondLst>
                              <p:cond delay="500"/>
                            </p:stCondLst>
                            <p:childTnLst>
                              <p:par>
                                <p:cTn id="28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9" dur="6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0" fill="hold">
                            <p:stCondLst>
                              <p:cond delay="1000"/>
                            </p:stCondLst>
                            <p:childTnLst>
                              <p:par>
                                <p:cTn id="29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3" dur="6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4" fill="hold">
                            <p:stCondLst>
                              <p:cond delay="1500"/>
                            </p:stCondLst>
                            <p:childTnLst>
                              <p:par>
                                <p:cTn id="29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7" dur="6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1" dur="6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2" fill="hold">
                            <p:stCondLst>
                              <p:cond delay="2500"/>
                            </p:stCondLst>
                            <p:childTnLst>
                              <p:par>
                                <p:cTn id="30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5" dur="6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6" fill="hold">
                            <p:stCondLst>
                              <p:cond delay="3000"/>
                            </p:stCondLst>
                            <p:childTnLst>
                              <p:par>
                                <p:cTn id="30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9" dur="6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0" fill="hold">
                            <p:stCondLst>
                              <p:cond delay="3500"/>
                            </p:stCondLst>
                            <p:childTnLst>
                              <p:par>
                                <p:cTn id="31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3" dur="6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4" fill="hold">
                            <p:stCondLst>
                              <p:cond delay="4000"/>
                            </p:stCondLst>
                            <p:childTnLst>
                              <p:par>
                                <p:cTn id="31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7" dur="6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8" fill="hold">
                            <p:stCondLst>
                              <p:cond delay="4500"/>
                            </p:stCondLst>
                            <p:childTnLst>
                              <p:par>
                                <p:cTn id="31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1" dur="6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2" fill="hold">
                            <p:stCondLst>
                              <p:cond delay="5000"/>
                            </p:stCondLst>
                            <p:childTnLst>
                              <p:par>
                                <p:cTn id="32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5" dur="6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6" fill="hold">
                            <p:stCondLst>
                              <p:cond delay="5500"/>
                            </p:stCondLst>
                            <p:childTnLst>
                              <p:par>
                                <p:cTn id="32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9" dur="6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0" fill="hold">
                            <p:stCondLst>
                              <p:cond delay="6000"/>
                            </p:stCondLst>
                            <p:childTnLst>
                              <p:par>
                                <p:cTn id="33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3" dur="6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4" fill="hold">
                            <p:stCondLst>
                              <p:cond delay="6500"/>
                            </p:stCondLst>
                            <p:childTnLst>
                              <p:par>
                                <p:cTn id="33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7" dur="6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8" fill="hold">
                            <p:stCondLst>
                              <p:cond delay="7000"/>
                            </p:stCondLst>
                            <p:childTnLst>
                              <p:par>
                                <p:cTn id="33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1" dur="6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2" fill="hold">
                            <p:stCondLst>
                              <p:cond delay="7500"/>
                            </p:stCondLst>
                            <p:childTnLst>
                              <p:par>
                                <p:cTn id="34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5" dur="6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6" fill="hold">
                            <p:stCondLst>
                              <p:cond delay="8000"/>
                            </p:stCondLst>
                            <p:childTnLst>
                              <p:par>
                                <p:cTn id="34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9" dur="6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0" fill="hold">
                            <p:stCondLst>
                              <p:cond delay="8500"/>
                            </p:stCondLst>
                            <p:childTnLst>
                              <p:par>
                                <p:cTn id="35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3" dur="6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4" fill="hold">
                            <p:stCondLst>
                              <p:cond delay="9000"/>
                            </p:stCondLst>
                            <p:childTnLst>
                              <p:par>
                                <p:cTn id="35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7" dur="6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8" fill="hold">
                            <p:stCondLst>
                              <p:cond delay="9500"/>
                            </p:stCondLst>
                            <p:childTnLst>
                              <p:par>
                                <p:cTn id="35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1" dur="6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2" fill="hold">
                            <p:stCondLst>
                              <p:cond delay="10000"/>
                            </p:stCondLst>
                            <p:childTnLst>
                              <p:par>
                                <p:cTn id="36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5" dur="6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6" fill="hold">
                            <p:stCondLst>
                              <p:cond delay="10500"/>
                            </p:stCondLst>
                            <p:childTnLst>
                              <p:par>
                                <p:cTn id="36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9" dur="6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0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3" dur="6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4" fill="hold">
                            <p:stCondLst>
                              <p:cond delay="11500"/>
                            </p:stCondLst>
                            <p:childTnLst>
                              <p:par>
                                <p:cTn id="37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7" dur="6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8" fill="hold">
                            <p:stCondLst>
                              <p:cond delay="12000"/>
                            </p:stCondLst>
                            <p:childTnLst>
                              <p:par>
                                <p:cTn id="37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1" dur="6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2" fill="hold">
                            <p:stCondLst>
                              <p:cond delay="12500"/>
                            </p:stCondLst>
                            <p:childTnLst>
                              <p:par>
                                <p:cTn id="38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5" dur="6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6" fill="hold">
                            <p:stCondLst>
                              <p:cond delay="13000"/>
                            </p:stCondLst>
                            <p:childTnLst>
                              <p:par>
                                <p:cTn id="38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9" dur="6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0" fill="hold">
                            <p:stCondLst>
                              <p:cond delay="13500"/>
                            </p:stCondLst>
                            <p:childTnLst>
                              <p:par>
                                <p:cTn id="39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3" dur="6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4" fill="hold">
                            <p:stCondLst>
                              <p:cond delay="14000"/>
                            </p:stCondLst>
                            <p:childTnLst>
                              <p:par>
                                <p:cTn id="39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7" dur="6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8" fill="hold">
                            <p:stCondLst>
                              <p:cond delay="14500"/>
                            </p:stCondLst>
                            <p:childTnLst>
                              <p:par>
                                <p:cTn id="39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1" dur="6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2" fill="hold">
                      <p:stCondLst>
                        <p:cond delay="indefinite"/>
                      </p:stCondLst>
                      <p:childTnLst>
                        <p:par>
                          <p:cTn id="403" fill="hold">
                            <p:stCondLst>
                              <p:cond delay="0"/>
                            </p:stCondLst>
                            <p:childTnLst>
                              <p:par>
                                <p:cTn id="40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9" grpId="0" animBg="1"/>
      <p:bldP spid="10" grpId="0" animBg="1"/>
      <p:bldP spid="11" grpId="0" animBg="1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/>
      <p:bldP spid="61" grpId="0"/>
      <p:bldP spid="62" grpId="0"/>
      <p:bldP spid="63" grpId="0"/>
      <p:bldP spid="64" grpId="0"/>
      <p:bldP spid="65" grpId="0"/>
      <p:bldP spid="66" grpId="0"/>
      <p:bldP spid="67" grpId="0"/>
      <p:bldP spid="68" grpId="0"/>
      <p:bldP spid="69" grpId="0"/>
      <p:bldP spid="70" grpId="0"/>
      <p:bldP spid="71" grpId="0"/>
      <p:bldP spid="72" grpId="0"/>
      <p:bldP spid="73" grpId="0"/>
      <p:bldP spid="74" grpId="0"/>
      <p:bldP spid="75" grpId="0"/>
      <p:bldP spid="76" grpId="0"/>
      <p:bldP spid="77" grpId="0"/>
      <p:bldP spid="78" grpId="0"/>
      <p:bldP spid="79" grpId="0"/>
      <p:bldP spid="80" grpId="0"/>
      <p:bldP spid="81" grpId="0"/>
      <p:bldP spid="82" grpId="0"/>
      <p:bldP spid="83" grpId="0"/>
      <p:bldP spid="84" grpId="0"/>
      <p:bldP spid="85" grpId="0"/>
      <p:bldP spid="86" grpId="0"/>
      <p:bldP spid="87" grpId="0"/>
      <p:bldP spid="88" grpId="0"/>
      <p:bldP spid="89" grpId="0"/>
      <p:bldP spid="90" grpId="0"/>
      <p:bldP spid="91" grpId="0"/>
      <p:bldP spid="92" grpId="0"/>
      <p:bldP spid="93" grpId="0"/>
      <p:bldP spid="94" grpId="0"/>
      <p:bldP spid="95" grpId="0"/>
      <p:bldP spid="96" grpId="0"/>
      <p:bldP spid="97" grpId="0"/>
      <p:bldP spid="98" grpId="0"/>
      <p:bldP spid="99" grpId="0"/>
      <p:bldP spid="100" grpId="0"/>
      <p:bldP spid="101" grpId="0"/>
      <p:bldP spid="102" grpId="0"/>
      <p:bldP spid="103" grpId="0"/>
      <p:bldP spid="104" grpId="0"/>
      <p:bldP spid="105" grpId="0"/>
      <p:bldP spid="106" grpId="0"/>
      <p:bldP spid="107" grpId="0"/>
      <p:bldP spid="108" grpId="0"/>
      <p:bldP spid="109" grpId="0"/>
      <p:bldP spid="1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1529745" y="429586"/>
            <a:ext cx="3963526" cy="60567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/>
          <a:p>
            <a:pPr defTabSz="963295">
              <a:defRPr/>
            </a:pPr>
            <a:r>
              <a:rPr lang="zh-CN" altLang="en-US" sz="3935" dirty="0">
                <a:solidFill>
                  <a:srgbClr val="8D86BA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模块化组件使用</a:t>
            </a:r>
            <a:endParaRPr lang="zh-CN" altLang="en-US" sz="3935" dirty="0">
              <a:solidFill>
                <a:srgbClr val="8D86BA"/>
              </a:solidFill>
              <a:latin typeface="南宋书局体" panose="02000000000000000000" pitchFamily="2" charset="-122"/>
              <a:ea typeface="南宋书局体" panose="02000000000000000000" pitchFamily="2" charset="-122"/>
            </a:endParaRPr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713" y="275997"/>
            <a:ext cx="1095028" cy="1184821"/>
          </a:xfrm>
          <a:prstGeom prst="rect">
            <a:avLst/>
          </a:prstGeom>
        </p:spPr>
      </p:pic>
      <p:cxnSp>
        <p:nvCxnSpPr>
          <p:cNvPr id="29" name="直接连接符 28"/>
          <p:cNvCxnSpPr/>
          <p:nvPr/>
        </p:nvCxnSpPr>
        <p:spPr>
          <a:xfrm>
            <a:off x="1557743" y="1035300"/>
            <a:ext cx="10051923" cy="0"/>
          </a:xfrm>
          <a:prstGeom prst="line">
            <a:avLst/>
          </a:prstGeom>
          <a:ln>
            <a:solidFill>
              <a:srgbClr val="8D86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MH_Other_1"/>
          <p:cNvSpPr>
            <a:spLocks noChangeAspect="1"/>
          </p:cNvSpPr>
          <p:nvPr>
            <p:custDataLst>
              <p:tags r:id="rId2"/>
            </p:custDataLst>
          </p:nvPr>
        </p:nvSpPr>
        <p:spPr>
          <a:xfrm>
            <a:off x="1535623" y="1894801"/>
            <a:ext cx="718368" cy="719903"/>
          </a:xfrm>
          <a:prstGeom prst="ellipse">
            <a:avLst/>
          </a:prstGeom>
          <a:solidFill>
            <a:srgbClr val="FFFFFF"/>
          </a:solidFill>
          <a:ln w="57150" cap="flat" cmpd="sng" algn="ctr">
            <a:solidFill>
              <a:schemeClr val="accent1"/>
            </a:solidFill>
            <a:prstDash val="solid"/>
          </a:ln>
          <a:effectLst/>
        </p:spPr>
        <p:txBody>
          <a:bodyPr lIns="0" tIns="0" rIns="0" bIns="0" anchor="ctr"/>
          <a:lstStyle/>
          <a:p>
            <a:pPr algn="ctr">
              <a:defRPr/>
            </a:pPr>
            <a:r>
              <a:rPr lang="en-US" altLang="zh-CN" sz="4220" kern="0" dirty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1</a:t>
            </a:r>
            <a:endParaRPr lang="en-US" altLang="zh-CN" sz="4220" kern="0" dirty="0">
              <a:solidFill>
                <a:schemeClr val="tx2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5" name="MH_Other_2"/>
          <p:cNvSpPr>
            <a:spLocks noChangeAspect="1"/>
          </p:cNvSpPr>
          <p:nvPr>
            <p:custDataLst>
              <p:tags r:id="rId3"/>
            </p:custDataLst>
          </p:nvPr>
        </p:nvSpPr>
        <p:spPr>
          <a:xfrm>
            <a:off x="1535623" y="2901568"/>
            <a:ext cx="718368" cy="719903"/>
          </a:xfrm>
          <a:prstGeom prst="ellipse">
            <a:avLst/>
          </a:prstGeom>
          <a:solidFill>
            <a:srgbClr val="FFFFFF"/>
          </a:solidFill>
          <a:ln w="57150" cap="flat" cmpd="sng" algn="ctr">
            <a:solidFill>
              <a:schemeClr val="accent2"/>
            </a:solidFill>
            <a:prstDash val="solid"/>
          </a:ln>
          <a:effectLst/>
        </p:spPr>
        <p:txBody>
          <a:bodyPr lIns="0" tIns="0" rIns="0" bIns="0" anchor="ctr"/>
          <a:lstStyle/>
          <a:p>
            <a:pPr algn="ctr">
              <a:defRPr/>
            </a:pPr>
            <a:r>
              <a:rPr lang="en-US" altLang="zh-CN" sz="4220" kern="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</a:t>
            </a:r>
            <a:endParaRPr lang="en-US" altLang="zh-CN" sz="4220" kern="0" dirty="0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6" name="MH_Other_3"/>
          <p:cNvSpPr>
            <a:spLocks noChangeAspect="1"/>
          </p:cNvSpPr>
          <p:nvPr>
            <p:custDataLst>
              <p:tags r:id="rId4"/>
            </p:custDataLst>
          </p:nvPr>
        </p:nvSpPr>
        <p:spPr>
          <a:xfrm>
            <a:off x="1535623" y="4658173"/>
            <a:ext cx="718368" cy="719903"/>
          </a:xfrm>
          <a:prstGeom prst="ellipse">
            <a:avLst/>
          </a:prstGeom>
          <a:solidFill>
            <a:srgbClr val="FFFFFF"/>
          </a:solidFill>
          <a:ln w="57150" cap="flat" cmpd="sng" algn="ctr">
            <a:solidFill>
              <a:schemeClr val="accent3"/>
            </a:solidFill>
            <a:prstDash val="solid"/>
          </a:ln>
          <a:effectLst/>
        </p:spPr>
        <p:txBody>
          <a:bodyPr lIns="0" tIns="0" rIns="0" bIns="0" anchor="ctr"/>
          <a:lstStyle/>
          <a:p>
            <a:pPr algn="ctr">
              <a:defRPr/>
            </a:pPr>
            <a:r>
              <a:rPr lang="en-US" altLang="zh-CN" sz="4220" kern="0" dirty="0">
                <a:solidFill>
                  <a:schemeClr val="accent3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3</a:t>
            </a:r>
            <a:endParaRPr lang="en-US" altLang="zh-CN" sz="4220" kern="0" dirty="0">
              <a:solidFill>
                <a:schemeClr val="accent3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0" name="MH_Other_4"/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1535623" y="5664939"/>
            <a:ext cx="718368" cy="719903"/>
          </a:xfrm>
          <a:prstGeom prst="ellipse">
            <a:avLst/>
          </a:prstGeom>
          <a:solidFill>
            <a:srgbClr val="FFFFFF"/>
          </a:solidFill>
          <a:ln w="57150" cap="flat" cmpd="sng" algn="ctr">
            <a:solidFill>
              <a:schemeClr val="accent4"/>
            </a:solidFill>
            <a:prstDash val="solid"/>
          </a:ln>
          <a:effectLst/>
        </p:spPr>
        <p:txBody>
          <a:bodyPr lIns="0" tIns="0" rIns="0" bIns="0" anchor="ctr"/>
          <a:lstStyle/>
          <a:p>
            <a:pPr algn="ctr">
              <a:defRPr/>
            </a:pPr>
            <a:r>
              <a:rPr lang="en-US" altLang="zh-CN" sz="4220" kern="0" dirty="0">
                <a:solidFill>
                  <a:schemeClr val="accent4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4</a:t>
            </a:r>
            <a:endParaRPr lang="en-US" altLang="zh-CN" sz="4220" kern="0" dirty="0">
              <a:solidFill>
                <a:schemeClr val="accent4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1" name="MH_Text_1"/>
          <p:cNvSpPr/>
          <p:nvPr>
            <p:custDataLst>
              <p:tags r:id="rId6"/>
            </p:custDataLst>
          </p:nvPr>
        </p:nvSpPr>
        <p:spPr>
          <a:xfrm>
            <a:off x="2493932" y="2100866"/>
            <a:ext cx="4491387" cy="307777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r>
              <a:rPr lang="zh-CN" altLang="en-US" sz="20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创建一个</a:t>
            </a:r>
            <a:r>
              <a:rPr lang="en-US" altLang="zh-CN" sz="20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logger</a:t>
            </a:r>
            <a:r>
              <a:rPr lang="zh-CN" altLang="en-US" sz="20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（日志处理器）对象</a:t>
            </a:r>
            <a:endParaRPr lang="zh-CN" altLang="en-US" sz="20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7" name="MH_Text_2"/>
          <p:cNvSpPr/>
          <p:nvPr>
            <p:custDataLst>
              <p:tags r:id="rId7"/>
            </p:custDataLst>
          </p:nvPr>
        </p:nvSpPr>
        <p:spPr>
          <a:xfrm>
            <a:off x="2493933" y="3107630"/>
            <a:ext cx="5951666" cy="307777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r>
              <a:rPr lang="zh-CN" altLang="en-US" sz="20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</a:t>
            </a:r>
            <a:r>
              <a:rPr lang="en-US" altLang="zh-CN" sz="20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handler(</a:t>
            </a:r>
            <a:r>
              <a:rPr lang="zh-CN" altLang="en-US" sz="20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日志处理器</a:t>
            </a:r>
            <a:r>
              <a:rPr lang="en-US" altLang="zh-CN" sz="20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0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，决定把日志发到哪里</a:t>
            </a:r>
            <a:endParaRPr lang="zh-CN" altLang="en-US" sz="20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8" name="MH_Text_3"/>
          <p:cNvSpPr/>
          <p:nvPr>
            <p:custDataLst>
              <p:tags r:id="rId8"/>
            </p:custDataLst>
          </p:nvPr>
        </p:nvSpPr>
        <p:spPr>
          <a:xfrm>
            <a:off x="2493932" y="4864236"/>
            <a:ext cx="7515723" cy="307777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lvl="0"/>
            <a:r>
              <a:rPr lang="zh-CN" altLang="en-US" sz="20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设置日志级别（</a:t>
            </a:r>
            <a:r>
              <a:rPr lang="en-US" altLang="zh-CN" sz="20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level</a:t>
            </a:r>
            <a:r>
              <a:rPr lang="zh-CN" altLang="en-US" sz="20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）和输出格式</a:t>
            </a:r>
            <a:r>
              <a:rPr lang="en-US" altLang="zh-CN" sz="20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Formatters</a:t>
            </a:r>
            <a:r>
              <a:rPr lang="zh-CN" altLang="en-US" sz="20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（日志格式器）</a:t>
            </a:r>
            <a:endParaRPr lang="zh-CN" altLang="en-US" sz="20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9" name="MH_Text_4"/>
          <p:cNvSpPr/>
          <p:nvPr>
            <p:custDataLst>
              <p:tags r:id="rId9"/>
            </p:custDataLst>
          </p:nvPr>
        </p:nvSpPr>
        <p:spPr>
          <a:xfrm>
            <a:off x="2493933" y="5871002"/>
            <a:ext cx="6867650" cy="307777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lvl="0"/>
            <a:r>
              <a:rPr lang="zh-CN" altLang="en-US" sz="20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把</a:t>
            </a:r>
            <a:r>
              <a:rPr lang="en-US" altLang="zh-CN" sz="20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handler</a:t>
            </a:r>
            <a:r>
              <a:rPr lang="zh-CN" altLang="en-US" sz="20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添加到对应的</a:t>
            </a:r>
            <a:r>
              <a:rPr lang="en-US" altLang="zh-CN" sz="20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logger</a:t>
            </a:r>
            <a:r>
              <a:rPr lang="zh-CN" altLang="en-US" sz="20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中去</a:t>
            </a:r>
            <a:endParaRPr lang="zh-CN" altLang="en-US" sz="20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2" name="MH_Text_2"/>
          <p:cNvSpPr/>
          <p:nvPr>
            <p:custDataLst>
              <p:tags r:id="rId10"/>
            </p:custDataLst>
          </p:nvPr>
        </p:nvSpPr>
        <p:spPr>
          <a:xfrm>
            <a:off x="5456208" y="4036451"/>
            <a:ext cx="1809107" cy="24622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lvl="0"/>
            <a:r>
              <a:rPr lang="en-US" altLang="zh-CN" sz="1600" dirty="0">
                <a:solidFill>
                  <a:srgbClr val="1A8CE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StreamHandler</a:t>
            </a:r>
            <a:endParaRPr lang="en-US" altLang="zh-CN" sz="1600" dirty="0">
              <a:solidFill>
                <a:srgbClr val="1A8CE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4" name="箭头: 右 33"/>
          <p:cNvSpPr/>
          <p:nvPr/>
        </p:nvSpPr>
        <p:spPr>
          <a:xfrm>
            <a:off x="7417464" y="4040526"/>
            <a:ext cx="790376" cy="242146"/>
          </a:xfrm>
          <a:prstGeom prst="rightArrow">
            <a:avLst/>
          </a:prstGeom>
          <a:solidFill>
            <a:srgbClr val="8D86BA"/>
          </a:solidFill>
          <a:ln>
            <a:solidFill>
              <a:srgbClr val="8D86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箭头: 右 34"/>
          <p:cNvSpPr/>
          <p:nvPr/>
        </p:nvSpPr>
        <p:spPr>
          <a:xfrm>
            <a:off x="7417464" y="4374023"/>
            <a:ext cx="790376" cy="242146"/>
          </a:xfrm>
          <a:prstGeom prst="rightArrow">
            <a:avLst/>
          </a:prstGeom>
          <a:solidFill>
            <a:srgbClr val="8D86BA"/>
          </a:solidFill>
          <a:ln>
            <a:solidFill>
              <a:srgbClr val="8D86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MH_Text_1"/>
          <p:cNvSpPr/>
          <p:nvPr>
            <p:custDataLst>
              <p:tags r:id="rId11"/>
            </p:custDataLst>
          </p:nvPr>
        </p:nvSpPr>
        <p:spPr>
          <a:xfrm>
            <a:off x="8517607" y="4036451"/>
            <a:ext cx="3978997" cy="24622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r>
              <a:rPr lang="zh-CN" altLang="en-US" sz="1600" dirty="0">
                <a:solidFill>
                  <a:srgbClr val="1A8CE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输出到控制台</a:t>
            </a:r>
            <a:endParaRPr lang="zh-CN" altLang="en-US" sz="1600" dirty="0">
              <a:solidFill>
                <a:srgbClr val="1A8CE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0" name="MH_Text_1"/>
          <p:cNvSpPr/>
          <p:nvPr>
            <p:custDataLst>
              <p:tags r:id="rId12"/>
            </p:custDataLst>
          </p:nvPr>
        </p:nvSpPr>
        <p:spPr>
          <a:xfrm>
            <a:off x="8529475" y="4366698"/>
            <a:ext cx="3978997" cy="24622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r>
              <a:rPr lang="zh-CN" altLang="en-US" sz="1600" dirty="0">
                <a:solidFill>
                  <a:srgbClr val="1A8CE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输出到文件</a:t>
            </a:r>
            <a:endParaRPr lang="zh-CN" altLang="en-US" sz="1600" dirty="0">
              <a:solidFill>
                <a:srgbClr val="1A8CE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1" name="MH_Text_2"/>
          <p:cNvSpPr/>
          <p:nvPr>
            <p:custDataLst>
              <p:tags r:id="rId13"/>
            </p:custDataLst>
          </p:nvPr>
        </p:nvSpPr>
        <p:spPr>
          <a:xfrm>
            <a:off x="5456208" y="4353308"/>
            <a:ext cx="1809107" cy="24622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lvl="0"/>
            <a:r>
              <a:rPr lang="en-US" altLang="zh-CN" sz="1600" dirty="0">
                <a:solidFill>
                  <a:srgbClr val="1A8CE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FileHandler</a:t>
            </a:r>
            <a:endParaRPr lang="zh-CN" altLang="en-US" sz="1600" dirty="0">
              <a:solidFill>
                <a:srgbClr val="1A8CE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3" name="MH_Text_2"/>
          <p:cNvSpPr/>
          <p:nvPr>
            <p:custDataLst>
              <p:tags r:id="rId14"/>
            </p:custDataLst>
          </p:nvPr>
        </p:nvSpPr>
        <p:spPr>
          <a:xfrm>
            <a:off x="5456208" y="3719594"/>
            <a:ext cx="1809107" cy="24622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lvl="0"/>
            <a:r>
              <a:rPr lang="zh-CN" altLang="en-US" sz="1600" dirty="0">
                <a:solidFill>
                  <a:srgbClr val="1A8CE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常用的是</a:t>
            </a:r>
            <a:endParaRPr lang="en-US" altLang="zh-CN" sz="1600" dirty="0">
              <a:solidFill>
                <a:srgbClr val="1A8CE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59" y="6716383"/>
            <a:ext cx="1380565" cy="51478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4000">
        <p14:gallery dir="l"/>
      </p:transition>
    </mc:Choice>
    <mc:Fallback>
      <p:transition spd="slow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3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3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0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5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00"/>
                            </p:stCondLst>
                            <p:childTnLst>
                              <p:par>
                                <p:cTn id="4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500"/>
                            </p:stCondLst>
                            <p:childTnLst>
                              <p:par>
                                <p:cTn id="5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8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4" grpId="0" animBg="1"/>
      <p:bldP spid="25" grpId="0" animBg="1"/>
      <p:bldP spid="26" grpId="0" animBg="1"/>
      <p:bldP spid="30" grpId="0" animBg="1"/>
      <p:bldP spid="31" grpId="0"/>
      <p:bldP spid="37" grpId="0"/>
      <p:bldP spid="38" grpId="0"/>
      <p:bldP spid="39" grpId="0"/>
      <p:bldP spid="42" grpId="0"/>
      <p:bldP spid="34" grpId="0" animBg="1"/>
      <p:bldP spid="35" grpId="0" animBg="1"/>
      <p:bldP spid="36" grpId="0"/>
      <p:bldP spid="40" grpId="0"/>
      <p:bldP spid="41" grpId="0"/>
      <p:bldP spid="4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1529745" y="429586"/>
            <a:ext cx="6555814" cy="60567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/>
          <a:p>
            <a:pPr defTabSz="963295">
              <a:defRPr/>
            </a:pPr>
            <a:r>
              <a:rPr lang="zh-CN" altLang="en-US" sz="3935" dirty="0">
                <a:solidFill>
                  <a:srgbClr val="8D86BA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模块化组件的使用</a:t>
            </a:r>
            <a:endParaRPr lang="zh-CN" altLang="en-US" sz="3935" dirty="0">
              <a:solidFill>
                <a:srgbClr val="8D86BA"/>
              </a:solidFill>
              <a:latin typeface="南宋书局体" panose="02000000000000000000" pitchFamily="2" charset="-122"/>
              <a:ea typeface="南宋书局体" panose="02000000000000000000" pitchFamily="2" charset="-122"/>
            </a:endParaRPr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713" y="275997"/>
            <a:ext cx="1095028" cy="1184821"/>
          </a:xfrm>
          <a:prstGeom prst="rect">
            <a:avLst/>
          </a:prstGeom>
        </p:spPr>
      </p:pic>
      <p:cxnSp>
        <p:nvCxnSpPr>
          <p:cNvPr id="29" name="直接连接符 28"/>
          <p:cNvCxnSpPr/>
          <p:nvPr/>
        </p:nvCxnSpPr>
        <p:spPr>
          <a:xfrm>
            <a:off x="1557743" y="1035300"/>
            <a:ext cx="10051923" cy="0"/>
          </a:xfrm>
          <a:prstGeom prst="line">
            <a:avLst/>
          </a:prstGeom>
          <a:ln>
            <a:solidFill>
              <a:srgbClr val="8D86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847" y="1960141"/>
            <a:ext cx="9187708" cy="388872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59" y="6716383"/>
            <a:ext cx="1380565" cy="51478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4000">
        <p14:gallery dir="l"/>
      </p:transition>
    </mc:Choice>
    <mc:Fallback>
      <p:transition spd="slow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3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3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19"/>
                            </p:stCondLst>
                            <p:childTnLst>
                              <p:par>
                                <p:cTn id="12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1529745" y="429586"/>
            <a:ext cx="4683606" cy="60567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/>
          <a:p>
            <a:pPr defTabSz="963295">
              <a:defRPr/>
            </a:pPr>
            <a:r>
              <a:rPr lang="en-US" altLang="zh-CN" sz="3935" dirty="0">
                <a:solidFill>
                  <a:srgbClr val="8D86BA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Logging</a:t>
            </a:r>
            <a:r>
              <a:rPr lang="zh-CN" altLang="en-US" sz="3935" dirty="0">
                <a:solidFill>
                  <a:srgbClr val="8D86BA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模块总结</a:t>
            </a:r>
            <a:endParaRPr lang="zh-CN" altLang="en-US" sz="3935" dirty="0">
              <a:solidFill>
                <a:srgbClr val="8D86BA"/>
              </a:solidFill>
              <a:latin typeface="南宋书局体" panose="02000000000000000000" pitchFamily="2" charset="-122"/>
              <a:ea typeface="南宋书局体" panose="02000000000000000000" pitchFamily="2" charset="-122"/>
            </a:endParaRPr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713" y="275997"/>
            <a:ext cx="1095028" cy="1184821"/>
          </a:xfrm>
          <a:prstGeom prst="rect">
            <a:avLst/>
          </a:prstGeom>
        </p:spPr>
      </p:pic>
      <p:cxnSp>
        <p:nvCxnSpPr>
          <p:cNvPr id="29" name="直接连接符 28"/>
          <p:cNvCxnSpPr/>
          <p:nvPr/>
        </p:nvCxnSpPr>
        <p:spPr>
          <a:xfrm>
            <a:off x="1557743" y="1035300"/>
            <a:ext cx="10051923" cy="0"/>
          </a:xfrm>
          <a:prstGeom prst="line">
            <a:avLst/>
          </a:prstGeom>
          <a:ln>
            <a:solidFill>
              <a:srgbClr val="8D86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燕尾形箭头 74"/>
          <p:cNvSpPr/>
          <p:nvPr/>
        </p:nvSpPr>
        <p:spPr>
          <a:xfrm>
            <a:off x="1529745" y="3904357"/>
            <a:ext cx="9916292" cy="241014"/>
          </a:xfrm>
          <a:prstGeom prst="notchedRightArrow">
            <a:avLst/>
          </a:prstGeom>
          <a:solidFill>
            <a:srgbClr val="8BBD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396" tIns="48199" rIns="96396" bIns="48199" rtlCol="0" anchor="ctr"/>
          <a:lstStyle/>
          <a:p>
            <a:pPr algn="ctr"/>
            <a:endParaRPr lang="zh-CN" altLang="en-US" sz="2625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3" name="椭圆 52"/>
          <p:cNvSpPr/>
          <p:nvPr/>
        </p:nvSpPr>
        <p:spPr>
          <a:xfrm>
            <a:off x="5051951" y="3937078"/>
            <a:ext cx="175577" cy="175577"/>
          </a:xfrm>
          <a:prstGeom prst="ellipse">
            <a:avLst/>
          </a:prstGeom>
          <a:solidFill>
            <a:srgbClr val="8BBD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396" tIns="48199" rIns="96396" bIns="48199" rtlCol="0" anchor="ctr"/>
          <a:lstStyle/>
          <a:p>
            <a:pPr algn="ctr"/>
            <a:endParaRPr lang="zh-CN" altLang="en-US" sz="2625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4" name="椭圆 53"/>
          <p:cNvSpPr/>
          <p:nvPr/>
        </p:nvSpPr>
        <p:spPr>
          <a:xfrm>
            <a:off x="7682876" y="3937078"/>
            <a:ext cx="175577" cy="175577"/>
          </a:xfrm>
          <a:prstGeom prst="ellipse">
            <a:avLst/>
          </a:prstGeom>
          <a:solidFill>
            <a:srgbClr val="8BBD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396" tIns="48199" rIns="96396" bIns="48199" rtlCol="0" anchor="ctr"/>
          <a:lstStyle/>
          <a:p>
            <a:pPr algn="ctr"/>
            <a:endParaRPr lang="zh-CN" altLang="en-US" sz="2625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5" name="椭圆 54"/>
          <p:cNvSpPr/>
          <p:nvPr/>
        </p:nvSpPr>
        <p:spPr>
          <a:xfrm>
            <a:off x="10297933" y="3937078"/>
            <a:ext cx="175577" cy="175577"/>
          </a:xfrm>
          <a:prstGeom prst="ellipse">
            <a:avLst/>
          </a:prstGeom>
          <a:solidFill>
            <a:srgbClr val="8BBD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396" tIns="48199" rIns="96396" bIns="48199" rtlCol="0" anchor="ctr"/>
          <a:lstStyle/>
          <a:p>
            <a:pPr algn="ctr"/>
            <a:endParaRPr lang="zh-CN" altLang="en-US" sz="2625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6" name="椭圆 55"/>
          <p:cNvSpPr/>
          <p:nvPr/>
        </p:nvSpPr>
        <p:spPr>
          <a:xfrm>
            <a:off x="2436897" y="3937078"/>
            <a:ext cx="175577" cy="175577"/>
          </a:xfrm>
          <a:prstGeom prst="ellipse">
            <a:avLst/>
          </a:prstGeom>
          <a:solidFill>
            <a:srgbClr val="8BBD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396" tIns="48199" rIns="96396" bIns="48199" rtlCol="0" anchor="ctr"/>
          <a:lstStyle/>
          <a:p>
            <a:pPr algn="ctr"/>
            <a:endParaRPr lang="zh-CN" altLang="en-US" sz="2625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57" name="组合 56"/>
          <p:cNvGrpSpPr/>
          <p:nvPr/>
        </p:nvGrpSpPr>
        <p:grpSpPr>
          <a:xfrm>
            <a:off x="4623420" y="2630132"/>
            <a:ext cx="1087509" cy="1014264"/>
            <a:chOff x="4335277" y="2343128"/>
            <a:chExt cx="1031494" cy="962021"/>
          </a:xfrm>
        </p:grpSpPr>
        <p:sp>
          <p:nvSpPr>
            <p:cNvPr id="58" name="泪滴形 57"/>
            <p:cNvSpPr/>
            <p:nvPr/>
          </p:nvSpPr>
          <p:spPr>
            <a:xfrm rot="8100000">
              <a:off x="4341368" y="2343128"/>
              <a:ext cx="962021" cy="962021"/>
            </a:xfrm>
            <a:prstGeom prst="teardrop">
              <a:avLst/>
            </a:prstGeom>
            <a:solidFill>
              <a:srgbClr val="8D86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625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59" name="文本框 58"/>
            <p:cNvSpPr txBox="1"/>
            <p:nvPr/>
          </p:nvSpPr>
          <p:spPr>
            <a:xfrm>
              <a:off x="4335277" y="2640949"/>
              <a:ext cx="1031494" cy="3129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2110" baseline="-3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level</a:t>
              </a:r>
              <a:endParaRPr lang="zh-CN" altLang="en-US" sz="2110" baseline="-3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1872896" y="2630130"/>
            <a:ext cx="1276602" cy="1014263"/>
            <a:chOff x="1651165" y="2343128"/>
            <a:chExt cx="1210848" cy="962021"/>
          </a:xfrm>
        </p:grpSpPr>
        <p:sp>
          <p:nvSpPr>
            <p:cNvPr id="61" name="泪滴形 60"/>
            <p:cNvSpPr/>
            <p:nvPr/>
          </p:nvSpPr>
          <p:spPr>
            <a:xfrm rot="8100000">
              <a:off x="1784435" y="2343128"/>
              <a:ext cx="962021" cy="962021"/>
            </a:xfrm>
            <a:prstGeom prst="teardrop">
              <a:avLst/>
            </a:prstGeom>
            <a:solidFill>
              <a:srgbClr val="8BBD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625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62" name="文本框 61"/>
            <p:cNvSpPr txBox="1"/>
            <p:nvPr/>
          </p:nvSpPr>
          <p:spPr>
            <a:xfrm>
              <a:off x="1651165" y="2650922"/>
              <a:ext cx="1210848" cy="3129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2110" baseline="-3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logging</a:t>
              </a:r>
              <a:endParaRPr lang="zh-CN" altLang="en-US" sz="2110" baseline="-3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9525289" y="2630132"/>
            <a:ext cx="1778440" cy="1014264"/>
            <a:chOff x="9120134" y="2343128"/>
            <a:chExt cx="1686837" cy="962021"/>
          </a:xfrm>
        </p:grpSpPr>
        <p:sp>
          <p:nvSpPr>
            <p:cNvPr id="64" name="泪滴形 63"/>
            <p:cNvSpPr/>
            <p:nvPr/>
          </p:nvSpPr>
          <p:spPr>
            <a:xfrm rot="8100000">
              <a:off x="9455232" y="2343128"/>
              <a:ext cx="962021" cy="962021"/>
            </a:xfrm>
            <a:prstGeom prst="teardrop">
              <a:avLst/>
            </a:prstGeom>
            <a:solidFill>
              <a:srgbClr val="8D86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625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65" name="文本框 64"/>
            <p:cNvSpPr txBox="1"/>
            <p:nvPr/>
          </p:nvSpPr>
          <p:spPr>
            <a:xfrm>
              <a:off x="9120134" y="2660489"/>
              <a:ext cx="1686837" cy="3129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20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defRPr>
              </a:lvl1pPr>
            </a:lstStyle>
            <a:p>
              <a:pPr>
                <a:lnSpc>
                  <a:spcPct val="120000"/>
                </a:lnSpc>
              </a:pPr>
              <a:r>
                <a:rPr lang="en-US" altLang="zh-CN" sz="2110" baseline="-3000" dirty="0"/>
                <a:t>modular</a:t>
              </a:r>
              <a:endParaRPr lang="zh-CN" altLang="en-US" sz="2110" baseline="-3000" dirty="0"/>
            </a:p>
          </p:txBody>
        </p:sp>
      </p:grpSp>
      <p:grpSp>
        <p:nvGrpSpPr>
          <p:cNvPr id="66" name="组合 65"/>
          <p:cNvGrpSpPr/>
          <p:nvPr/>
        </p:nvGrpSpPr>
        <p:grpSpPr>
          <a:xfrm>
            <a:off x="7197009" y="2630132"/>
            <a:ext cx="1144541" cy="1014265"/>
            <a:chOff x="6836516" y="2343128"/>
            <a:chExt cx="1085589" cy="962021"/>
          </a:xfrm>
        </p:grpSpPr>
        <p:sp>
          <p:nvSpPr>
            <p:cNvPr id="67" name="泪滴形 66"/>
            <p:cNvSpPr/>
            <p:nvPr/>
          </p:nvSpPr>
          <p:spPr>
            <a:xfrm rot="8100000">
              <a:off x="6898301" y="2343128"/>
              <a:ext cx="962021" cy="962021"/>
            </a:xfrm>
            <a:prstGeom prst="teardrop">
              <a:avLst/>
            </a:prstGeom>
            <a:solidFill>
              <a:srgbClr val="8BBD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625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68" name="文本框 67"/>
            <p:cNvSpPr txBox="1"/>
            <p:nvPr/>
          </p:nvSpPr>
          <p:spPr>
            <a:xfrm>
              <a:off x="6836516" y="2660488"/>
              <a:ext cx="1085589" cy="3129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20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defRPr>
              </a:lvl1pPr>
            </a:lstStyle>
            <a:p>
              <a:pPr>
                <a:lnSpc>
                  <a:spcPct val="120000"/>
                </a:lnSpc>
              </a:pPr>
              <a:r>
                <a:rPr lang="en-US" altLang="zh-CN" sz="2110" baseline="-3000" dirty="0"/>
                <a:t>formatter</a:t>
              </a:r>
              <a:endParaRPr lang="zh-CN" altLang="en-US" sz="2110" baseline="-3000" dirty="0"/>
            </a:p>
          </p:txBody>
        </p:sp>
      </p:grpSp>
      <p:sp>
        <p:nvSpPr>
          <p:cNvPr id="69" name="矩形 47"/>
          <p:cNvSpPr>
            <a:spLocks noChangeArrowheads="1"/>
          </p:cNvSpPr>
          <p:nvPr/>
        </p:nvSpPr>
        <p:spPr bwMode="auto">
          <a:xfrm>
            <a:off x="1471989" y="4868341"/>
            <a:ext cx="2041923" cy="363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475" dirty="0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pitchFamily="34" charset="-122"/>
              </a:rPr>
              <a:t>处理日志的标准库</a:t>
            </a:r>
            <a:endParaRPr lang="zh-CN" altLang="en-US" sz="1475" dirty="0">
              <a:solidFill>
                <a:schemeClr val="tx1">
                  <a:lumMod val="75000"/>
                  <a:lumOff val="25000"/>
                </a:schemeClr>
              </a:solidFill>
              <a:sym typeface="微软雅黑" panose="020B0503020204020204" pitchFamily="34" charset="-122"/>
            </a:endParaRPr>
          </a:p>
        </p:txBody>
      </p:sp>
      <p:sp>
        <p:nvSpPr>
          <p:cNvPr id="70" name="矩形 47"/>
          <p:cNvSpPr>
            <a:spLocks noChangeArrowheads="1"/>
          </p:cNvSpPr>
          <p:nvPr/>
        </p:nvSpPr>
        <p:spPr bwMode="auto">
          <a:xfrm>
            <a:off x="4091055" y="4868341"/>
            <a:ext cx="2041923" cy="363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475" dirty="0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pitchFamily="34" charset="-122"/>
              </a:rPr>
              <a:t>日志的等级</a:t>
            </a:r>
            <a:endParaRPr lang="zh-CN" altLang="en-US" sz="1475" dirty="0">
              <a:solidFill>
                <a:schemeClr val="tx1">
                  <a:lumMod val="75000"/>
                  <a:lumOff val="25000"/>
                </a:schemeClr>
              </a:solidFill>
              <a:sym typeface="微软雅黑" panose="020B0503020204020204" pitchFamily="34" charset="-122"/>
            </a:endParaRPr>
          </a:p>
        </p:txBody>
      </p:sp>
      <p:sp>
        <p:nvSpPr>
          <p:cNvPr id="72" name="矩形 47"/>
          <p:cNvSpPr>
            <a:spLocks noChangeArrowheads="1"/>
          </p:cNvSpPr>
          <p:nvPr/>
        </p:nvSpPr>
        <p:spPr bwMode="auto">
          <a:xfrm>
            <a:off x="6753148" y="4868341"/>
            <a:ext cx="2041923" cy="363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475" dirty="0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pitchFamily="34" charset="-122"/>
              </a:rPr>
              <a:t>记录日志的格式</a:t>
            </a:r>
            <a:endParaRPr lang="zh-CN" altLang="en-US" sz="1475" dirty="0">
              <a:solidFill>
                <a:schemeClr val="tx1">
                  <a:lumMod val="75000"/>
                  <a:lumOff val="25000"/>
                </a:schemeClr>
              </a:solidFill>
              <a:sym typeface="微软雅黑" panose="020B0503020204020204" pitchFamily="34" charset="-122"/>
            </a:endParaRPr>
          </a:p>
        </p:txBody>
      </p:sp>
      <p:sp>
        <p:nvSpPr>
          <p:cNvPr id="74" name="矩形 47"/>
          <p:cNvSpPr>
            <a:spLocks noChangeArrowheads="1"/>
          </p:cNvSpPr>
          <p:nvPr/>
        </p:nvSpPr>
        <p:spPr bwMode="auto">
          <a:xfrm>
            <a:off x="9276971" y="4868341"/>
            <a:ext cx="2041923" cy="363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475" dirty="0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pitchFamily="34" charset="-122"/>
              </a:rPr>
              <a:t>模块化组件的使用</a:t>
            </a:r>
            <a:endParaRPr lang="en-US" altLang="zh-CN" sz="1475" dirty="0">
              <a:solidFill>
                <a:schemeClr val="tx1">
                  <a:lumMod val="75000"/>
                  <a:lumOff val="25000"/>
                </a:schemeClr>
              </a:solidFill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4000">
        <p14:gallery dir="l"/>
      </p:transition>
    </mc:Choice>
    <mc:Fallback>
      <p:transition spd="slow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3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3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2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4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1" fill="hold" nodeType="withEffect">
                                  <p:stCondLst>
                                    <p:cond delay="8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4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" presetClass="entr" presetSubtype="1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2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2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2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4" presetClass="entr" presetSubtype="1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4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" presetClass="entr" presetSubtype="1" fill="hold" nodeType="withEffect">
                                  <p:stCondLst>
                                    <p:cond delay="41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2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2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2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4" presetClass="entr" presetSubtype="1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4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" presetClass="entr" presetSubtype="1" fill="hold" nodeType="withEffect">
                                  <p:stCondLst>
                                    <p:cond delay="56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2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2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60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2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2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4" presetClass="entr" presetSubtype="10" fill="hold" grpId="0" nodeType="withEffect">
                                  <p:stCondLst>
                                    <p:cond delay="6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4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52" grpId="0" animBg="1"/>
      <p:bldP spid="53" grpId="0" animBg="1"/>
      <p:bldP spid="54" grpId="0" animBg="1"/>
      <p:bldP spid="55" grpId="0" animBg="1"/>
      <p:bldP spid="56" grpId="0" animBg="1"/>
      <p:bldP spid="69" grpId="0"/>
      <p:bldP spid="70" grpId="0"/>
      <p:bldP spid="72" grpId="0"/>
      <p:bldP spid="7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1529745" y="429586"/>
            <a:ext cx="3819510" cy="60567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/>
          <a:p>
            <a:pPr defTabSz="963295">
              <a:defRPr/>
            </a:pPr>
            <a:r>
              <a:rPr lang="zh-CN" altLang="en-US" sz="3935" dirty="0">
                <a:solidFill>
                  <a:srgbClr val="8D86BA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作业</a:t>
            </a:r>
            <a:endParaRPr lang="zh-CN" altLang="en-US" sz="3935" dirty="0">
              <a:solidFill>
                <a:srgbClr val="8D86BA"/>
              </a:solidFill>
              <a:latin typeface="南宋书局体" panose="02000000000000000000" pitchFamily="2" charset="-122"/>
              <a:ea typeface="南宋书局体" panose="02000000000000000000" pitchFamily="2" charset="-122"/>
            </a:endParaRPr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713" y="275997"/>
            <a:ext cx="1095028" cy="1184821"/>
          </a:xfrm>
          <a:prstGeom prst="rect">
            <a:avLst/>
          </a:prstGeom>
        </p:spPr>
      </p:pic>
      <p:cxnSp>
        <p:nvCxnSpPr>
          <p:cNvPr id="29" name="直接连接符 28"/>
          <p:cNvCxnSpPr/>
          <p:nvPr/>
        </p:nvCxnSpPr>
        <p:spPr>
          <a:xfrm>
            <a:off x="1557743" y="1035300"/>
            <a:ext cx="10051923" cy="0"/>
          </a:xfrm>
          <a:prstGeom prst="line">
            <a:avLst/>
          </a:prstGeom>
          <a:ln>
            <a:solidFill>
              <a:srgbClr val="8D86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54"/>
          <p:cNvGrpSpPr/>
          <p:nvPr/>
        </p:nvGrpSpPr>
        <p:grpSpPr>
          <a:xfrm>
            <a:off x="1293507" y="3908304"/>
            <a:ext cx="1180887" cy="2538123"/>
            <a:chOff x="3802063" y="2776538"/>
            <a:chExt cx="839788" cy="1804987"/>
          </a:xfrm>
          <a:solidFill>
            <a:schemeClr val="accent5">
              <a:lumMod val="40000"/>
              <a:lumOff val="60000"/>
            </a:schemeClr>
          </a:solidFill>
        </p:grpSpPr>
        <p:sp>
          <p:nvSpPr>
            <p:cNvPr id="14" name="Freeform 31"/>
            <p:cNvSpPr>
              <a:spLocks noEditPoints="1"/>
            </p:cNvSpPr>
            <p:nvPr/>
          </p:nvSpPr>
          <p:spPr bwMode="auto">
            <a:xfrm>
              <a:off x="3833813" y="2776538"/>
              <a:ext cx="425450" cy="425450"/>
            </a:xfrm>
            <a:custGeom>
              <a:avLst/>
              <a:gdLst/>
              <a:ahLst/>
              <a:cxnLst>
                <a:cxn ang="0">
                  <a:pos x="96" y="193"/>
                </a:cxn>
                <a:cxn ang="0">
                  <a:pos x="193" y="96"/>
                </a:cxn>
                <a:cxn ang="0">
                  <a:pos x="96" y="0"/>
                </a:cxn>
                <a:cxn ang="0">
                  <a:pos x="0" y="96"/>
                </a:cxn>
                <a:cxn ang="0">
                  <a:pos x="96" y="193"/>
                </a:cxn>
                <a:cxn ang="0">
                  <a:pos x="96" y="193"/>
                </a:cxn>
                <a:cxn ang="0">
                  <a:pos x="96" y="193"/>
                </a:cxn>
              </a:cxnLst>
              <a:rect l="0" t="0" r="r" b="b"/>
              <a:pathLst>
                <a:path w="193" h="193">
                  <a:moveTo>
                    <a:pt x="96" y="193"/>
                  </a:moveTo>
                  <a:cubicBezTo>
                    <a:pt x="150" y="193"/>
                    <a:pt x="193" y="150"/>
                    <a:pt x="193" y="96"/>
                  </a:cubicBezTo>
                  <a:cubicBezTo>
                    <a:pt x="193" y="43"/>
                    <a:pt x="150" y="0"/>
                    <a:pt x="96" y="0"/>
                  </a:cubicBezTo>
                  <a:cubicBezTo>
                    <a:pt x="43" y="0"/>
                    <a:pt x="0" y="43"/>
                    <a:pt x="0" y="96"/>
                  </a:cubicBezTo>
                  <a:cubicBezTo>
                    <a:pt x="0" y="150"/>
                    <a:pt x="43" y="193"/>
                    <a:pt x="96" y="193"/>
                  </a:cubicBezTo>
                  <a:close/>
                  <a:moveTo>
                    <a:pt x="96" y="193"/>
                  </a:moveTo>
                  <a:cubicBezTo>
                    <a:pt x="96" y="193"/>
                    <a:pt x="96" y="193"/>
                    <a:pt x="96" y="193"/>
                  </a:cubicBezTo>
                </a:path>
              </a:pathLst>
            </a:custGeom>
            <a:grpFill/>
            <a:ln w="9525">
              <a:solidFill>
                <a:schemeClr val="accent5">
                  <a:lumMod val="40000"/>
                  <a:lumOff val="60000"/>
                </a:schemeClr>
              </a:solidFill>
              <a:round/>
            </a:ln>
          </p:spPr>
          <p:txBody>
            <a:bodyPr vert="horz" wrap="square" lIns="128580" tIns="64290" rIns="128580" bIns="64290" numCol="1" anchor="t" anchorCtr="0" compatLnSpc="1"/>
            <a:lstStyle/>
            <a:p>
              <a:endParaRPr lang="en-US" sz="2530" dirty="0"/>
            </a:p>
          </p:txBody>
        </p:sp>
        <p:sp>
          <p:nvSpPr>
            <p:cNvPr id="15" name="Freeform 32"/>
            <p:cNvSpPr>
              <a:spLocks noEditPoints="1"/>
            </p:cNvSpPr>
            <p:nvPr/>
          </p:nvSpPr>
          <p:spPr bwMode="auto">
            <a:xfrm>
              <a:off x="3802063" y="3208338"/>
              <a:ext cx="839788" cy="1373187"/>
            </a:xfrm>
            <a:custGeom>
              <a:avLst/>
              <a:gdLst/>
              <a:ahLst/>
              <a:cxnLst>
                <a:cxn ang="0">
                  <a:pos x="298" y="315"/>
                </a:cxn>
                <a:cxn ang="0">
                  <a:pos x="254" y="276"/>
                </a:cxn>
                <a:cxn ang="0">
                  <a:pos x="254" y="276"/>
                </a:cxn>
                <a:cxn ang="0">
                  <a:pos x="177" y="276"/>
                </a:cxn>
                <a:cxn ang="0">
                  <a:pos x="177" y="170"/>
                </a:cxn>
                <a:cxn ang="0">
                  <a:pos x="270" y="207"/>
                </a:cxn>
                <a:cxn ang="0">
                  <a:pos x="351" y="190"/>
                </a:cxn>
                <a:cxn ang="0">
                  <a:pos x="372" y="141"/>
                </a:cxn>
                <a:cxn ang="0">
                  <a:pos x="324" y="120"/>
                </a:cxn>
                <a:cxn ang="0">
                  <a:pos x="167" y="42"/>
                </a:cxn>
                <a:cxn ang="0">
                  <a:pos x="167" y="41"/>
                </a:cxn>
                <a:cxn ang="0">
                  <a:pos x="110" y="3"/>
                </a:cxn>
                <a:cxn ang="0">
                  <a:pos x="89" y="0"/>
                </a:cxn>
                <a:cxn ang="0">
                  <a:pos x="67" y="3"/>
                </a:cxn>
                <a:cxn ang="0">
                  <a:pos x="67" y="3"/>
                </a:cxn>
                <a:cxn ang="0">
                  <a:pos x="0" y="77"/>
                </a:cxn>
                <a:cxn ang="0">
                  <a:pos x="0" y="290"/>
                </a:cxn>
                <a:cxn ang="0">
                  <a:pos x="89" y="365"/>
                </a:cxn>
                <a:cxn ang="0">
                  <a:pos x="96" y="364"/>
                </a:cxn>
                <a:cxn ang="0">
                  <a:pos x="215" y="364"/>
                </a:cxn>
                <a:cxn ang="0">
                  <a:pos x="240" y="583"/>
                </a:cxn>
                <a:cxn ang="0">
                  <a:pos x="284" y="622"/>
                </a:cxn>
                <a:cxn ang="0">
                  <a:pos x="289" y="622"/>
                </a:cxn>
                <a:cxn ang="0">
                  <a:pos x="328" y="573"/>
                </a:cxn>
                <a:cxn ang="0">
                  <a:pos x="298" y="315"/>
                </a:cxn>
                <a:cxn ang="0">
                  <a:pos x="298" y="315"/>
                </a:cxn>
                <a:cxn ang="0">
                  <a:pos x="298" y="315"/>
                </a:cxn>
              </a:cxnLst>
              <a:rect l="0" t="0" r="r" b="b"/>
              <a:pathLst>
                <a:path w="380" h="622">
                  <a:moveTo>
                    <a:pt x="298" y="315"/>
                  </a:moveTo>
                  <a:cubicBezTo>
                    <a:pt x="295" y="292"/>
                    <a:pt x="276" y="276"/>
                    <a:pt x="254" y="276"/>
                  </a:cubicBezTo>
                  <a:cubicBezTo>
                    <a:pt x="254" y="276"/>
                    <a:pt x="254" y="276"/>
                    <a:pt x="254" y="276"/>
                  </a:cubicBezTo>
                  <a:cubicBezTo>
                    <a:pt x="177" y="276"/>
                    <a:pt x="177" y="276"/>
                    <a:pt x="177" y="276"/>
                  </a:cubicBezTo>
                  <a:cubicBezTo>
                    <a:pt x="177" y="170"/>
                    <a:pt x="177" y="170"/>
                    <a:pt x="177" y="170"/>
                  </a:cubicBezTo>
                  <a:cubicBezTo>
                    <a:pt x="203" y="193"/>
                    <a:pt x="232" y="207"/>
                    <a:pt x="270" y="207"/>
                  </a:cubicBezTo>
                  <a:cubicBezTo>
                    <a:pt x="293" y="207"/>
                    <a:pt x="320" y="202"/>
                    <a:pt x="351" y="190"/>
                  </a:cubicBezTo>
                  <a:cubicBezTo>
                    <a:pt x="370" y="182"/>
                    <a:pt x="380" y="161"/>
                    <a:pt x="372" y="141"/>
                  </a:cubicBezTo>
                  <a:cubicBezTo>
                    <a:pt x="365" y="122"/>
                    <a:pt x="343" y="113"/>
                    <a:pt x="324" y="120"/>
                  </a:cubicBezTo>
                  <a:cubicBezTo>
                    <a:pt x="248" y="149"/>
                    <a:pt x="233" y="133"/>
                    <a:pt x="167" y="42"/>
                  </a:cubicBezTo>
                  <a:cubicBezTo>
                    <a:pt x="167" y="42"/>
                    <a:pt x="167" y="42"/>
                    <a:pt x="167" y="41"/>
                  </a:cubicBezTo>
                  <a:cubicBezTo>
                    <a:pt x="154" y="22"/>
                    <a:pt x="132" y="8"/>
                    <a:pt x="110" y="3"/>
                  </a:cubicBezTo>
                  <a:cubicBezTo>
                    <a:pt x="110" y="3"/>
                    <a:pt x="100" y="0"/>
                    <a:pt x="89" y="0"/>
                  </a:cubicBezTo>
                  <a:cubicBezTo>
                    <a:pt x="79" y="0"/>
                    <a:pt x="67" y="3"/>
                    <a:pt x="67" y="3"/>
                  </a:cubicBezTo>
                  <a:cubicBezTo>
                    <a:pt x="67" y="3"/>
                    <a:pt x="67" y="3"/>
                    <a:pt x="67" y="3"/>
                  </a:cubicBezTo>
                  <a:cubicBezTo>
                    <a:pt x="35" y="11"/>
                    <a:pt x="0" y="37"/>
                    <a:pt x="0" y="77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0" y="336"/>
                    <a:pt x="46" y="365"/>
                    <a:pt x="89" y="365"/>
                  </a:cubicBezTo>
                  <a:cubicBezTo>
                    <a:pt x="91" y="365"/>
                    <a:pt x="93" y="364"/>
                    <a:pt x="96" y="364"/>
                  </a:cubicBezTo>
                  <a:cubicBezTo>
                    <a:pt x="215" y="364"/>
                    <a:pt x="215" y="364"/>
                    <a:pt x="215" y="364"/>
                  </a:cubicBezTo>
                  <a:cubicBezTo>
                    <a:pt x="240" y="583"/>
                    <a:pt x="240" y="583"/>
                    <a:pt x="240" y="583"/>
                  </a:cubicBezTo>
                  <a:cubicBezTo>
                    <a:pt x="242" y="605"/>
                    <a:pt x="262" y="622"/>
                    <a:pt x="284" y="622"/>
                  </a:cubicBezTo>
                  <a:cubicBezTo>
                    <a:pt x="285" y="622"/>
                    <a:pt x="287" y="622"/>
                    <a:pt x="289" y="622"/>
                  </a:cubicBezTo>
                  <a:cubicBezTo>
                    <a:pt x="313" y="619"/>
                    <a:pt x="331" y="597"/>
                    <a:pt x="328" y="573"/>
                  </a:cubicBezTo>
                  <a:lnTo>
                    <a:pt x="298" y="315"/>
                  </a:lnTo>
                  <a:close/>
                  <a:moveTo>
                    <a:pt x="298" y="315"/>
                  </a:moveTo>
                  <a:cubicBezTo>
                    <a:pt x="298" y="315"/>
                    <a:pt x="298" y="315"/>
                    <a:pt x="298" y="315"/>
                  </a:cubicBezTo>
                </a:path>
              </a:pathLst>
            </a:custGeom>
            <a:grpFill/>
            <a:ln w="9525">
              <a:solidFill>
                <a:schemeClr val="accent5">
                  <a:lumMod val="40000"/>
                  <a:lumOff val="60000"/>
                </a:schemeClr>
              </a:solidFill>
              <a:round/>
            </a:ln>
          </p:spPr>
          <p:txBody>
            <a:bodyPr vert="horz" wrap="square" lIns="128580" tIns="64290" rIns="128580" bIns="64290" numCol="1" anchor="t" anchorCtr="0" compatLnSpc="1"/>
            <a:lstStyle/>
            <a:p>
              <a:endParaRPr lang="en-US" sz="2530" dirty="0"/>
            </a:p>
          </p:txBody>
        </p:sp>
      </p:grpSp>
      <p:sp>
        <p:nvSpPr>
          <p:cNvPr id="16" name="Freeform 33"/>
          <p:cNvSpPr>
            <a:spLocks noEditPoints="1"/>
          </p:cNvSpPr>
          <p:nvPr/>
        </p:nvSpPr>
        <p:spPr bwMode="auto">
          <a:xfrm>
            <a:off x="998843" y="4644962"/>
            <a:ext cx="926405" cy="1812627"/>
          </a:xfrm>
          <a:custGeom>
            <a:avLst/>
            <a:gdLst/>
            <a:ahLst/>
            <a:cxnLst>
              <a:cxn ang="0">
                <a:pos x="298" y="372"/>
              </a:cxn>
              <a:cxn ang="0">
                <a:pos x="260" y="335"/>
              </a:cxn>
              <a:cxn ang="0">
                <a:pos x="75" y="335"/>
              </a:cxn>
              <a:cxn ang="0">
                <a:pos x="75" y="38"/>
              </a:cxn>
              <a:cxn ang="0">
                <a:pos x="38" y="0"/>
              </a:cxn>
              <a:cxn ang="0">
                <a:pos x="0" y="38"/>
              </a:cxn>
              <a:cxn ang="0">
                <a:pos x="0" y="372"/>
              </a:cxn>
              <a:cxn ang="0">
                <a:pos x="19" y="405"/>
              </a:cxn>
              <a:cxn ang="0">
                <a:pos x="8" y="448"/>
              </a:cxn>
              <a:cxn ang="0">
                <a:pos x="8" y="552"/>
              </a:cxn>
              <a:cxn ang="0">
                <a:pos x="39" y="584"/>
              </a:cxn>
              <a:cxn ang="0">
                <a:pos x="70" y="552"/>
              </a:cxn>
              <a:cxn ang="0">
                <a:pos x="70" y="448"/>
              </a:cxn>
              <a:cxn ang="0">
                <a:pos x="96" y="422"/>
              </a:cxn>
              <a:cxn ang="0">
                <a:pos x="201" y="422"/>
              </a:cxn>
              <a:cxn ang="0">
                <a:pos x="226" y="448"/>
              </a:cxn>
              <a:cxn ang="0">
                <a:pos x="226" y="552"/>
              </a:cxn>
              <a:cxn ang="0">
                <a:pos x="258" y="584"/>
              </a:cxn>
              <a:cxn ang="0">
                <a:pos x="289" y="552"/>
              </a:cxn>
              <a:cxn ang="0">
                <a:pos x="289" y="448"/>
              </a:cxn>
              <a:cxn ang="0">
                <a:pos x="278" y="405"/>
              </a:cxn>
              <a:cxn ang="0">
                <a:pos x="298" y="372"/>
              </a:cxn>
              <a:cxn ang="0">
                <a:pos x="298" y="372"/>
              </a:cxn>
              <a:cxn ang="0">
                <a:pos x="298" y="372"/>
              </a:cxn>
            </a:cxnLst>
            <a:rect l="0" t="0" r="r" b="b"/>
            <a:pathLst>
              <a:path w="298" h="584">
                <a:moveTo>
                  <a:pt x="298" y="372"/>
                </a:moveTo>
                <a:cubicBezTo>
                  <a:pt x="298" y="352"/>
                  <a:pt x="281" y="335"/>
                  <a:pt x="260" y="335"/>
                </a:cubicBezTo>
                <a:cubicBezTo>
                  <a:pt x="75" y="335"/>
                  <a:pt x="75" y="335"/>
                  <a:pt x="75" y="335"/>
                </a:cubicBezTo>
                <a:cubicBezTo>
                  <a:pt x="75" y="38"/>
                  <a:pt x="75" y="38"/>
                  <a:pt x="75" y="38"/>
                </a:cubicBezTo>
                <a:cubicBezTo>
                  <a:pt x="75" y="17"/>
                  <a:pt x="59" y="0"/>
                  <a:pt x="38" y="0"/>
                </a:cubicBezTo>
                <a:cubicBezTo>
                  <a:pt x="17" y="0"/>
                  <a:pt x="0" y="17"/>
                  <a:pt x="0" y="38"/>
                </a:cubicBezTo>
                <a:cubicBezTo>
                  <a:pt x="0" y="372"/>
                  <a:pt x="0" y="372"/>
                  <a:pt x="0" y="372"/>
                </a:cubicBezTo>
                <a:cubicBezTo>
                  <a:pt x="0" y="386"/>
                  <a:pt x="8" y="398"/>
                  <a:pt x="19" y="405"/>
                </a:cubicBezTo>
                <a:cubicBezTo>
                  <a:pt x="12" y="417"/>
                  <a:pt x="8" y="432"/>
                  <a:pt x="8" y="448"/>
                </a:cubicBezTo>
                <a:cubicBezTo>
                  <a:pt x="8" y="552"/>
                  <a:pt x="8" y="552"/>
                  <a:pt x="8" y="552"/>
                </a:cubicBezTo>
                <a:cubicBezTo>
                  <a:pt x="8" y="570"/>
                  <a:pt x="22" y="584"/>
                  <a:pt x="39" y="584"/>
                </a:cubicBezTo>
                <a:cubicBezTo>
                  <a:pt x="56" y="584"/>
                  <a:pt x="70" y="570"/>
                  <a:pt x="70" y="552"/>
                </a:cubicBezTo>
                <a:cubicBezTo>
                  <a:pt x="70" y="448"/>
                  <a:pt x="70" y="448"/>
                  <a:pt x="70" y="448"/>
                </a:cubicBezTo>
                <a:cubicBezTo>
                  <a:pt x="70" y="433"/>
                  <a:pt x="82" y="422"/>
                  <a:pt x="96" y="422"/>
                </a:cubicBezTo>
                <a:cubicBezTo>
                  <a:pt x="201" y="422"/>
                  <a:pt x="201" y="422"/>
                  <a:pt x="201" y="422"/>
                </a:cubicBezTo>
                <a:cubicBezTo>
                  <a:pt x="215" y="422"/>
                  <a:pt x="226" y="433"/>
                  <a:pt x="226" y="448"/>
                </a:cubicBezTo>
                <a:cubicBezTo>
                  <a:pt x="226" y="552"/>
                  <a:pt x="226" y="552"/>
                  <a:pt x="226" y="552"/>
                </a:cubicBezTo>
                <a:cubicBezTo>
                  <a:pt x="226" y="570"/>
                  <a:pt x="240" y="584"/>
                  <a:pt x="258" y="584"/>
                </a:cubicBezTo>
                <a:cubicBezTo>
                  <a:pt x="275" y="584"/>
                  <a:pt x="289" y="570"/>
                  <a:pt x="289" y="552"/>
                </a:cubicBezTo>
                <a:cubicBezTo>
                  <a:pt x="289" y="448"/>
                  <a:pt x="289" y="448"/>
                  <a:pt x="289" y="448"/>
                </a:cubicBezTo>
                <a:cubicBezTo>
                  <a:pt x="289" y="432"/>
                  <a:pt x="285" y="418"/>
                  <a:pt x="278" y="405"/>
                </a:cubicBezTo>
                <a:cubicBezTo>
                  <a:pt x="290" y="399"/>
                  <a:pt x="298" y="387"/>
                  <a:pt x="298" y="372"/>
                </a:cubicBezTo>
                <a:close/>
                <a:moveTo>
                  <a:pt x="298" y="372"/>
                </a:moveTo>
                <a:cubicBezTo>
                  <a:pt x="298" y="372"/>
                  <a:pt x="298" y="372"/>
                  <a:pt x="298" y="372"/>
                </a:cubicBezTo>
              </a:path>
            </a:pathLst>
          </a:custGeom>
          <a:solidFill>
            <a:schemeClr val="bg1">
              <a:lumMod val="65000"/>
            </a:schemeClr>
          </a:solidFill>
          <a:ln w="9525">
            <a:noFill/>
            <a:round/>
          </a:ln>
        </p:spPr>
        <p:txBody>
          <a:bodyPr vert="horz" wrap="square" lIns="128580" tIns="64290" rIns="128580" bIns="64290" numCol="1" anchor="t" anchorCtr="0" compatLnSpc="1"/>
          <a:lstStyle/>
          <a:p>
            <a:endParaRPr lang="en-US" sz="2530" dirty="0"/>
          </a:p>
        </p:txBody>
      </p:sp>
      <p:sp>
        <p:nvSpPr>
          <p:cNvPr id="17" name="Freeform 34"/>
          <p:cNvSpPr>
            <a:spLocks noEditPoints="1"/>
          </p:cNvSpPr>
          <p:nvPr/>
        </p:nvSpPr>
        <p:spPr bwMode="auto">
          <a:xfrm>
            <a:off x="2157407" y="5182946"/>
            <a:ext cx="1515732" cy="1209906"/>
          </a:xfrm>
          <a:custGeom>
            <a:avLst/>
            <a:gdLst/>
            <a:ahLst/>
            <a:cxnLst>
              <a:cxn ang="0">
                <a:pos x="452" y="0"/>
              </a:cxn>
              <a:cxn ang="0">
                <a:pos x="36" y="0"/>
              </a:cxn>
              <a:cxn ang="0">
                <a:pos x="0" y="36"/>
              </a:cxn>
              <a:cxn ang="0">
                <a:pos x="36" y="72"/>
              </a:cxn>
              <a:cxn ang="0">
                <a:pos x="85" y="72"/>
              </a:cxn>
              <a:cxn ang="0">
                <a:pos x="85" y="390"/>
              </a:cxn>
              <a:cxn ang="0">
                <a:pos x="403" y="390"/>
              </a:cxn>
              <a:cxn ang="0">
                <a:pos x="403" y="72"/>
              </a:cxn>
              <a:cxn ang="0">
                <a:pos x="452" y="72"/>
              </a:cxn>
              <a:cxn ang="0">
                <a:pos x="488" y="36"/>
              </a:cxn>
              <a:cxn ang="0">
                <a:pos x="452" y="0"/>
              </a:cxn>
              <a:cxn ang="0">
                <a:pos x="452" y="0"/>
              </a:cxn>
              <a:cxn ang="0">
                <a:pos x="452" y="0"/>
              </a:cxn>
            </a:cxnLst>
            <a:rect l="0" t="0" r="r" b="b"/>
            <a:pathLst>
              <a:path w="488" h="390">
                <a:moveTo>
                  <a:pt x="452" y="0"/>
                </a:moveTo>
                <a:cubicBezTo>
                  <a:pt x="36" y="0"/>
                  <a:pt x="36" y="0"/>
                  <a:pt x="36" y="0"/>
                </a:cubicBezTo>
                <a:cubicBezTo>
                  <a:pt x="16" y="0"/>
                  <a:pt x="0" y="16"/>
                  <a:pt x="0" y="36"/>
                </a:cubicBezTo>
                <a:cubicBezTo>
                  <a:pt x="0" y="56"/>
                  <a:pt x="16" y="72"/>
                  <a:pt x="36" y="72"/>
                </a:cubicBezTo>
                <a:cubicBezTo>
                  <a:pt x="85" y="72"/>
                  <a:pt x="85" y="72"/>
                  <a:pt x="85" y="72"/>
                </a:cubicBezTo>
                <a:cubicBezTo>
                  <a:pt x="85" y="390"/>
                  <a:pt x="85" y="390"/>
                  <a:pt x="85" y="390"/>
                </a:cubicBezTo>
                <a:cubicBezTo>
                  <a:pt x="403" y="390"/>
                  <a:pt x="403" y="390"/>
                  <a:pt x="403" y="390"/>
                </a:cubicBezTo>
                <a:cubicBezTo>
                  <a:pt x="403" y="72"/>
                  <a:pt x="403" y="72"/>
                  <a:pt x="403" y="72"/>
                </a:cubicBezTo>
                <a:cubicBezTo>
                  <a:pt x="452" y="72"/>
                  <a:pt x="452" y="72"/>
                  <a:pt x="452" y="72"/>
                </a:cubicBezTo>
                <a:cubicBezTo>
                  <a:pt x="472" y="72"/>
                  <a:pt x="488" y="56"/>
                  <a:pt x="488" y="36"/>
                </a:cubicBezTo>
                <a:cubicBezTo>
                  <a:pt x="488" y="16"/>
                  <a:pt x="472" y="0"/>
                  <a:pt x="452" y="0"/>
                </a:cubicBezTo>
                <a:close/>
                <a:moveTo>
                  <a:pt x="452" y="0"/>
                </a:moveTo>
                <a:cubicBezTo>
                  <a:pt x="452" y="0"/>
                  <a:pt x="452" y="0"/>
                  <a:pt x="452" y="0"/>
                </a:cubicBezTo>
              </a:path>
            </a:pathLst>
          </a:custGeom>
          <a:solidFill>
            <a:schemeClr val="bg1">
              <a:lumMod val="65000"/>
            </a:schemeClr>
          </a:solidFill>
          <a:ln w="9525">
            <a:noFill/>
            <a:round/>
          </a:ln>
        </p:spPr>
        <p:txBody>
          <a:bodyPr vert="horz" wrap="square" lIns="128580" tIns="64290" rIns="128580" bIns="64290" numCol="1" anchor="t" anchorCtr="0" compatLnSpc="1"/>
          <a:lstStyle/>
          <a:p>
            <a:endParaRPr lang="en-US" sz="2530" dirty="0"/>
          </a:p>
        </p:txBody>
      </p:sp>
      <p:sp>
        <p:nvSpPr>
          <p:cNvPr id="18" name="Freeform 35"/>
          <p:cNvSpPr>
            <a:spLocks noEditPoints="1"/>
          </p:cNvSpPr>
          <p:nvPr/>
        </p:nvSpPr>
        <p:spPr bwMode="auto">
          <a:xfrm>
            <a:off x="2545828" y="4316813"/>
            <a:ext cx="1049180" cy="828183"/>
          </a:xfrm>
          <a:custGeom>
            <a:avLst/>
            <a:gdLst/>
            <a:ahLst/>
            <a:cxnLst>
              <a:cxn ang="0">
                <a:pos x="264" y="145"/>
              </a:cxn>
              <a:cxn ang="0">
                <a:pos x="236" y="236"/>
              </a:cxn>
              <a:cxn ang="0">
                <a:pos x="16" y="236"/>
              </a:cxn>
              <a:cxn ang="0">
                <a:pos x="0" y="252"/>
              </a:cxn>
              <a:cxn ang="0">
                <a:pos x="16" y="267"/>
              </a:cxn>
              <a:cxn ang="0">
                <a:pos x="248" y="267"/>
              </a:cxn>
              <a:cxn ang="0">
                <a:pos x="262" y="256"/>
              </a:cxn>
              <a:cxn ang="0">
                <a:pos x="335" y="22"/>
              </a:cxn>
              <a:cxn ang="0">
                <a:pos x="325" y="3"/>
              </a:cxn>
              <a:cxn ang="0">
                <a:pos x="305" y="13"/>
              </a:cxn>
              <a:cxn ang="0">
                <a:pos x="264" y="145"/>
              </a:cxn>
              <a:cxn ang="0">
                <a:pos x="281" y="92"/>
              </a:cxn>
              <a:cxn ang="0">
                <a:pos x="274" y="114"/>
              </a:cxn>
            </a:cxnLst>
            <a:rect l="0" t="0" r="r" b="b"/>
            <a:pathLst>
              <a:path w="338" h="267">
                <a:moveTo>
                  <a:pt x="264" y="145"/>
                </a:moveTo>
                <a:cubicBezTo>
                  <a:pt x="236" y="236"/>
                  <a:pt x="236" y="236"/>
                  <a:pt x="236" y="236"/>
                </a:cubicBezTo>
                <a:cubicBezTo>
                  <a:pt x="16" y="236"/>
                  <a:pt x="16" y="236"/>
                  <a:pt x="16" y="236"/>
                </a:cubicBezTo>
                <a:cubicBezTo>
                  <a:pt x="7" y="236"/>
                  <a:pt x="0" y="243"/>
                  <a:pt x="0" y="252"/>
                </a:cubicBezTo>
                <a:cubicBezTo>
                  <a:pt x="0" y="260"/>
                  <a:pt x="7" y="267"/>
                  <a:pt x="16" y="267"/>
                </a:cubicBezTo>
                <a:cubicBezTo>
                  <a:pt x="248" y="267"/>
                  <a:pt x="248" y="267"/>
                  <a:pt x="248" y="267"/>
                </a:cubicBezTo>
                <a:cubicBezTo>
                  <a:pt x="254" y="267"/>
                  <a:pt x="260" y="263"/>
                  <a:pt x="262" y="256"/>
                </a:cubicBezTo>
                <a:cubicBezTo>
                  <a:pt x="335" y="22"/>
                  <a:pt x="335" y="22"/>
                  <a:pt x="335" y="22"/>
                </a:cubicBezTo>
                <a:cubicBezTo>
                  <a:pt x="338" y="14"/>
                  <a:pt x="333" y="5"/>
                  <a:pt x="325" y="3"/>
                </a:cubicBezTo>
                <a:cubicBezTo>
                  <a:pt x="317" y="0"/>
                  <a:pt x="308" y="5"/>
                  <a:pt x="305" y="13"/>
                </a:cubicBezTo>
                <a:cubicBezTo>
                  <a:pt x="264" y="145"/>
                  <a:pt x="264" y="145"/>
                  <a:pt x="264" y="145"/>
                </a:cubicBezTo>
                <a:moveTo>
                  <a:pt x="281" y="92"/>
                </a:moveTo>
                <a:cubicBezTo>
                  <a:pt x="274" y="114"/>
                  <a:pt x="274" y="114"/>
                  <a:pt x="274" y="114"/>
                </a:cubicBezTo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accent5">
                <a:lumMod val="40000"/>
                <a:lumOff val="60000"/>
              </a:schemeClr>
            </a:solidFill>
            <a:round/>
          </a:ln>
        </p:spPr>
        <p:txBody>
          <a:bodyPr vert="horz" wrap="square" lIns="128580" tIns="64290" rIns="128580" bIns="64290" numCol="1" anchor="t" anchorCtr="0" compatLnSpc="1"/>
          <a:lstStyle/>
          <a:p>
            <a:endParaRPr lang="en-US" sz="2530" dirty="0"/>
          </a:p>
        </p:txBody>
      </p:sp>
      <p:sp>
        <p:nvSpPr>
          <p:cNvPr id="19" name="Freeform 39"/>
          <p:cNvSpPr>
            <a:spLocks noEditPoints="1"/>
          </p:cNvSpPr>
          <p:nvPr/>
        </p:nvSpPr>
        <p:spPr bwMode="auto">
          <a:xfrm>
            <a:off x="1439822" y="1757955"/>
            <a:ext cx="1779143" cy="1781375"/>
          </a:xfrm>
          <a:custGeom>
            <a:avLst/>
            <a:gdLst/>
            <a:ahLst/>
            <a:cxnLst>
              <a:cxn ang="0">
                <a:pos x="1638" y="819"/>
              </a:cxn>
              <a:cxn ang="0">
                <a:pos x="819" y="0"/>
              </a:cxn>
              <a:cxn ang="0">
                <a:pos x="0" y="819"/>
              </a:cxn>
              <a:cxn ang="0">
                <a:pos x="819" y="1638"/>
              </a:cxn>
              <a:cxn ang="0">
                <a:pos x="1638" y="819"/>
              </a:cxn>
              <a:cxn ang="0">
                <a:pos x="102" y="819"/>
              </a:cxn>
              <a:cxn ang="0">
                <a:pos x="819" y="102"/>
              </a:cxn>
              <a:cxn ang="0">
                <a:pos x="1536" y="819"/>
              </a:cxn>
              <a:cxn ang="0">
                <a:pos x="819" y="1536"/>
              </a:cxn>
              <a:cxn ang="0">
                <a:pos x="102" y="819"/>
              </a:cxn>
              <a:cxn ang="0">
                <a:pos x="819" y="819"/>
              </a:cxn>
              <a:cxn ang="0">
                <a:pos x="819" y="205"/>
              </a:cxn>
              <a:cxn ang="0">
                <a:pos x="1434" y="819"/>
              </a:cxn>
              <a:cxn ang="0">
                <a:pos x="819" y="819"/>
              </a:cxn>
              <a:cxn ang="0">
                <a:pos x="401" y="519"/>
              </a:cxn>
              <a:cxn ang="0">
                <a:pos x="350" y="607"/>
              </a:cxn>
              <a:cxn ang="0">
                <a:pos x="262" y="556"/>
              </a:cxn>
              <a:cxn ang="0">
                <a:pos x="313" y="468"/>
              </a:cxn>
              <a:cxn ang="0">
                <a:pos x="401" y="519"/>
              </a:cxn>
              <a:cxn ang="0">
                <a:pos x="1237" y="1119"/>
              </a:cxn>
              <a:cxn ang="0">
                <a:pos x="1288" y="1031"/>
              </a:cxn>
              <a:cxn ang="0">
                <a:pos x="1377" y="1082"/>
              </a:cxn>
              <a:cxn ang="0">
                <a:pos x="1326" y="1171"/>
              </a:cxn>
              <a:cxn ang="0">
                <a:pos x="1237" y="1119"/>
              </a:cxn>
              <a:cxn ang="0">
                <a:pos x="608" y="350"/>
              </a:cxn>
              <a:cxn ang="0">
                <a:pos x="519" y="401"/>
              </a:cxn>
              <a:cxn ang="0">
                <a:pos x="468" y="313"/>
              </a:cxn>
              <a:cxn ang="0">
                <a:pos x="556" y="261"/>
              </a:cxn>
              <a:cxn ang="0">
                <a:pos x="608" y="350"/>
              </a:cxn>
              <a:cxn ang="0">
                <a:pos x="1031" y="1288"/>
              </a:cxn>
              <a:cxn ang="0">
                <a:pos x="1120" y="1237"/>
              </a:cxn>
              <a:cxn ang="0">
                <a:pos x="1171" y="1326"/>
              </a:cxn>
              <a:cxn ang="0">
                <a:pos x="1082" y="1377"/>
              </a:cxn>
              <a:cxn ang="0">
                <a:pos x="1031" y="1288"/>
              </a:cxn>
              <a:cxn ang="0">
                <a:pos x="870" y="1331"/>
              </a:cxn>
              <a:cxn ang="0">
                <a:pos x="870" y="1434"/>
              </a:cxn>
              <a:cxn ang="0">
                <a:pos x="768" y="1434"/>
              </a:cxn>
              <a:cxn ang="0">
                <a:pos x="768" y="1331"/>
              </a:cxn>
              <a:cxn ang="0">
                <a:pos x="870" y="1331"/>
              </a:cxn>
              <a:cxn ang="0">
                <a:pos x="608" y="1288"/>
              </a:cxn>
              <a:cxn ang="0">
                <a:pos x="556" y="1377"/>
              </a:cxn>
              <a:cxn ang="0">
                <a:pos x="468" y="1326"/>
              </a:cxn>
              <a:cxn ang="0">
                <a:pos x="519" y="1237"/>
              </a:cxn>
              <a:cxn ang="0">
                <a:pos x="608" y="1288"/>
              </a:cxn>
              <a:cxn ang="0">
                <a:pos x="401" y="1119"/>
              </a:cxn>
              <a:cxn ang="0">
                <a:pos x="313" y="1171"/>
              </a:cxn>
              <a:cxn ang="0">
                <a:pos x="261" y="1082"/>
              </a:cxn>
              <a:cxn ang="0">
                <a:pos x="350" y="1031"/>
              </a:cxn>
              <a:cxn ang="0">
                <a:pos x="401" y="1119"/>
              </a:cxn>
              <a:cxn ang="0">
                <a:pos x="307" y="870"/>
              </a:cxn>
              <a:cxn ang="0">
                <a:pos x="205" y="870"/>
              </a:cxn>
              <a:cxn ang="0">
                <a:pos x="205" y="768"/>
              </a:cxn>
              <a:cxn ang="0">
                <a:pos x="307" y="768"/>
              </a:cxn>
              <a:cxn ang="0">
                <a:pos x="307" y="870"/>
              </a:cxn>
              <a:cxn ang="0">
                <a:pos x="307" y="870"/>
              </a:cxn>
              <a:cxn ang="0">
                <a:pos x="307" y="870"/>
              </a:cxn>
            </a:cxnLst>
            <a:rect l="0" t="0" r="r" b="b"/>
            <a:pathLst>
              <a:path w="1638" h="1638">
                <a:moveTo>
                  <a:pt x="1638" y="819"/>
                </a:moveTo>
                <a:cubicBezTo>
                  <a:pt x="1638" y="367"/>
                  <a:pt x="1272" y="0"/>
                  <a:pt x="819" y="0"/>
                </a:cubicBezTo>
                <a:cubicBezTo>
                  <a:pt x="367" y="0"/>
                  <a:pt x="0" y="367"/>
                  <a:pt x="0" y="819"/>
                </a:cubicBezTo>
                <a:cubicBezTo>
                  <a:pt x="0" y="1272"/>
                  <a:pt x="367" y="1638"/>
                  <a:pt x="819" y="1638"/>
                </a:cubicBezTo>
                <a:cubicBezTo>
                  <a:pt x="1272" y="1638"/>
                  <a:pt x="1638" y="1272"/>
                  <a:pt x="1638" y="819"/>
                </a:cubicBezTo>
                <a:close/>
                <a:moveTo>
                  <a:pt x="102" y="819"/>
                </a:moveTo>
                <a:cubicBezTo>
                  <a:pt x="102" y="424"/>
                  <a:pt x="424" y="102"/>
                  <a:pt x="819" y="102"/>
                </a:cubicBezTo>
                <a:cubicBezTo>
                  <a:pt x="1214" y="102"/>
                  <a:pt x="1536" y="424"/>
                  <a:pt x="1536" y="819"/>
                </a:cubicBezTo>
                <a:cubicBezTo>
                  <a:pt x="1536" y="1214"/>
                  <a:pt x="1214" y="1536"/>
                  <a:pt x="819" y="1536"/>
                </a:cubicBezTo>
                <a:cubicBezTo>
                  <a:pt x="424" y="1536"/>
                  <a:pt x="102" y="1214"/>
                  <a:pt x="102" y="819"/>
                </a:cubicBezTo>
                <a:close/>
                <a:moveTo>
                  <a:pt x="819" y="819"/>
                </a:moveTo>
                <a:cubicBezTo>
                  <a:pt x="819" y="205"/>
                  <a:pt x="819" y="205"/>
                  <a:pt x="819" y="205"/>
                </a:cubicBezTo>
                <a:cubicBezTo>
                  <a:pt x="1159" y="205"/>
                  <a:pt x="1434" y="480"/>
                  <a:pt x="1434" y="819"/>
                </a:cubicBezTo>
                <a:lnTo>
                  <a:pt x="819" y="819"/>
                </a:lnTo>
                <a:close/>
                <a:moveTo>
                  <a:pt x="401" y="519"/>
                </a:moveTo>
                <a:cubicBezTo>
                  <a:pt x="350" y="607"/>
                  <a:pt x="350" y="607"/>
                  <a:pt x="350" y="607"/>
                </a:cubicBezTo>
                <a:cubicBezTo>
                  <a:pt x="262" y="556"/>
                  <a:pt x="262" y="556"/>
                  <a:pt x="262" y="556"/>
                </a:cubicBezTo>
                <a:cubicBezTo>
                  <a:pt x="313" y="468"/>
                  <a:pt x="313" y="468"/>
                  <a:pt x="313" y="468"/>
                </a:cubicBezTo>
                <a:lnTo>
                  <a:pt x="401" y="519"/>
                </a:lnTo>
                <a:close/>
                <a:moveTo>
                  <a:pt x="1237" y="1119"/>
                </a:moveTo>
                <a:cubicBezTo>
                  <a:pt x="1288" y="1031"/>
                  <a:pt x="1288" y="1031"/>
                  <a:pt x="1288" y="1031"/>
                </a:cubicBezTo>
                <a:cubicBezTo>
                  <a:pt x="1377" y="1082"/>
                  <a:pt x="1377" y="1082"/>
                  <a:pt x="1377" y="1082"/>
                </a:cubicBezTo>
                <a:cubicBezTo>
                  <a:pt x="1326" y="1171"/>
                  <a:pt x="1326" y="1171"/>
                  <a:pt x="1326" y="1171"/>
                </a:cubicBezTo>
                <a:lnTo>
                  <a:pt x="1237" y="1119"/>
                </a:lnTo>
                <a:close/>
                <a:moveTo>
                  <a:pt x="608" y="350"/>
                </a:moveTo>
                <a:cubicBezTo>
                  <a:pt x="519" y="401"/>
                  <a:pt x="519" y="401"/>
                  <a:pt x="519" y="401"/>
                </a:cubicBezTo>
                <a:cubicBezTo>
                  <a:pt x="468" y="313"/>
                  <a:pt x="468" y="313"/>
                  <a:pt x="468" y="313"/>
                </a:cubicBezTo>
                <a:cubicBezTo>
                  <a:pt x="556" y="261"/>
                  <a:pt x="556" y="261"/>
                  <a:pt x="556" y="261"/>
                </a:cubicBezTo>
                <a:lnTo>
                  <a:pt x="608" y="350"/>
                </a:lnTo>
                <a:close/>
                <a:moveTo>
                  <a:pt x="1031" y="1288"/>
                </a:moveTo>
                <a:cubicBezTo>
                  <a:pt x="1120" y="1237"/>
                  <a:pt x="1120" y="1237"/>
                  <a:pt x="1120" y="1237"/>
                </a:cubicBezTo>
                <a:cubicBezTo>
                  <a:pt x="1171" y="1326"/>
                  <a:pt x="1171" y="1326"/>
                  <a:pt x="1171" y="1326"/>
                </a:cubicBezTo>
                <a:cubicBezTo>
                  <a:pt x="1082" y="1377"/>
                  <a:pt x="1082" y="1377"/>
                  <a:pt x="1082" y="1377"/>
                </a:cubicBezTo>
                <a:lnTo>
                  <a:pt x="1031" y="1288"/>
                </a:lnTo>
                <a:close/>
                <a:moveTo>
                  <a:pt x="870" y="1331"/>
                </a:moveTo>
                <a:cubicBezTo>
                  <a:pt x="870" y="1434"/>
                  <a:pt x="870" y="1434"/>
                  <a:pt x="870" y="1434"/>
                </a:cubicBezTo>
                <a:cubicBezTo>
                  <a:pt x="768" y="1434"/>
                  <a:pt x="768" y="1434"/>
                  <a:pt x="768" y="1434"/>
                </a:cubicBezTo>
                <a:cubicBezTo>
                  <a:pt x="768" y="1331"/>
                  <a:pt x="768" y="1331"/>
                  <a:pt x="768" y="1331"/>
                </a:cubicBezTo>
                <a:lnTo>
                  <a:pt x="870" y="1331"/>
                </a:lnTo>
                <a:close/>
                <a:moveTo>
                  <a:pt x="608" y="1288"/>
                </a:moveTo>
                <a:cubicBezTo>
                  <a:pt x="556" y="1377"/>
                  <a:pt x="556" y="1377"/>
                  <a:pt x="556" y="1377"/>
                </a:cubicBezTo>
                <a:cubicBezTo>
                  <a:pt x="468" y="1326"/>
                  <a:pt x="468" y="1326"/>
                  <a:pt x="468" y="1326"/>
                </a:cubicBezTo>
                <a:cubicBezTo>
                  <a:pt x="519" y="1237"/>
                  <a:pt x="519" y="1237"/>
                  <a:pt x="519" y="1237"/>
                </a:cubicBezTo>
                <a:lnTo>
                  <a:pt x="608" y="1288"/>
                </a:lnTo>
                <a:close/>
                <a:moveTo>
                  <a:pt x="401" y="1119"/>
                </a:moveTo>
                <a:cubicBezTo>
                  <a:pt x="313" y="1171"/>
                  <a:pt x="313" y="1171"/>
                  <a:pt x="313" y="1171"/>
                </a:cubicBezTo>
                <a:cubicBezTo>
                  <a:pt x="261" y="1082"/>
                  <a:pt x="261" y="1082"/>
                  <a:pt x="261" y="1082"/>
                </a:cubicBezTo>
                <a:cubicBezTo>
                  <a:pt x="350" y="1031"/>
                  <a:pt x="350" y="1031"/>
                  <a:pt x="350" y="1031"/>
                </a:cubicBezTo>
                <a:lnTo>
                  <a:pt x="401" y="1119"/>
                </a:lnTo>
                <a:close/>
                <a:moveTo>
                  <a:pt x="307" y="870"/>
                </a:moveTo>
                <a:cubicBezTo>
                  <a:pt x="205" y="870"/>
                  <a:pt x="205" y="870"/>
                  <a:pt x="205" y="870"/>
                </a:cubicBezTo>
                <a:cubicBezTo>
                  <a:pt x="205" y="768"/>
                  <a:pt x="205" y="768"/>
                  <a:pt x="205" y="768"/>
                </a:cubicBezTo>
                <a:cubicBezTo>
                  <a:pt x="307" y="768"/>
                  <a:pt x="307" y="768"/>
                  <a:pt x="307" y="768"/>
                </a:cubicBezTo>
                <a:lnTo>
                  <a:pt x="307" y="870"/>
                </a:lnTo>
                <a:close/>
                <a:moveTo>
                  <a:pt x="307" y="870"/>
                </a:moveTo>
                <a:cubicBezTo>
                  <a:pt x="307" y="870"/>
                  <a:pt x="307" y="870"/>
                  <a:pt x="307" y="870"/>
                </a:cubicBezTo>
              </a:path>
            </a:pathLst>
          </a:cu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8900000" scaled="1"/>
            <a:tileRect/>
          </a:gradFill>
          <a:ln w="9525">
            <a:noFill/>
            <a:round/>
          </a:ln>
        </p:spPr>
        <p:txBody>
          <a:bodyPr vert="horz" wrap="square" lIns="128580" tIns="64290" rIns="128580" bIns="64290" numCol="1" anchor="t" anchorCtr="0" compatLnSpc="1"/>
          <a:lstStyle/>
          <a:p>
            <a:endParaRPr lang="en-US" sz="2530" dirty="0"/>
          </a:p>
        </p:txBody>
      </p:sp>
      <p:sp>
        <p:nvSpPr>
          <p:cNvPr id="21" name="文本框 20"/>
          <p:cNvSpPr txBox="1"/>
          <p:nvPr/>
        </p:nvSpPr>
        <p:spPr>
          <a:xfrm>
            <a:off x="4255894" y="4100731"/>
            <a:ext cx="6884697" cy="1260345"/>
          </a:xfrm>
          <a:prstGeom prst="rect">
            <a:avLst/>
          </a:prstGeom>
          <a:noFill/>
          <a:ln>
            <a:solidFill>
              <a:srgbClr val="65C4CA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530" dirty="0">
                <a:solidFill>
                  <a:srgbClr val="8D86BA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2.</a:t>
            </a:r>
            <a:r>
              <a:rPr lang="zh-CN" altLang="en-US" sz="2530" dirty="0">
                <a:solidFill>
                  <a:srgbClr val="8D86BA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使用</a:t>
            </a:r>
            <a:r>
              <a:rPr lang="en-US" altLang="zh-CN" sz="2530" dirty="0">
                <a:solidFill>
                  <a:srgbClr val="8D86BA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logging</a:t>
            </a:r>
            <a:r>
              <a:rPr lang="zh-CN" altLang="en-US" sz="2530" dirty="0">
                <a:solidFill>
                  <a:srgbClr val="8D86BA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模块化组件实现能记录错误信息到文件的程序，并在程序里制造错误，看错误信息是否被记录下来</a:t>
            </a:r>
            <a:endParaRPr lang="en-US" altLang="zh-CN" sz="2530" dirty="0">
              <a:solidFill>
                <a:srgbClr val="8D86BA"/>
              </a:solidFill>
              <a:latin typeface="南宋书局体" panose="02000000000000000000" pitchFamily="2" charset="-122"/>
              <a:ea typeface="南宋书局体" panose="02000000000000000000" pitchFamily="2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4254165" y="3057513"/>
            <a:ext cx="6884697" cy="871008"/>
          </a:xfrm>
          <a:prstGeom prst="rect">
            <a:avLst/>
          </a:prstGeom>
          <a:noFill/>
          <a:ln>
            <a:solidFill>
              <a:srgbClr val="65C4CA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530" dirty="0">
                <a:solidFill>
                  <a:srgbClr val="8D86BA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1.</a:t>
            </a:r>
            <a:r>
              <a:rPr lang="zh-CN" altLang="en-US" sz="2530" dirty="0">
                <a:solidFill>
                  <a:srgbClr val="8D86BA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写一个程序能接收用户输入出生日期从而计算出用户活了多久</a:t>
            </a:r>
            <a:endParaRPr lang="en-US" altLang="zh-CN" sz="2530" dirty="0">
              <a:solidFill>
                <a:srgbClr val="8D86BA"/>
              </a:solidFill>
              <a:latin typeface="南宋书局体" panose="02000000000000000000" pitchFamily="2" charset="-122"/>
              <a:ea typeface="南宋书局体" panose="02000000000000000000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4000">
        <p14:gallery dir="l"/>
      </p:transition>
    </mc:Choice>
    <mc:Fallback>
      <p:transition spd="slow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3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3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660"/>
                            </p:stCondLst>
                            <p:childTnLst>
                              <p:par>
                                <p:cTn id="1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160"/>
                            </p:stCondLst>
                            <p:childTnLst>
                              <p:par>
                                <p:cTn id="18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660"/>
                            </p:stCondLst>
                            <p:childTnLst>
                              <p:par>
                                <p:cTn id="23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16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16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160"/>
                            </p:stCondLst>
                            <p:childTnLst>
                              <p:par>
                                <p:cTn id="3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660"/>
                            </p:stCondLst>
                            <p:childTnLst>
                              <p:par>
                                <p:cTn id="4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16" grpId="0" animBg="1"/>
      <p:bldP spid="17" grpId="0" animBg="1"/>
      <p:bldP spid="18" grpId="0" animBg="1"/>
      <p:bldP spid="19" grpId="0" animBg="1"/>
      <p:bldP spid="21" grpId="0" animBg="1"/>
      <p:bldP spid="2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5261221" y="2104157"/>
            <a:ext cx="2752330" cy="1174750"/>
          </a:xfrm>
          <a:prstGeom prst="rect">
            <a:avLst/>
          </a:prstGeom>
        </p:spPr>
        <p:txBody>
          <a:bodyPr wrap="square" lIns="68564" tIns="34282" rIns="68564" bIns="34282">
            <a:spAutoFit/>
          </a:bodyPr>
          <a:lstStyle/>
          <a:p>
            <a:pPr algn="ctr"/>
            <a:r>
              <a:rPr lang="en-US" altLang="zh-CN" sz="7200" spc="300" dirty="0">
                <a:solidFill>
                  <a:schemeClr val="accent1"/>
                </a:solidFill>
                <a:latin typeface="Broadway" panose="04040905080B02020502" pitchFamily="82" charset="0"/>
                <a:ea typeface="微软雅黑" panose="020B0503020204020204" pitchFamily="34" charset="-122"/>
                <a:cs typeface="Arial" panose="020B0604020202020204" pitchFamily="34" charset="0"/>
              </a:rPr>
              <a:t>2019</a:t>
            </a:r>
            <a:endParaRPr lang="en-US" altLang="zh-CN" sz="7200" spc="300" dirty="0">
              <a:solidFill>
                <a:schemeClr val="accent1"/>
              </a:solidFill>
              <a:latin typeface="Broadway" panose="04040905080B02020502" pitchFamily="82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160995" y="3220770"/>
            <a:ext cx="8864583" cy="1300340"/>
          </a:xfrm>
          <a:prstGeom prst="rect">
            <a:avLst/>
          </a:prstGeom>
        </p:spPr>
        <p:txBody>
          <a:bodyPr wrap="square" lIns="68564" tIns="34282" rIns="68564" bIns="34282">
            <a:spAutoFit/>
          </a:bodyPr>
          <a:lstStyle/>
          <a:p>
            <a:pPr algn="ctr"/>
            <a:r>
              <a:rPr lang="zh-CN" altLang="en-US" sz="8000" dirty="0">
                <a:solidFill>
                  <a:schemeClr val="accent2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  <a:cs typeface="Arial" panose="020B0604020202020204" pitchFamily="34" charset="0"/>
              </a:rPr>
              <a:t>谢谢欣赏</a:t>
            </a:r>
            <a:endParaRPr lang="en-US" altLang="zh-CN" sz="8000" dirty="0">
              <a:solidFill>
                <a:schemeClr val="accent2"/>
              </a:solidFill>
              <a:latin typeface="方正正准黑简体" panose="02000000000000000000" pitchFamily="2" charset="-122"/>
              <a:ea typeface="方正正准黑简体" panose="02000000000000000000" pitchFamily="2" charset="-122"/>
              <a:cs typeface="Arial" panose="020B0604020202020204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7" y="-61226"/>
            <a:ext cx="3907245" cy="402626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9626" y="3173355"/>
            <a:ext cx="3389124" cy="404150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3000"/>
    </mc:Choice>
    <mc:Fallback>
      <p:transition advClick="0" advTm="3000"/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6140"/>
                                      </p:iterate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" dur="500" tmFilter="0,0; .5, 1; 1, 1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1092"/>
                                </p:stCondLst>
                                <p:childTnLst>
                                  <p:par>
                                    <p:cTn id="22" presetID="2" presetClass="entr" presetSubtype="2" fill="hold" grpId="0" nodeType="afterEffect" p14:presetBounceEnd="20000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24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25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2" grpId="0"/>
          <p:bldP spid="13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6140"/>
                                      </p:iterate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" dur="500" tmFilter="0,0; .5, 1; 1, 1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1092"/>
                                </p:stCondLst>
                                <p:childTnLst>
                                  <p:par>
                                    <p:cTn id="22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2" grpId="0"/>
          <p:bldP spid="13" grpId="0"/>
        </p:bld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直接连接符 16"/>
          <p:cNvCxnSpPr/>
          <p:nvPr/>
        </p:nvCxnSpPr>
        <p:spPr>
          <a:xfrm>
            <a:off x="3553956" y="448"/>
            <a:ext cx="0" cy="723175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lowchart: Decision 78"/>
          <p:cNvSpPr/>
          <p:nvPr/>
        </p:nvSpPr>
        <p:spPr>
          <a:xfrm>
            <a:off x="2595126" y="2300166"/>
            <a:ext cx="1933641" cy="1933641"/>
          </a:xfrm>
          <a:prstGeom prst="flowChartDecision">
            <a:avLst/>
          </a:prstGeom>
          <a:solidFill>
            <a:schemeClr val="accent1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" name="Flowchart: Decision 79"/>
          <p:cNvSpPr/>
          <p:nvPr/>
        </p:nvSpPr>
        <p:spPr>
          <a:xfrm>
            <a:off x="2595126" y="2595819"/>
            <a:ext cx="1933641" cy="1933641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" name="TextBox 93"/>
          <p:cNvSpPr txBox="1"/>
          <p:nvPr/>
        </p:nvSpPr>
        <p:spPr>
          <a:xfrm>
            <a:off x="2919282" y="3177069"/>
            <a:ext cx="1194411" cy="6981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935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3935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TextBox 5"/>
          <p:cNvSpPr txBox="1"/>
          <p:nvPr/>
        </p:nvSpPr>
        <p:spPr>
          <a:xfrm>
            <a:off x="6647191" y="2773245"/>
            <a:ext cx="18256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209D90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  <a:cs typeface="Arial" panose="020B0604020202020204" pitchFamily="34" charset="0"/>
              </a:rPr>
              <a:t>datetime</a:t>
            </a:r>
            <a:r>
              <a:rPr lang="zh-CN" altLang="en-US" sz="2000" dirty="0">
                <a:solidFill>
                  <a:srgbClr val="209D90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  <a:cs typeface="Arial" panose="020B0604020202020204" pitchFamily="34" charset="0"/>
              </a:rPr>
              <a:t>模块</a:t>
            </a:r>
            <a:endParaRPr lang="zh-CN" altLang="en-US" sz="2000" dirty="0">
              <a:solidFill>
                <a:srgbClr val="209D90"/>
              </a:solidFill>
              <a:latin typeface="方正正准黑简体" panose="02000000000000000000" pitchFamily="2" charset="-122"/>
              <a:ea typeface="方正正准黑简体" panose="02000000000000000000" pitchFamily="2" charset="-122"/>
              <a:cs typeface="Arial" panose="020B0604020202020204" pitchFamily="34" charset="0"/>
            </a:endParaRPr>
          </a:p>
        </p:txBody>
      </p:sp>
      <p:sp>
        <p:nvSpPr>
          <p:cNvPr id="22" name="TextBox 39"/>
          <p:cNvSpPr txBox="1"/>
          <p:nvPr/>
        </p:nvSpPr>
        <p:spPr>
          <a:xfrm>
            <a:off x="6647191" y="3732979"/>
            <a:ext cx="17107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209D90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  <a:cs typeface="Arial" panose="020B0604020202020204" pitchFamily="34" charset="0"/>
              </a:rPr>
              <a:t>logging</a:t>
            </a:r>
            <a:r>
              <a:rPr lang="zh-CN" altLang="en-US" sz="2000" dirty="0">
                <a:solidFill>
                  <a:srgbClr val="209D90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  <a:cs typeface="Arial" panose="020B0604020202020204" pitchFamily="34" charset="0"/>
              </a:rPr>
              <a:t>模块</a:t>
            </a:r>
            <a:endParaRPr lang="en-US" altLang="zh-CN" sz="2000" dirty="0">
              <a:solidFill>
                <a:srgbClr val="209D90"/>
              </a:solidFill>
              <a:latin typeface="方正正准黑简体" panose="02000000000000000000" pitchFamily="2" charset="-122"/>
              <a:ea typeface="方正正准黑简体" panose="02000000000000000000" pitchFamily="2" charset="-122"/>
              <a:cs typeface="Arial" panose="020B0604020202020204" pitchFamily="34" charset="0"/>
            </a:endParaRPr>
          </a:p>
        </p:txBody>
      </p:sp>
      <p:cxnSp>
        <p:nvCxnSpPr>
          <p:cNvPr id="26" name="直接连接符 25"/>
          <p:cNvCxnSpPr/>
          <p:nvPr/>
        </p:nvCxnSpPr>
        <p:spPr>
          <a:xfrm>
            <a:off x="6748433" y="3509015"/>
            <a:ext cx="251067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6748433" y="4446986"/>
            <a:ext cx="251067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组合 43"/>
          <p:cNvGrpSpPr/>
          <p:nvPr/>
        </p:nvGrpSpPr>
        <p:grpSpPr>
          <a:xfrm>
            <a:off x="5541012" y="2629074"/>
            <a:ext cx="802447" cy="925141"/>
            <a:chOff x="4231809" y="1009798"/>
            <a:chExt cx="570731" cy="657995"/>
          </a:xfrm>
        </p:grpSpPr>
        <p:grpSp>
          <p:nvGrpSpPr>
            <p:cNvPr id="45" name="组合 44"/>
            <p:cNvGrpSpPr/>
            <p:nvPr/>
          </p:nvGrpSpPr>
          <p:grpSpPr>
            <a:xfrm>
              <a:off x="4231809" y="1009798"/>
              <a:ext cx="570731" cy="657995"/>
              <a:chOff x="4067944" y="489262"/>
              <a:chExt cx="1375279" cy="1585559"/>
            </a:xfrm>
          </p:grpSpPr>
          <p:sp>
            <p:nvSpPr>
              <p:cNvPr id="47" name="Flowchart: Decision 78"/>
              <p:cNvSpPr/>
              <p:nvPr/>
            </p:nvSpPr>
            <p:spPr>
              <a:xfrm>
                <a:off x="4067944" y="489262"/>
                <a:ext cx="1375279" cy="1375279"/>
              </a:xfrm>
              <a:prstGeom prst="flowChartDecision">
                <a:avLst/>
              </a:prstGeom>
              <a:solidFill>
                <a:schemeClr val="accent1"/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48" name="Flowchart: Decision 79"/>
              <p:cNvSpPr/>
              <p:nvPr/>
            </p:nvSpPr>
            <p:spPr>
              <a:xfrm>
                <a:off x="4067944" y="699542"/>
                <a:ext cx="1375279" cy="1375279"/>
              </a:xfrm>
              <a:prstGeom prst="flowChartDecision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accent1"/>
                  </a:solidFill>
                </a:endParaRPr>
              </a:p>
            </p:txBody>
          </p:sp>
        </p:grpSp>
        <p:sp>
          <p:nvSpPr>
            <p:cNvPr id="46" name="TextBox 12"/>
            <p:cNvSpPr txBox="1"/>
            <p:nvPr/>
          </p:nvSpPr>
          <p:spPr>
            <a:xfrm>
              <a:off x="4310472" y="1151468"/>
              <a:ext cx="391240" cy="3734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10" b="1" dirty="0">
                  <a:solidFill>
                    <a:schemeClr val="accent1"/>
                  </a:solidFill>
                </a:rPr>
                <a:t>01</a:t>
              </a:r>
              <a:endParaRPr lang="zh-CN" altLang="en-US" sz="2810" b="1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5541012" y="3588807"/>
            <a:ext cx="802447" cy="925141"/>
            <a:chOff x="4231809" y="1692397"/>
            <a:chExt cx="570731" cy="657995"/>
          </a:xfrm>
        </p:grpSpPr>
        <p:grpSp>
          <p:nvGrpSpPr>
            <p:cNvPr id="50" name="组合 49"/>
            <p:cNvGrpSpPr/>
            <p:nvPr/>
          </p:nvGrpSpPr>
          <p:grpSpPr>
            <a:xfrm>
              <a:off x="4231809" y="1692397"/>
              <a:ext cx="570731" cy="657995"/>
              <a:chOff x="4067944" y="489262"/>
              <a:chExt cx="1375279" cy="1585559"/>
            </a:xfrm>
          </p:grpSpPr>
          <p:sp>
            <p:nvSpPr>
              <p:cNvPr id="52" name="Flowchart: Decision 78"/>
              <p:cNvSpPr/>
              <p:nvPr/>
            </p:nvSpPr>
            <p:spPr>
              <a:xfrm>
                <a:off x="4067944" y="489262"/>
                <a:ext cx="1375279" cy="1375279"/>
              </a:xfrm>
              <a:prstGeom prst="flowChartDecision">
                <a:avLst/>
              </a:prstGeom>
              <a:solidFill>
                <a:schemeClr val="accent1"/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53" name="Flowchart: Decision 79"/>
              <p:cNvSpPr/>
              <p:nvPr/>
            </p:nvSpPr>
            <p:spPr>
              <a:xfrm>
                <a:off x="4067944" y="699542"/>
                <a:ext cx="1375279" cy="1375279"/>
              </a:xfrm>
              <a:prstGeom prst="flowChartDecision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accent1"/>
                  </a:solidFill>
                </a:endParaRPr>
              </a:p>
            </p:txBody>
          </p:sp>
        </p:grpSp>
        <p:sp>
          <p:nvSpPr>
            <p:cNvPr id="51" name="TextBox 61"/>
            <p:cNvSpPr txBox="1"/>
            <p:nvPr/>
          </p:nvSpPr>
          <p:spPr>
            <a:xfrm>
              <a:off x="4310472" y="1855545"/>
              <a:ext cx="391240" cy="3734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10" b="1" dirty="0">
                  <a:solidFill>
                    <a:schemeClr val="accent1"/>
                  </a:solidFill>
                </a:rPr>
                <a:t>02</a:t>
              </a:r>
              <a:endParaRPr lang="zh-CN" altLang="en-US" sz="2810" b="1" dirty="0">
                <a:solidFill>
                  <a:schemeClr val="accent1"/>
                </a:solidFill>
              </a:endParaRPr>
            </a:p>
          </p:txBody>
        </p:sp>
      </p:grpSp>
      <p:pic>
        <p:nvPicPr>
          <p:cNvPr id="64" name="图片 6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7" y="-61226"/>
            <a:ext cx="3907245" cy="4026264"/>
          </a:xfrm>
          <a:prstGeom prst="rect">
            <a:avLst/>
          </a:prstGeom>
        </p:spPr>
      </p:pic>
      <p:pic>
        <p:nvPicPr>
          <p:cNvPr id="65" name="图片 6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9626" y="3173355"/>
            <a:ext cx="3389124" cy="404150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14:gallery dir="l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mph" presetSubtype="0" decel="58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9" dur="1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75 -0.47408 C -0.47187 -0.46574 -0.46892 -0.45957 -0.46562 -0.45185 C -0.46094 -0.44136 -0.45937 -0.43334 -0.45312 -0.42593 C -0.45191 -0.41914 -0.44444 -0.40618 -0.44062 -0.40371 C -0.43455 -0.3929 -0.42604 -0.37963 -0.41771 -0.37593 C -0.41146 -0.3676 -0.40451 -0.36389 -0.39687 -0.36111 C -0.37916 -0.34537 -0.3526 -0.34167 -0.33333 -0.34074 C -0.27552 -0.33889 -0.21736 -0.33827 -0.15937 -0.33704 C -0.14479 -0.33334 -0.12986 -0.33056 -0.11562 -0.32408 C -0.11111 -0.31883 -0.10521 -0.31605 -0.1 -0.31297 C -0.09479 -0.30371 -0.08958 -0.29445 -0.08437 -0.28519 C -0.0809 -0.27902 -0.07969 -0.27099 -0.07604 -0.26482 C -0.07587 -0.26235 -0.07587 -0.25957 -0.075 -0.25741 C -0.07413 -0.2534 -0.07083 -0.2463 -0.07083 -0.2463 C -0.06979 -0.23889 -0.06996 -0.23827 -0.06771 -0.23148 C -0.06666 -0.22778 -0.06354 -0.22037 -0.06354 -0.22037 C -0.06215 -0.21081 -0.05937 -0.20093 -0.05625 -0.1926 C -0.05434 -0.18766 -0.05017 -0.17778 -0.05017 -0.17778 C -0.04635 -0.15895 -0.03941 -0.14136 -0.03541 -0.12223 C -0.0316 -0.10432 -0.02847 -0.08488 -0.025 -0.06667 C -0.02413 -0.06235 -0.02205 -0.05957 -0.02083 -0.05556 C -0.01788 -0.04506 -0.01406 -0.03581 -0.01041 -0.02593 C -0.00746 -0.01729 -0.00503 -0.00895 5.55556E-7 -2.46914E-7 " pathEditMode="relative" ptsTypes="ffffffffffffffffffffffA">
                                      <p:cBhvr>
                                        <p:cTn id="11" dur="1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0.03612 L -3.05556E-6 -4.19753E-6 " pathEditMode="relative" rAng="0" ptsTypes="AA">
                                      <p:cBhvr>
                                        <p:cTn id="20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821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0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500"/>
                            </p:stCondLst>
                            <p:childTnLst>
                              <p:par>
                                <p:cTn id="52" presetID="2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  <p:bldP spid="19" grpId="0" animBg="1"/>
      <p:bldP spid="19" grpId="1" animBg="1"/>
      <p:bldP spid="19" grpId="2" animBg="1"/>
      <p:bldP spid="20" grpId="0"/>
      <p:bldP spid="21" grpId="0"/>
      <p:bldP spid="2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3553956" y="448"/>
            <a:ext cx="0" cy="723175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Flowchart: Decision 78"/>
          <p:cNvSpPr/>
          <p:nvPr/>
        </p:nvSpPr>
        <p:spPr>
          <a:xfrm>
            <a:off x="2595126" y="2300166"/>
            <a:ext cx="1933641" cy="1933641"/>
          </a:xfrm>
          <a:prstGeom prst="flowChartDecision">
            <a:avLst/>
          </a:prstGeom>
          <a:solidFill>
            <a:schemeClr val="accent1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3" name="Flowchart: Decision 79"/>
          <p:cNvSpPr/>
          <p:nvPr/>
        </p:nvSpPr>
        <p:spPr>
          <a:xfrm>
            <a:off x="2595126" y="2595819"/>
            <a:ext cx="1933641" cy="1933641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4" name="TextBox 93"/>
          <p:cNvSpPr txBox="1"/>
          <p:nvPr/>
        </p:nvSpPr>
        <p:spPr>
          <a:xfrm>
            <a:off x="3025390" y="3056542"/>
            <a:ext cx="1075803" cy="9578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625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5625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295393" y="2920181"/>
            <a:ext cx="4014882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5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datetime</a:t>
            </a:r>
            <a:r>
              <a:rPr lang="zh-CN" altLang="en-US" sz="45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</a:t>
            </a:r>
            <a:endParaRPr lang="zh-CN" altLang="en-US" sz="45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8" name="直接连接符 67"/>
          <p:cNvCxnSpPr/>
          <p:nvPr/>
        </p:nvCxnSpPr>
        <p:spPr>
          <a:xfrm>
            <a:off x="5416943" y="3920054"/>
            <a:ext cx="546713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7" y="-61226"/>
            <a:ext cx="3907245" cy="4026264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9626" y="3173355"/>
            <a:ext cx="3389124" cy="404150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14:gallery dir="l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8" presetClass="emph" presetSubtype="0" decel="58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7" dur="1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8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75 -0.47408 C -0.47187 -0.46574 -0.46892 -0.45957 -0.46562 -0.45185 C -0.46094 -0.44136 -0.45937 -0.43334 -0.45312 -0.42593 C -0.45191 -0.41914 -0.44444 -0.40618 -0.44062 -0.40371 C -0.43455 -0.3929 -0.42604 -0.37963 -0.41771 -0.37593 C -0.41146 -0.3676 -0.40451 -0.36389 -0.39687 -0.36111 C -0.37916 -0.34537 -0.3526 -0.34167 -0.33333 -0.34074 C -0.27552 -0.33889 -0.21736 -0.33827 -0.15937 -0.33704 C -0.14479 -0.33334 -0.12986 -0.33056 -0.11562 -0.32408 C -0.11111 -0.31883 -0.10521 -0.31605 -0.1 -0.31297 C -0.09479 -0.30371 -0.08958 -0.29445 -0.08437 -0.28519 C -0.0809 -0.27902 -0.07969 -0.27099 -0.07604 -0.26482 C -0.07587 -0.26235 -0.07587 -0.25957 -0.075 -0.25741 C -0.07413 -0.2534 -0.07083 -0.2463 -0.07083 -0.2463 C -0.06979 -0.23889 -0.06996 -0.23827 -0.06771 -0.23148 C -0.06666 -0.22778 -0.06354 -0.22037 -0.06354 -0.22037 C -0.06215 -0.21081 -0.05937 -0.20093 -0.05625 -0.1926 C -0.05434 -0.18766 -0.05017 -0.17778 -0.05017 -0.17778 C -0.04635 -0.15895 -0.03941 -0.14136 -0.03541 -0.12223 C -0.0316 -0.10432 -0.02847 -0.08488 -0.025 -0.06667 C -0.02413 -0.06235 -0.02205 -0.05957 -0.02083 -0.05556 C -0.01788 -0.04506 -0.01406 -0.03581 -0.01041 -0.02593 C -0.00746 -0.01729 -0.00503 -0.00895 5.55556E-7 -2.46914E-7 " pathEditMode="relative" ptsTypes="ffffffffffffffffffffffA">
                                      <p:cBhvr>
                                        <p:cTn id="19" dur="1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0.03612 L -3.05556E-6 -4.19753E-6 " pathEditMode="relative" rAng="0" ptsTypes="AA">
                                      <p:cBhvr>
                                        <p:cTn id="28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821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2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1" grpId="1" animBg="1"/>
      <p:bldP spid="63" grpId="0" animBg="1"/>
      <p:bldP spid="63" grpId="1" animBg="1"/>
      <p:bldP spid="63" grpId="2" animBg="1"/>
      <p:bldP spid="94" grpId="0"/>
      <p:bldP spid="3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1529745" y="429586"/>
            <a:ext cx="3747502" cy="60567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/>
          <a:p>
            <a:pPr defTabSz="963295">
              <a:defRPr/>
            </a:pPr>
            <a:r>
              <a:rPr lang="en-US" altLang="zh-CN" sz="3935" dirty="0">
                <a:solidFill>
                  <a:srgbClr val="8D86BA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datetime</a:t>
            </a:r>
            <a:r>
              <a:rPr lang="zh-CN" altLang="en-US" sz="3935" dirty="0">
                <a:solidFill>
                  <a:srgbClr val="8D86BA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模块</a:t>
            </a:r>
            <a:endParaRPr lang="zh-CN" altLang="en-US" sz="3935" dirty="0">
              <a:solidFill>
                <a:srgbClr val="8D86BA"/>
              </a:solidFill>
              <a:latin typeface="南宋书局体" panose="02000000000000000000" pitchFamily="2" charset="-122"/>
              <a:ea typeface="南宋书局体" panose="02000000000000000000" pitchFamily="2" charset="-122"/>
            </a:endParaRPr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713" y="275997"/>
            <a:ext cx="1095028" cy="1184821"/>
          </a:xfrm>
          <a:prstGeom prst="rect">
            <a:avLst/>
          </a:prstGeom>
        </p:spPr>
      </p:pic>
      <p:cxnSp>
        <p:nvCxnSpPr>
          <p:cNvPr id="29" name="直接连接符 28"/>
          <p:cNvCxnSpPr/>
          <p:nvPr/>
        </p:nvCxnSpPr>
        <p:spPr>
          <a:xfrm>
            <a:off x="1557743" y="1035300"/>
            <a:ext cx="10051923" cy="0"/>
          </a:xfrm>
          <a:prstGeom prst="line">
            <a:avLst/>
          </a:prstGeom>
          <a:ln>
            <a:solidFill>
              <a:srgbClr val="8D86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16"/>
          <p:cNvSpPr txBox="1"/>
          <p:nvPr/>
        </p:nvSpPr>
        <p:spPr>
          <a:xfrm>
            <a:off x="3063465" y="1721278"/>
            <a:ext cx="6731819" cy="416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1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datetime</a:t>
            </a:r>
            <a:r>
              <a:rPr lang="zh-CN" altLang="en-US" sz="211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 sz="211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211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处理</a:t>
            </a:r>
            <a:r>
              <a:rPr lang="zh-CN" altLang="en-US" sz="211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</a:t>
            </a:r>
            <a:r>
              <a:rPr lang="zh-CN" altLang="en-US" sz="211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en-US" sz="211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日期</a:t>
            </a:r>
            <a:r>
              <a:rPr lang="zh-CN" altLang="en-US" sz="211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的标准库</a:t>
            </a:r>
            <a:endParaRPr lang="zh-CN" altLang="en-US" sz="211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2" name="表格 41"/>
          <p:cNvGraphicFramePr>
            <a:graphicFrameLocks noGrp="1"/>
          </p:cNvGraphicFramePr>
          <p:nvPr/>
        </p:nvGraphicFramePr>
        <p:xfrm>
          <a:off x="1876392" y="2824237"/>
          <a:ext cx="9414624" cy="28088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28504"/>
                <a:gridCol w="5786120"/>
              </a:tblGrid>
              <a:tr h="39109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9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类名</a:t>
                      </a:r>
                      <a:endParaRPr lang="zh-CN" altLang="en-US" sz="1900" dirty="0"/>
                    </a:p>
                  </a:txBody>
                  <a:tcPr marL="96435" marR="96435" marT="48218" marB="48218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9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功能说明</a:t>
                      </a:r>
                      <a:endParaRPr lang="zh-CN" altLang="en-US" sz="1900" dirty="0"/>
                    </a:p>
                  </a:txBody>
                  <a:tcPr marL="96435" marR="96435" marT="48218" marB="48218"/>
                </a:tc>
              </a:tr>
              <a:tr h="67504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</a:t>
                      </a:r>
                      <a:endParaRPr lang="zh-CN" altLang="en-US" sz="1900" dirty="0"/>
                    </a:p>
                  </a:txBody>
                  <a:tcPr marL="96435" marR="96435" marT="48218" marB="48218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日期对象</a:t>
                      </a:r>
                      <a:r>
                        <a:rPr lang="en-US" altLang="zh-CN" sz="1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zh-CN" altLang="en-US" sz="1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常用的属性有</a:t>
                      </a:r>
                      <a:r>
                        <a:rPr lang="en-US" altLang="zh-CN" sz="1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year, month, day</a:t>
                      </a:r>
                      <a:endParaRPr lang="en-US" altLang="zh-CN" sz="19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900" dirty="0"/>
                    </a:p>
                  </a:txBody>
                  <a:tcPr marL="96435" marR="96435" marT="48218" marB="48218"/>
                </a:tc>
              </a:tr>
              <a:tr h="67504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time</a:t>
                      </a:r>
                      <a:endParaRPr lang="zh-CN" altLang="en-US" sz="1900" dirty="0"/>
                    </a:p>
                  </a:txBody>
                  <a:tcPr marL="96435" marR="96435" marT="48218" marB="48218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时间对象</a:t>
                      </a:r>
                      <a:r>
                        <a:rPr lang="en-US" altLang="zh-CN" sz="1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hour</a:t>
                      </a:r>
                      <a:r>
                        <a:rPr lang="zh-CN" altLang="en-US" sz="1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，</a:t>
                      </a:r>
                      <a:r>
                        <a:rPr lang="en-US" altLang="zh-CN" sz="1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minute</a:t>
                      </a:r>
                      <a:r>
                        <a:rPr lang="zh-CN" altLang="en-US" sz="1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，</a:t>
                      </a:r>
                      <a:r>
                        <a:rPr lang="en-US" altLang="zh-CN" sz="1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second</a:t>
                      </a:r>
                      <a:r>
                        <a:rPr lang="zh-CN" altLang="en-US" sz="1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，毫秒</a:t>
                      </a:r>
                      <a:endParaRPr lang="en-US" altLang="zh-CN" sz="19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900" dirty="0"/>
                    </a:p>
                  </a:txBody>
                  <a:tcPr marL="96435" marR="96435" marT="48218" marB="48218"/>
                </a:tc>
              </a:tr>
              <a:tr h="67504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datetime</a:t>
                      </a:r>
                      <a:endParaRPr lang="en-US" altLang="zh-CN" sz="19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6435" marR="96435" marT="48218" marB="48218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9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日期时间对象</a:t>
                      </a:r>
                      <a:r>
                        <a:rPr lang="en-US" altLang="zh-CN" sz="1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zh-CN" altLang="en-US" sz="19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常用的属性有</a:t>
                      </a:r>
                      <a:r>
                        <a:rPr lang="en-US" altLang="zh-CN" sz="1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hour, minute, second, microsecond</a:t>
                      </a:r>
                      <a:endParaRPr lang="zh-CN" altLang="en-US" sz="1900"/>
                    </a:p>
                  </a:txBody>
                  <a:tcPr marL="96435" marR="96435" marT="48218" marB="48218"/>
                </a:tc>
              </a:tr>
              <a:tr h="39109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timedelta</a:t>
                      </a:r>
                      <a:endParaRPr lang="zh-CN" altLang="en-US" sz="1900" dirty="0"/>
                    </a:p>
                  </a:txBody>
                  <a:tcPr marL="96435" marR="96435" marT="48218" marB="482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时间间隔，即两个时间点之间的长度</a:t>
                      </a:r>
                      <a:endParaRPr lang="zh-CN" altLang="en-US" sz="1900" dirty="0"/>
                    </a:p>
                  </a:txBody>
                  <a:tcPr marL="96435" marR="96435" marT="48218" marB="48218"/>
                </a:tc>
              </a:tr>
            </a:tbl>
          </a:graphicData>
        </a:graphic>
      </p:graphicFrame>
      <p:sp>
        <p:nvSpPr>
          <p:cNvPr id="43" name="文本框 42"/>
          <p:cNvSpPr txBox="1"/>
          <p:nvPr/>
        </p:nvSpPr>
        <p:spPr>
          <a:xfrm>
            <a:off x="2769135" y="6197350"/>
            <a:ext cx="6911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主要使用： </a:t>
            </a:r>
            <a:r>
              <a:rPr lang="en-US" altLang="zh-CN" dirty="0" err="1" smtClean="0">
                <a:solidFill>
                  <a:srgbClr val="FF0000"/>
                </a:solidFill>
              </a:rPr>
              <a:t>datetime.datetime</a:t>
            </a:r>
            <a:r>
              <a:rPr lang="en-US" altLang="zh-CN" dirty="0" smtClean="0">
                <a:solidFill>
                  <a:srgbClr val="FF0000"/>
                </a:solidFill>
              </a:rPr>
              <a:t>( </a:t>
            </a:r>
            <a:r>
              <a:rPr lang="en-US" altLang="zh-CN" dirty="0">
                <a:solidFill>
                  <a:srgbClr val="FF0000"/>
                </a:solidFill>
              </a:rPr>
              <a:t>) </a:t>
            </a:r>
            <a:r>
              <a:rPr lang="zh-CN" altLang="en-US" dirty="0">
                <a:solidFill>
                  <a:srgbClr val="FF0000"/>
                </a:solidFill>
              </a:rPr>
              <a:t>、  </a:t>
            </a:r>
            <a:r>
              <a:rPr lang="en-US" altLang="zh-CN" dirty="0">
                <a:solidFill>
                  <a:srgbClr val="FF0000"/>
                </a:solidFill>
              </a:rPr>
              <a:t>datetime.timedelta( )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59" y="6716383"/>
            <a:ext cx="1380565" cy="51478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4000">
        <p14:gallery dir="l"/>
      </p:transition>
    </mc:Choice>
    <mc:Fallback>
      <p:transition spd="slow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3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3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4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1529745" y="429586"/>
            <a:ext cx="3747502" cy="60567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/>
          <a:p>
            <a:pPr defTabSz="963295">
              <a:defRPr/>
            </a:pPr>
            <a:r>
              <a:rPr lang="zh-CN" altLang="en-US" sz="3935" dirty="0">
                <a:solidFill>
                  <a:srgbClr val="8D86BA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基本使用</a:t>
            </a:r>
            <a:endParaRPr lang="zh-CN" altLang="en-US" sz="3935" dirty="0">
              <a:solidFill>
                <a:srgbClr val="8D86BA"/>
              </a:solidFill>
              <a:latin typeface="南宋书局体" panose="02000000000000000000" pitchFamily="2" charset="-122"/>
              <a:ea typeface="南宋书局体" panose="02000000000000000000" pitchFamily="2" charset="-122"/>
            </a:endParaRPr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713" y="275997"/>
            <a:ext cx="1095028" cy="1184821"/>
          </a:xfrm>
          <a:prstGeom prst="rect">
            <a:avLst/>
          </a:prstGeom>
        </p:spPr>
      </p:pic>
      <p:cxnSp>
        <p:nvCxnSpPr>
          <p:cNvPr id="29" name="直接连接符 28"/>
          <p:cNvCxnSpPr/>
          <p:nvPr/>
        </p:nvCxnSpPr>
        <p:spPr>
          <a:xfrm>
            <a:off x="1557743" y="1035300"/>
            <a:ext cx="10051923" cy="0"/>
          </a:xfrm>
          <a:prstGeom prst="line">
            <a:avLst/>
          </a:prstGeom>
          <a:ln>
            <a:solidFill>
              <a:srgbClr val="8D86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6694" y="2464197"/>
            <a:ext cx="7606835" cy="2746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59" y="6716383"/>
            <a:ext cx="1380565" cy="51478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4000">
        <p14:gallery dir="l"/>
      </p:transition>
    </mc:Choice>
    <mc:Fallback>
      <p:transition spd="slow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3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3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1529745" y="429586"/>
            <a:ext cx="6267782" cy="60567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/>
          <a:p>
            <a:pPr defTabSz="963295">
              <a:defRPr/>
            </a:pPr>
            <a:r>
              <a:rPr lang="en-US" altLang="zh-CN" sz="3935" dirty="0">
                <a:solidFill>
                  <a:srgbClr val="8D86BA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datetime</a:t>
            </a:r>
            <a:r>
              <a:rPr lang="zh-CN" altLang="en-US" sz="3935" dirty="0">
                <a:solidFill>
                  <a:srgbClr val="8D86BA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类中常用方法</a:t>
            </a:r>
            <a:endParaRPr lang="zh-CN" altLang="en-US" sz="3935" dirty="0">
              <a:solidFill>
                <a:srgbClr val="8D86BA"/>
              </a:solidFill>
              <a:latin typeface="南宋书局体" panose="02000000000000000000" pitchFamily="2" charset="-122"/>
              <a:ea typeface="南宋书局体" panose="02000000000000000000" pitchFamily="2" charset="-122"/>
            </a:endParaRPr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713" y="275997"/>
            <a:ext cx="1095028" cy="1184821"/>
          </a:xfrm>
          <a:prstGeom prst="rect">
            <a:avLst/>
          </a:prstGeom>
        </p:spPr>
      </p:pic>
      <p:cxnSp>
        <p:nvCxnSpPr>
          <p:cNvPr id="29" name="直接连接符 28"/>
          <p:cNvCxnSpPr/>
          <p:nvPr/>
        </p:nvCxnSpPr>
        <p:spPr>
          <a:xfrm>
            <a:off x="1557743" y="1035300"/>
            <a:ext cx="10051923" cy="0"/>
          </a:xfrm>
          <a:prstGeom prst="line">
            <a:avLst/>
          </a:prstGeom>
          <a:ln>
            <a:solidFill>
              <a:srgbClr val="8D86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MH_Other_1"/>
          <p:cNvSpPr>
            <a:spLocks noChangeAspect="1"/>
          </p:cNvSpPr>
          <p:nvPr>
            <p:custDataLst>
              <p:tags r:id="rId2"/>
            </p:custDataLst>
          </p:nvPr>
        </p:nvSpPr>
        <p:spPr>
          <a:xfrm>
            <a:off x="1584688" y="1937850"/>
            <a:ext cx="718368" cy="719903"/>
          </a:xfrm>
          <a:prstGeom prst="ellipse">
            <a:avLst/>
          </a:prstGeom>
          <a:solidFill>
            <a:srgbClr val="FFFFFF"/>
          </a:solidFill>
          <a:ln w="57150" cap="flat" cmpd="sng" algn="ctr">
            <a:solidFill>
              <a:schemeClr val="accent1"/>
            </a:solidFill>
            <a:prstDash val="solid"/>
          </a:ln>
          <a:effectLst/>
        </p:spPr>
        <p:txBody>
          <a:bodyPr lIns="0" tIns="0" rIns="0" bIns="0" anchor="ctr"/>
          <a:lstStyle/>
          <a:p>
            <a:pPr algn="ctr">
              <a:defRPr/>
            </a:pPr>
            <a:r>
              <a:rPr lang="en-US" altLang="zh-CN" sz="4220" kern="0" dirty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1</a:t>
            </a:r>
            <a:endParaRPr lang="en-US" altLang="zh-CN" sz="4220" kern="0" dirty="0">
              <a:solidFill>
                <a:schemeClr val="tx2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5" name="MH_Other_2"/>
          <p:cNvSpPr>
            <a:spLocks noChangeAspect="1"/>
          </p:cNvSpPr>
          <p:nvPr>
            <p:custDataLst>
              <p:tags r:id="rId3"/>
            </p:custDataLst>
          </p:nvPr>
        </p:nvSpPr>
        <p:spPr>
          <a:xfrm>
            <a:off x="1584688" y="2882386"/>
            <a:ext cx="718368" cy="719903"/>
          </a:xfrm>
          <a:prstGeom prst="ellipse">
            <a:avLst/>
          </a:prstGeom>
          <a:solidFill>
            <a:srgbClr val="FFFFFF"/>
          </a:solidFill>
          <a:ln w="57150" cap="flat" cmpd="sng" algn="ctr">
            <a:solidFill>
              <a:schemeClr val="accent2"/>
            </a:solidFill>
            <a:prstDash val="solid"/>
          </a:ln>
          <a:effectLst/>
        </p:spPr>
        <p:txBody>
          <a:bodyPr lIns="0" tIns="0" rIns="0" bIns="0" anchor="ctr"/>
          <a:lstStyle/>
          <a:p>
            <a:pPr algn="ctr">
              <a:defRPr/>
            </a:pPr>
            <a:r>
              <a:rPr lang="en-US" altLang="zh-CN" sz="4220" kern="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</a:t>
            </a:r>
            <a:endParaRPr lang="en-US" altLang="zh-CN" sz="4220" kern="0" dirty="0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6" name="MH_Other_3"/>
          <p:cNvSpPr>
            <a:spLocks noChangeAspect="1"/>
          </p:cNvSpPr>
          <p:nvPr>
            <p:custDataLst>
              <p:tags r:id="rId4"/>
            </p:custDataLst>
          </p:nvPr>
        </p:nvSpPr>
        <p:spPr>
          <a:xfrm>
            <a:off x="1584688" y="3826922"/>
            <a:ext cx="718368" cy="719903"/>
          </a:xfrm>
          <a:prstGeom prst="ellipse">
            <a:avLst/>
          </a:prstGeom>
          <a:solidFill>
            <a:srgbClr val="FFFFFF"/>
          </a:solidFill>
          <a:ln w="57150" cap="flat" cmpd="sng" algn="ctr">
            <a:solidFill>
              <a:schemeClr val="accent3"/>
            </a:solidFill>
            <a:prstDash val="solid"/>
          </a:ln>
          <a:effectLst/>
        </p:spPr>
        <p:txBody>
          <a:bodyPr lIns="0" tIns="0" rIns="0" bIns="0" anchor="ctr"/>
          <a:lstStyle/>
          <a:p>
            <a:pPr algn="ctr">
              <a:defRPr/>
            </a:pPr>
            <a:r>
              <a:rPr lang="en-US" altLang="zh-CN" sz="4220" kern="0" dirty="0">
                <a:solidFill>
                  <a:schemeClr val="accent3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3</a:t>
            </a:r>
            <a:endParaRPr lang="en-US" altLang="zh-CN" sz="4220" kern="0" dirty="0">
              <a:solidFill>
                <a:schemeClr val="accent3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0" name="MH_Other_4"/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1592010" y="4826666"/>
            <a:ext cx="718368" cy="719903"/>
          </a:xfrm>
          <a:prstGeom prst="ellipse">
            <a:avLst/>
          </a:prstGeom>
          <a:solidFill>
            <a:srgbClr val="FFFFFF"/>
          </a:solidFill>
          <a:ln w="57150" cap="flat" cmpd="sng" algn="ctr">
            <a:solidFill>
              <a:schemeClr val="accent4"/>
            </a:solidFill>
            <a:prstDash val="solid"/>
          </a:ln>
          <a:effectLst/>
        </p:spPr>
        <p:txBody>
          <a:bodyPr lIns="0" tIns="0" rIns="0" bIns="0" anchor="ctr"/>
          <a:lstStyle/>
          <a:p>
            <a:pPr algn="ctr">
              <a:defRPr/>
            </a:pPr>
            <a:r>
              <a:rPr lang="en-US" altLang="zh-CN" sz="4220" kern="0" dirty="0">
                <a:solidFill>
                  <a:schemeClr val="accent4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4</a:t>
            </a:r>
            <a:endParaRPr lang="en-US" altLang="zh-CN" sz="4220" kern="0" dirty="0">
              <a:solidFill>
                <a:schemeClr val="accent4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7" name="MH_Text_2"/>
          <p:cNvSpPr/>
          <p:nvPr>
            <p:custDataLst>
              <p:tags r:id="rId6"/>
            </p:custDataLst>
          </p:nvPr>
        </p:nvSpPr>
        <p:spPr>
          <a:xfrm>
            <a:off x="2542998" y="3071841"/>
            <a:ext cx="8955882" cy="27699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日期时间转化为时间戳：时间日期对象</a:t>
            </a:r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.timestamp(); </a:t>
            </a:r>
            <a:endParaRPr lang="zh-CN" altLang="en-US" dirty="0">
              <a:solidFill>
                <a:srgbClr val="A78357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5" name="MH_Text_2"/>
          <p:cNvSpPr/>
          <p:nvPr>
            <p:custDataLst>
              <p:tags r:id="rId7"/>
            </p:custDataLst>
          </p:nvPr>
        </p:nvSpPr>
        <p:spPr>
          <a:xfrm>
            <a:off x="2542998" y="2180197"/>
            <a:ext cx="8955882" cy="27699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获取当前日期时间：</a:t>
            </a:r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datetime.now();</a:t>
            </a:r>
            <a:endParaRPr lang="zh-CN" altLang="en-US" dirty="0">
              <a:solidFill>
                <a:srgbClr val="A78357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" name="MH_Text_2"/>
          <p:cNvSpPr/>
          <p:nvPr>
            <p:custDataLst>
              <p:tags r:id="rId8"/>
            </p:custDataLst>
          </p:nvPr>
        </p:nvSpPr>
        <p:spPr>
          <a:xfrm>
            <a:off x="2542998" y="4048373"/>
            <a:ext cx="8955882" cy="27699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时间戳转化为日期时间</a:t>
            </a:r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：</a:t>
            </a:r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datetime.fromtimestamp(</a:t>
            </a:r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时间戳</a:t>
            </a:r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)</a:t>
            </a:r>
            <a:endParaRPr lang="zh-CN" altLang="en-US" dirty="0">
              <a:solidFill>
                <a:srgbClr val="A78357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7" name="MH_Text_2"/>
          <p:cNvSpPr/>
          <p:nvPr>
            <p:custDataLst>
              <p:tags r:id="rId9"/>
            </p:custDataLst>
          </p:nvPr>
        </p:nvSpPr>
        <p:spPr>
          <a:xfrm>
            <a:off x="2542998" y="5048117"/>
            <a:ext cx="8955882" cy="27699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日期时间对象转字符串：时间日期对象</a:t>
            </a:r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.strftime(format)</a:t>
            </a:r>
            <a:endParaRPr lang="zh-CN" altLang="en-US" dirty="0">
              <a:solidFill>
                <a:srgbClr val="A78357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0" name="MH_Other_3"/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558690" y="5769116"/>
            <a:ext cx="718368" cy="719903"/>
          </a:xfrm>
          <a:prstGeom prst="ellipse">
            <a:avLst/>
          </a:prstGeom>
          <a:solidFill>
            <a:srgbClr val="FFFFFF"/>
          </a:solidFill>
          <a:ln w="57150" cap="flat" cmpd="sng" algn="ctr">
            <a:solidFill>
              <a:schemeClr val="accent3"/>
            </a:solidFill>
            <a:prstDash val="solid"/>
          </a:ln>
          <a:effectLst/>
        </p:spPr>
        <p:txBody>
          <a:bodyPr lIns="0" tIns="0" rIns="0" bIns="0" anchor="ctr"/>
          <a:lstStyle/>
          <a:p>
            <a:pPr algn="ctr">
              <a:defRPr/>
            </a:pPr>
            <a:r>
              <a:rPr lang="en-US" altLang="zh-CN" sz="4220" kern="0" dirty="0">
                <a:solidFill>
                  <a:schemeClr val="accent3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5</a:t>
            </a:r>
            <a:endParaRPr lang="en-US" altLang="zh-CN" sz="4220" kern="0" dirty="0">
              <a:solidFill>
                <a:schemeClr val="accent3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1" name="MH_Text_2"/>
          <p:cNvSpPr/>
          <p:nvPr>
            <p:custDataLst>
              <p:tags r:id="rId11"/>
            </p:custDataLst>
          </p:nvPr>
        </p:nvSpPr>
        <p:spPr>
          <a:xfrm>
            <a:off x="2542998" y="5997909"/>
            <a:ext cx="8955882" cy="27699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字符串转日期时间对象：</a:t>
            </a:r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datetime.strptime(data_str, format)</a:t>
            </a:r>
            <a:endParaRPr lang="zh-CN" altLang="en-US" dirty="0">
              <a:solidFill>
                <a:srgbClr val="A78357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8" name="MH_Text_2"/>
          <p:cNvSpPr/>
          <p:nvPr>
            <p:custDataLst>
              <p:tags r:id="rId12"/>
            </p:custDataLst>
          </p:nvPr>
        </p:nvSpPr>
        <p:spPr>
          <a:xfrm>
            <a:off x="5075048" y="3538290"/>
            <a:ext cx="4896544" cy="24622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lvl="0"/>
            <a:r>
              <a:rPr lang="zh-CN" altLang="en-US" sz="1600" dirty="0">
                <a:solidFill>
                  <a:srgbClr val="1A8CE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例如：</a:t>
            </a:r>
            <a:r>
              <a:rPr lang="en-US" altLang="zh-CN" sz="1600" dirty="0">
                <a:solidFill>
                  <a:srgbClr val="1A8CE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datetime.now().timestamp()</a:t>
            </a:r>
            <a:endParaRPr lang="zh-CN" altLang="en-US" sz="1600" dirty="0">
              <a:solidFill>
                <a:srgbClr val="1A8CE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9" name="MH_Text_2"/>
          <p:cNvSpPr/>
          <p:nvPr>
            <p:custDataLst>
              <p:tags r:id="rId13"/>
            </p:custDataLst>
          </p:nvPr>
        </p:nvSpPr>
        <p:spPr>
          <a:xfrm>
            <a:off x="5047398" y="4652344"/>
            <a:ext cx="5500257" cy="24622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lvl="0"/>
            <a:r>
              <a:rPr lang="zh-CN" altLang="en-US" sz="1600" dirty="0">
                <a:solidFill>
                  <a:srgbClr val="1A8CE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例如： </a:t>
            </a:r>
            <a:r>
              <a:rPr lang="en-US" altLang="zh-CN" sz="1600" dirty="0">
                <a:solidFill>
                  <a:srgbClr val="1A8CE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datetime.fromtimestamp(1534231316.796308)</a:t>
            </a:r>
            <a:endParaRPr lang="zh-CN" altLang="en-US" sz="1600" dirty="0">
              <a:solidFill>
                <a:srgbClr val="1A8CE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2" name="MH_Text_2"/>
          <p:cNvSpPr/>
          <p:nvPr>
            <p:custDataLst>
              <p:tags r:id="rId14"/>
            </p:custDataLst>
          </p:nvPr>
        </p:nvSpPr>
        <p:spPr>
          <a:xfrm>
            <a:off x="5075048" y="5618739"/>
            <a:ext cx="4896544" cy="24622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lvl="0"/>
            <a:r>
              <a:rPr lang="zh-CN" altLang="en-US" sz="1600" dirty="0">
                <a:solidFill>
                  <a:srgbClr val="1A8CE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例如： </a:t>
            </a:r>
            <a:r>
              <a:rPr lang="en-US" altLang="zh-CN" sz="1600" dirty="0">
                <a:solidFill>
                  <a:srgbClr val="1A8CE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datetime.now().strftime("%Y-%m-%d")</a:t>
            </a:r>
            <a:endParaRPr lang="zh-CN" altLang="en-US" sz="1600" dirty="0">
              <a:solidFill>
                <a:srgbClr val="1A8CE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3" name="MH_Text_2"/>
          <p:cNvSpPr/>
          <p:nvPr>
            <p:custDataLst>
              <p:tags r:id="rId15"/>
            </p:custDataLst>
          </p:nvPr>
        </p:nvSpPr>
        <p:spPr>
          <a:xfrm>
            <a:off x="5100666" y="6490858"/>
            <a:ext cx="7247190" cy="24622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lvl="0"/>
            <a:r>
              <a:rPr lang="zh-CN" altLang="en-US" sz="1600" dirty="0">
                <a:solidFill>
                  <a:srgbClr val="1A8CE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例如： </a:t>
            </a:r>
            <a:r>
              <a:rPr lang="en-US" altLang="zh-CN" sz="1600" dirty="0">
                <a:solidFill>
                  <a:srgbClr val="1A8CE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datetime.strptime('2018-3-22  15:28:18', '%Y-%m-%d  %H:%M:%S')</a:t>
            </a:r>
            <a:endParaRPr lang="zh-CN" altLang="en-US" sz="1600" dirty="0">
              <a:solidFill>
                <a:srgbClr val="1A8CE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31" name="图片 30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59" y="6716383"/>
            <a:ext cx="1380565" cy="51478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4000">
        <p14:gallery dir="l"/>
      </p:transition>
    </mc:Choice>
    <mc:Fallback>
      <p:transition spd="slow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3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3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0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6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2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8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4" grpId="0" animBg="1"/>
      <p:bldP spid="25" grpId="0" animBg="1"/>
      <p:bldP spid="26" grpId="0" animBg="1"/>
      <p:bldP spid="30" grpId="0" animBg="1"/>
      <p:bldP spid="37" grpId="0"/>
      <p:bldP spid="15" grpId="0"/>
      <p:bldP spid="16" grpId="0"/>
      <p:bldP spid="17" grpId="0"/>
      <p:bldP spid="20" grpId="0" animBg="1"/>
      <p:bldP spid="21" grpId="0"/>
      <p:bldP spid="18" grpId="0"/>
      <p:bldP spid="19" grpId="0"/>
      <p:bldP spid="22" grpId="0"/>
      <p:bldP spid="2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1529745" y="429586"/>
            <a:ext cx="5259670" cy="60567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/>
          <a:p>
            <a:pPr defTabSz="963295">
              <a:defRPr/>
            </a:pPr>
            <a:r>
              <a:rPr lang="zh-CN" altLang="en-US" sz="3935" dirty="0">
                <a:solidFill>
                  <a:srgbClr val="8D86BA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格式字符串常用格式</a:t>
            </a:r>
            <a:endParaRPr lang="zh-CN" altLang="en-US" sz="3935" dirty="0">
              <a:solidFill>
                <a:srgbClr val="8D86BA"/>
              </a:solidFill>
              <a:latin typeface="南宋书局体" panose="02000000000000000000" pitchFamily="2" charset="-122"/>
              <a:ea typeface="南宋书局体" panose="02000000000000000000" pitchFamily="2" charset="-122"/>
            </a:endParaRPr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713" y="275997"/>
            <a:ext cx="1095028" cy="1184821"/>
          </a:xfrm>
          <a:prstGeom prst="rect">
            <a:avLst/>
          </a:prstGeom>
        </p:spPr>
      </p:pic>
      <p:cxnSp>
        <p:nvCxnSpPr>
          <p:cNvPr id="29" name="直接连接符 28"/>
          <p:cNvCxnSpPr/>
          <p:nvPr/>
        </p:nvCxnSpPr>
        <p:spPr>
          <a:xfrm>
            <a:off x="1557743" y="1035300"/>
            <a:ext cx="10051923" cy="0"/>
          </a:xfrm>
          <a:prstGeom prst="line">
            <a:avLst/>
          </a:prstGeom>
          <a:ln>
            <a:solidFill>
              <a:srgbClr val="8D86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0903" y="2248173"/>
            <a:ext cx="9191493" cy="292319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59" y="6716383"/>
            <a:ext cx="1380565" cy="51478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4000">
        <p14:gallery dir="l"/>
      </p:transition>
    </mc:Choice>
    <mc:Fallback>
      <p:transition spd="slow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3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3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80"/>
                            </p:stCondLst>
                            <p:childTnLst>
                              <p:par>
                                <p:cTn id="1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1529745" y="429586"/>
            <a:ext cx="5259670" cy="60567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/>
          <a:p>
            <a:pPr defTabSz="963295">
              <a:defRPr/>
            </a:pPr>
            <a:r>
              <a:rPr lang="en-US" altLang="zh-CN" sz="3935" dirty="0">
                <a:solidFill>
                  <a:srgbClr val="8D86BA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timedelte</a:t>
            </a:r>
            <a:r>
              <a:rPr lang="zh-CN" altLang="en-US" sz="3935" dirty="0">
                <a:solidFill>
                  <a:srgbClr val="8D86BA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：时间运算</a:t>
            </a:r>
            <a:endParaRPr lang="zh-CN" altLang="en-US" sz="3935" dirty="0">
              <a:solidFill>
                <a:srgbClr val="8D86BA"/>
              </a:solidFill>
              <a:latin typeface="南宋书局体" panose="02000000000000000000" pitchFamily="2" charset="-122"/>
              <a:ea typeface="南宋书局体" panose="02000000000000000000" pitchFamily="2" charset="-122"/>
            </a:endParaRPr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713" y="275997"/>
            <a:ext cx="1095028" cy="1184821"/>
          </a:xfrm>
          <a:prstGeom prst="rect">
            <a:avLst/>
          </a:prstGeom>
        </p:spPr>
      </p:pic>
      <p:cxnSp>
        <p:nvCxnSpPr>
          <p:cNvPr id="29" name="直接连接符 28"/>
          <p:cNvCxnSpPr/>
          <p:nvPr/>
        </p:nvCxnSpPr>
        <p:spPr>
          <a:xfrm>
            <a:off x="1557743" y="1035300"/>
            <a:ext cx="10051923" cy="0"/>
          </a:xfrm>
          <a:prstGeom prst="line">
            <a:avLst/>
          </a:prstGeom>
          <a:ln>
            <a:solidFill>
              <a:srgbClr val="8D86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1854433" y="1672109"/>
            <a:ext cx="9458541" cy="1265775"/>
          </a:xfrm>
          <a:prstGeom prst="rect">
            <a:avLst/>
          </a:prstGeom>
          <a:noFill/>
        </p:spPr>
        <p:txBody>
          <a:bodyPr wrap="square" lIns="96435" tIns="48218" rIns="96435" bIns="48218">
            <a:spAutoFit/>
          </a:bodyPr>
          <a:lstStyle/>
          <a:p>
            <a:r>
              <a:rPr lang="en-US" altLang="zh-CN" sz="2530" b="1" dirty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datetime.timedelta( days=0,</a:t>
            </a:r>
            <a:endParaRPr lang="en-US" altLang="zh-CN" sz="2530" b="1" dirty="0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  <a:p>
            <a:r>
              <a:rPr lang="en-US" altLang="zh-CN" sz="2530" b="1" dirty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                                       seconds=0, microseconds=0 milliseconds=0,</a:t>
            </a:r>
            <a:endParaRPr lang="en-US" altLang="zh-CN" sz="2530" b="1" dirty="0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  <a:p>
            <a:r>
              <a:rPr lang="en-US" altLang="zh-CN" sz="2530" b="1" dirty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                                       minutes=0, hours=0, weeks=0 )</a:t>
            </a:r>
            <a:endParaRPr lang="zh-CN" altLang="en-US" sz="2530" b="1" dirty="0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4919" y="3256285"/>
            <a:ext cx="7636704" cy="313554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59" y="6716383"/>
            <a:ext cx="1380565" cy="51478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4000">
        <p14:gallery dir="l"/>
      </p:transition>
    </mc:Choice>
    <mc:Fallback>
      <p:transition spd="slow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3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3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1529744" y="429586"/>
            <a:ext cx="4778391" cy="60567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/>
          <a:p>
            <a:pPr defTabSz="963295">
              <a:defRPr/>
            </a:pPr>
            <a:r>
              <a:rPr lang="en-US" altLang="zh-CN" sz="3935" dirty="0">
                <a:solidFill>
                  <a:srgbClr val="8D86BA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datetime</a:t>
            </a:r>
            <a:r>
              <a:rPr lang="zh-CN" altLang="en-US" sz="3935" dirty="0">
                <a:solidFill>
                  <a:srgbClr val="8D86BA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模块总结</a:t>
            </a:r>
            <a:endParaRPr lang="zh-CN" altLang="en-US" sz="3935" dirty="0">
              <a:solidFill>
                <a:srgbClr val="8D86BA"/>
              </a:solidFill>
              <a:latin typeface="南宋书局体" panose="02000000000000000000" pitchFamily="2" charset="-122"/>
              <a:ea typeface="南宋书局体" panose="02000000000000000000" pitchFamily="2" charset="-122"/>
            </a:endParaRPr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713" y="275997"/>
            <a:ext cx="1095028" cy="1184821"/>
          </a:xfrm>
          <a:prstGeom prst="rect">
            <a:avLst/>
          </a:prstGeom>
        </p:spPr>
      </p:pic>
      <p:cxnSp>
        <p:nvCxnSpPr>
          <p:cNvPr id="29" name="直接连接符 28"/>
          <p:cNvCxnSpPr/>
          <p:nvPr/>
        </p:nvCxnSpPr>
        <p:spPr>
          <a:xfrm>
            <a:off x="1557743" y="1035300"/>
            <a:ext cx="10051923" cy="0"/>
          </a:xfrm>
          <a:prstGeom prst="line">
            <a:avLst/>
          </a:prstGeom>
          <a:ln>
            <a:solidFill>
              <a:srgbClr val="8D86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组合 15"/>
          <p:cNvGrpSpPr/>
          <p:nvPr/>
        </p:nvGrpSpPr>
        <p:grpSpPr>
          <a:xfrm>
            <a:off x="4837209" y="2700568"/>
            <a:ext cx="3207254" cy="3207258"/>
            <a:chOff x="3243850" y="1410513"/>
            <a:chExt cx="2553424" cy="2553427"/>
          </a:xfrm>
        </p:grpSpPr>
        <p:sp>
          <p:nvSpPr>
            <p:cNvPr id="20" name="箭头1"/>
            <p:cNvSpPr>
              <a:spLocks noChangeAspect="1"/>
            </p:cNvSpPr>
            <p:nvPr/>
          </p:nvSpPr>
          <p:spPr bwMode="auto">
            <a:xfrm>
              <a:off x="4541393" y="1410513"/>
              <a:ext cx="1255881" cy="1446348"/>
            </a:xfrm>
            <a:custGeom>
              <a:avLst/>
              <a:gdLst>
                <a:gd name="T0" fmla="*/ 35 w 1260"/>
                <a:gd name="T1" fmla="*/ 1 h 1451"/>
                <a:gd name="T2" fmla="*/ 100 w 1260"/>
                <a:gd name="T3" fmla="*/ 6 h 1451"/>
                <a:gd name="T4" fmla="*/ 162 w 1260"/>
                <a:gd name="T5" fmla="*/ 13 h 1451"/>
                <a:gd name="T6" fmla="*/ 225 w 1260"/>
                <a:gd name="T7" fmla="*/ 23 h 1451"/>
                <a:gd name="T8" fmla="*/ 285 w 1260"/>
                <a:gd name="T9" fmla="*/ 37 h 1451"/>
                <a:gd name="T10" fmla="*/ 345 w 1260"/>
                <a:gd name="T11" fmla="*/ 53 h 1451"/>
                <a:gd name="T12" fmla="*/ 404 w 1260"/>
                <a:gd name="T13" fmla="*/ 72 h 1451"/>
                <a:gd name="T14" fmla="*/ 461 w 1260"/>
                <a:gd name="T15" fmla="*/ 94 h 1451"/>
                <a:gd name="T16" fmla="*/ 517 w 1260"/>
                <a:gd name="T17" fmla="*/ 119 h 1451"/>
                <a:gd name="T18" fmla="*/ 572 w 1260"/>
                <a:gd name="T19" fmla="*/ 145 h 1451"/>
                <a:gd name="T20" fmla="*/ 625 w 1260"/>
                <a:gd name="T21" fmla="*/ 175 h 1451"/>
                <a:gd name="T22" fmla="*/ 676 w 1260"/>
                <a:gd name="T23" fmla="*/ 206 h 1451"/>
                <a:gd name="T24" fmla="*/ 726 w 1260"/>
                <a:gd name="T25" fmla="*/ 240 h 1451"/>
                <a:gd name="T26" fmla="*/ 774 w 1260"/>
                <a:gd name="T27" fmla="*/ 277 h 1451"/>
                <a:gd name="T28" fmla="*/ 820 w 1260"/>
                <a:gd name="T29" fmla="*/ 316 h 1451"/>
                <a:gd name="T30" fmla="*/ 866 w 1260"/>
                <a:gd name="T31" fmla="*/ 356 h 1451"/>
                <a:gd name="T32" fmla="*/ 908 w 1260"/>
                <a:gd name="T33" fmla="*/ 398 h 1451"/>
                <a:gd name="T34" fmla="*/ 948 w 1260"/>
                <a:gd name="T35" fmla="*/ 444 h 1451"/>
                <a:gd name="T36" fmla="*/ 986 w 1260"/>
                <a:gd name="T37" fmla="*/ 490 h 1451"/>
                <a:gd name="T38" fmla="*/ 1023 w 1260"/>
                <a:gd name="T39" fmla="*/ 538 h 1451"/>
                <a:gd name="T40" fmla="*/ 1057 w 1260"/>
                <a:gd name="T41" fmla="*/ 589 h 1451"/>
                <a:gd name="T42" fmla="*/ 1088 w 1260"/>
                <a:gd name="T43" fmla="*/ 640 h 1451"/>
                <a:gd name="T44" fmla="*/ 1117 w 1260"/>
                <a:gd name="T45" fmla="*/ 693 h 1451"/>
                <a:gd name="T46" fmla="*/ 1144 w 1260"/>
                <a:gd name="T47" fmla="*/ 748 h 1451"/>
                <a:gd name="T48" fmla="*/ 1168 w 1260"/>
                <a:gd name="T49" fmla="*/ 804 h 1451"/>
                <a:gd name="T50" fmla="*/ 1190 w 1260"/>
                <a:gd name="T51" fmla="*/ 861 h 1451"/>
                <a:gd name="T52" fmla="*/ 1209 w 1260"/>
                <a:gd name="T53" fmla="*/ 921 h 1451"/>
                <a:gd name="T54" fmla="*/ 1224 w 1260"/>
                <a:gd name="T55" fmla="*/ 980 h 1451"/>
                <a:gd name="T56" fmla="*/ 1237 w 1260"/>
                <a:gd name="T57" fmla="*/ 1042 h 1451"/>
                <a:gd name="T58" fmla="*/ 1248 w 1260"/>
                <a:gd name="T59" fmla="*/ 1104 h 1451"/>
                <a:gd name="T60" fmla="*/ 1255 w 1260"/>
                <a:gd name="T61" fmla="*/ 1166 h 1451"/>
                <a:gd name="T62" fmla="*/ 1259 w 1260"/>
                <a:gd name="T63" fmla="*/ 1231 h 1451"/>
                <a:gd name="T64" fmla="*/ 921 w 1260"/>
                <a:gd name="T65" fmla="*/ 1451 h 1451"/>
                <a:gd name="T66" fmla="*/ 622 w 1260"/>
                <a:gd name="T67" fmla="*/ 1231 h 1451"/>
                <a:gd name="T68" fmla="*/ 616 w 1260"/>
                <a:gd name="T69" fmla="*/ 1184 h 1451"/>
                <a:gd name="T70" fmla="*/ 608 w 1260"/>
                <a:gd name="T71" fmla="*/ 1139 h 1451"/>
                <a:gd name="T72" fmla="*/ 597 w 1260"/>
                <a:gd name="T73" fmla="*/ 1096 h 1451"/>
                <a:gd name="T74" fmla="*/ 588 w 1260"/>
                <a:gd name="T75" fmla="*/ 1067 h 1451"/>
                <a:gd name="T76" fmla="*/ 572 w 1260"/>
                <a:gd name="T77" fmla="*/ 1025 h 1451"/>
                <a:gd name="T78" fmla="*/ 559 w 1260"/>
                <a:gd name="T79" fmla="*/ 998 h 1451"/>
                <a:gd name="T80" fmla="*/ 539 w 1260"/>
                <a:gd name="T81" fmla="*/ 959 h 1451"/>
                <a:gd name="T82" fmla="*/ 523 w 1260"/>
                <a:gd name="T83" fmla="*/ 934 h 1451"/>
                <a:gd name="T84" fmla="*/ 498 w 1260"/>
                <a:gd name="T85" fmla="*/ 898 h 1451"/>
                <a:gd name="T86" fmla="*/ 480 w 1260"/>
                <a:gd name="T87" fmla="*/ 874 h 1451"/>
                <a:gd name="T88" fmla="*/ 461 w 1260"/>
                <a:gd name="T89" fmla="*/ 852 h 1451"/>
                <a:gd name="T90" fmla="*/ 431 w 1260"/>
                <a:gd name="T91" fmla="*/ 821 h 1451"/>
                <a:gd name="T92" fmla="*/ 399 w 1260"/>
                <a:gd name="T93" fmla="*/ 791 h 1451"/>
                <a:gd name="T94" fmla="*/ 375 w 1260"/>
                <a:gd name="T95" fmla="*/ 773 h 1451"/>
                <a:gd name="T96" fmla="*/ 352 w 1260"/>
                <a:gd name="T97" fmla="*/ 755 h 1451"/>
                <a:gd name="T98" fmla="*/ 328 w 1260"/>
                <a:gd name="T99" fmla="*/ 739 h 1451"/>
                <a:gd name="T100" fmla="*/ 290 w 1260"/>
                <a:gd name="T101" fmla="*/ 716 h 1451"/>
                <a:gd name="T102" fmla="*/ 264 w 1260"/>
                <a:gd name="T103" fmla="*/ 702 h 1451"/>
                <a:gd name="T104" fmla="*/ 223 w 1260"/>
                <a:gd name="T105" fmla="*/ 684 h 1451"/>
                <a:gd name="T106" fmla="*/ 181 w 1260"/>
                <a:gd name="T107" fmla="*/ 669 h 1451"/>
                <a:gd name="T108" fmla="*/ 137 w 1260"/>
                <a:gd name="T109" fmla="*/ 656 h 1451"/>
                <a:gd name="T110" fmla="*/ 108 w 1260"/>
                <a:gd name="T111" fmla="*/ 649 h 1451"/>
                <a:gd name="T112" fmla="*/ 63 w 1260"/>
                <a:gd name="T113" fmla="*/ 642 h 1451"/>
                <a:gd name="T114" fmla="*/ 31 w 1260"/>
                <a:gd name="T115" fmla="*/ 639 h 1451"/>
                <a:gd name="T116" fmla="*/ 0 w 1260"/>
                <a:gd name="T117" fmla="*/ 637 h 1451"/>
                <a:gd name="T118" fmla="*/ 3 w 1260"/>
                <a:gd name="T119" fmla="*/ 0 h 1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260" h="1451">
                  <a:moveTo>
                    <a:pt x="3" y="0"/>
                  </a:moveTo>
                  <a:lnTo>
                    <a:pt x="35" y="1"/>
                  </a:lnTo>
                  <a:lnTo>
                    <a:pt x="68" y="3"/>
                  </a:lnTo>
                  <a:lnTo>
                    <a:pt x="100" y="6"/>
                  </a:lnTo>
                  <a:lnTo>
                    <a:pt x="131" y="9"/>
                  </a:lnTo>
                  <a:lnTo>
                    <a:pt x="162" y="13"/>
                  </a:lnTo>
                  <a:lnTo>
                    <a:pt x="193" y="18"/>
                  </a:lnTo>
                  <a:lnTo>
                    <a:pt x="225" y="23"/>
                  </a:lnTo>
                  <a:lnTo>
                    <a:pt x="255" y="30"/>
                  </a:lnTo>
                  <a:lnTo>
                    <a:pt x="285" y="37"/>
                  </a:lnTo>
                  <a:lnTo>
                    <a:pt x="315" y="44"/>
                  </a:lnTo>
                  <a:lnTo>
                    <a:pt x="345" y="53"/>
                  </a:lnTo>
                  <a:lnTo>
                    <a:pt x="374" y="62"/>
                  </a:lnTo>
                  <a:lnTo>
                    <a:pt x="404" y="72"/>
                  </a:lnTo>
                  <a:lnTo>
                    <a:pt x="433" y="83"/>
                  </a:lnTo>
                  <a:lnTo>
                    <a:pt x="461" y="94"/>
                  </a:lnTo>
                  <a:lnTo>
                    <a:pt x="489" y="106"/>
                  </a:lnTo>
                  <a:lnTo>
                    <a:pt x="517" y="119"/>
                  </a:lnTo>
                  <a:lnTo>
                    <a:pt x="545" y="132"/>
                  </a:lnTo>
                  <a:lnTo>
                    <a:pt x="572" y="145"/>
                  </a:lnTo>
                  <a:lnTo>
                    <a:pt x="599" y="160"/>
                  </a:lnTo>
                  <a:lnTo>
                    <a:pt x="625" y="175"/>
                  </a:lnTo>
                  <a:lnTo>
                    <a:pt x="651" y="190"/>
                  </a:lnTo>
                  <a:lnTo>
                    <a:pt x="676" y="206"/>
                  </a:lnTo>
                  <a:lnTo>
                    <a:pt x="702" y="223"/>
                  </a:lnTo>
                  <a:lnTo>
                    <a:pt x="726" y="240"/>
                  </a:lnTo>
                  <a:lnTo>
                    <a:pt x="751" y="259"/>
                  </a:lnTo>
                  <a:lnTo>
                    <a:pt x="774" y="277"/>
                  </a:lnTo>
                  <a:lnTo>
                    <a:pt x="798" y="296"/>
                  </a:lnTo>
                  <a:lnTo>
                    <a:pt x="820" y="316"/>
                  </a:lnTo>
                  <a:lnTo>
                    <a:pt x="843" y="336"/>
                  </a:lnTo>
                  <a:lnTo>
                    <a:pt x="866" y="356"/>
                  </a:lnTo>
                  <a:lnTo>
                    <a:pt x="887" y="377"/>
                  </a:lnTo>
                  <a:lnTo>
                    <a:pt x="908" y="398"/>
                  </a:lnTo>
                  <a:lnTo>
                    <a:pt x="928" y="421"/>
                  </a:lnTo>
                  <a:lnTo>
                    <a:pt x="948" y="444"/>
                  </a:lnTo>
                  <a:lnTo>
                    <a:pt x="967" y="467"/>
                  </a:lnTo>
                  <a:lnTo>
                    <a:pt x="986" y="490"/>
                  </a:lnTo>
                  <a:lnTo>
                    <a:pt x="1004" y="514"/>
                  </a:lnTo>
                  <a:lnTo>
                    <a:pt x="1023" y="538"/>
                  </a:lnTo>
                  <a:lnTo>
                    <a:pt x="1040" y="564"/>
                  </a:lnTo>
                  <a:lnTo>
                    <a:pt x="1057" y="589"/>
                  </a:lnTo>
                  <a:lnTo>
                    <a:pt x="1073" y="614"/>
                  </a:lnTo>
                  <a:lnTo>
                    <a:pt x="1088" y="640"/>
                  </a:lnTo>
                  <a:lnTo>
                    <a:pt x="1103" y="666"/>
                  </a:lnTo>
                  <a:lnTo>
                    <a:pt x="1117" y="693"/>
                  </a:lnTo>
                  <a:lnTo>
                    <a:pt x="1131" y="720"/>
                  </a:lnTo>
                  <a:lnTo>
                    <a:pt x="1144" y="748"/>
                  </a:lnTo>
                  <a:lnTo>
                    <a:pt x="1156" y="776"/>
                  </a:lnTo>
                  <a:lnTo>
                    <a:pt x="1168" y="804"/>
                  </a:lnTo>
                  <a:lnTo>
                    <a:pt x="1180" y="833"/>
                  </a:lnTo>
                  <a:lnTo>
                    <a:pt x="1190" y="861"/>
                  </a:lnTo>
                  <a:lnTo>
                    <a:pt x="1200" y="891"/>
                  </a:lnTo>
                  <a:lnTo>
                    <a:pt x="1209" y="921"/>
                  </a:lnTo>
                  <a:lnTo>
                    <a:pt x="1217" y="950"/>
                  </a:lnTo>
                  <a:lnTo>
                    <a:pt x="1224" y="980"/>
                  </a:lnTo>
                  <a:lnTo>
                    <a:pt x="1231" y="1010"/>
                  </a:lnTo>
                  <a:lnTo>
                    <a:pt x="1237" y="1042"/>
                  </a:lnTo>
                  <a:lnTo>
                    <a:pt x="1243" y="1073"/>
                  </a:lnTo>
                  <a:lnTo>
                    <a:pt x="1248" y="1104"/>
                  </a:lnTo>
                  <a:lnTo>
                    <a:pt x="1252" y="1135"/>
                  </a:lnTo>
                  <a:lnTo>
                    <a:pt x="1255" y="1166"/>
                  </a:lnTo>
                  <a:lnTo>
                    <a:pt x="1257" y="1198"/>
                  </a:lnTo>
                  <a:lnTo>
                    <a:pt x="1259" y="1231"/>
                  </a:lnTo>
                  <a:lnTo>
                    <a:pt x="1260" y="1263"/>
                  </a:lnTo>
                  <a:lnTo>
                    <a:pt x="921" y="1451"/>
                  </a:lnTo>
                  <a:lnTo>
                    <a:pt x="622" y="1246"/>
                  </a:lnTo>
                  <a:lnTo>
                    <a:pt x="622" y="1231"/>
                  </a:lnTo>
                  <a:lnTo>
                    <a:pt x="620" y="1215"/>
                  </a:lnTo>
                  <a:lnTo>
                    <a:pt x="616" y="1184"/>
                  </a:lnTo>
                  <a:lnTo>
                    <a:pt x="611" y="1154"/>
                  </a:lnTo>
                  <a:lnTo>
                    <a:pt x="608" y="1139"/>
                  </a:lnTo>
                  <a:lnTo>
                    <a:pt x="605" y="1125"/>
                  </a:lnTo>
                  <a:lnTo>
                    <a:pt x="597" y="1096"/>
                  </a:lnTo>
                  <a:lnTo>
                    <a:pt x="593" y="1082"/>
                  </a:lnTo>
                  <a:lnTo>
                    <a:pt x="588" y="1067"/>
                  </a:lnTo>
                  <a:lnTo>
                    <a:pt x="577" y="1039"/>
                  </a:lnTo>
                  <a:lnTo>
                    <a:pt x="572" y="1025"/>
                  </a:lnTo>
                  <a:lnTo>
                    <a:pt x="566" y="1012"/>
                  </a:lnTo>
                  <a:lnTo>
                    <a:pt x="559" y="998"/>
                  </a:lnTo>
                  <a:lnTo>
                    <a:pt x="553" y="985"/>
                  </a:lnTo>
                  <a:lnTo>
                    <a:pt x="539" y="959"/>
                  </a:lnTo>
                  <a:lnTo>
                    <a:pt x="530" y="947"/>
                  </a:lnTo>
                  <a:lnTo>
                    <a:pt x="523" y="934"/>
                  </a:lnTo>
                  <a:lnTo>
                    <a:pt x="506" y="910"/>
                  </a:lnTo>
                  <a:lnTo>
                    <a:pt x="498" y="898"/>
                  </a:lnTo>
                  <a:lnTo>
                    <a:pt x="489" y="887"/>
                  </a:lnTo>
                  <a:lnTo>
                    <a:pt x="480" y="874"/>
                  </a:lnTo>
                  <a:lnTo>
                    <a:pt x="471" y="863"/>
                  </a:lnTo>
                  <a:lnTo>
                    <a:pt x="461" y="852"/>
                  </a:lnTo>
                  <a:lnTo>
                    <a:pt x="451" y="841"/>
                  </a:lnTo>
                  <a:lnTo>
                    <a:pt x="431" y="821"/>
                  </a:lnTo>
                  <a:lnTo>
                    <a:pt x="410" y="801"/>
                  </a:lnTo>
                  <a:lnTo>
                    <a:pt x="399" y="791"/>
                  </a:lnTo>
                  <a:lnTo>
                    <a:pt x="388" y="782"/>
                  </a:lnTo>
                  <a:lnTo>
                    <a:pt x="375" y="773"/>
                  </a:lnTo>
                  <a:lnTo>
                    <a:pt x="364" y="764"/>
                  </a:lnTo>
                  <a:lnTo>
                    <a:pt x="352" y="755"/>
                  </a:lnTo>
                  <a:lnTo>
                    <a:pt x="340" y="747"/>
                  </a:lnTo>
                  <a:lnTo>
                    <a:pt x="328" y="739"/>
                  </a:lnTo>
                  <a:lnTo>
                    <a:pt x="315" y="731"/>
                  </a:lnTo>
                  <a:lnTo>
                    <a:pt x="290" y="716"/>
                  </a:lnTo>
                  <a:lnTo>
                    <a:pt x="277" y="709"/>
                  </a:lnTo>
                  <a:lnTo>
                    <a:pt x="264" y="702"/>
                  </a:lnTo>
                  <a:lnTo>
                    <a:pt x="237" y="690"/>
                  </a:lnTo>
                  <a:lnTo>
                    <a:pt x="223" y="684"/>
                  </a:lnTo>
                  <a:lnTo>
                    <a:pt x="209" y="678"/>
                  </a:lnTo>
                  <a:lnTo>
                    <a:pt x="181" y="669"/>
                  </a:lnTo>
                  <a:lnTo>
                    <a:pt x="152" y="660"/>
                  </a:lnTo>
                  <a:lnTo>
                    <a:pt x="137" y="656"/>
                  </a:lnTo>
                  <a:lnTo>
                    <a:pt x="123" y="653"/>
                  </a:lnTo>
                  <a:lnTo>
                    <a:pt x="108" y="649"/>
                  </a:lnTo>
                  <a:lnTo>
                    <a:pt x="93" y="647"/>
                  </a:lnTo>
                  <a:lnTo>
                    <a:pt x="63" y="642"/>
                  </a:lnTo>
                  <a:lnTo>
                    <a:pt x="47" y="640"/>
                  </a:lnTo>
                  <a:lnTo>
                    <a:pt x="31" y="639"/>
                  </a:lnTo>
                  <a:lnTo>
                    <a:pt x="16" y="638"/>
                  </a:lnTo>
                  <a:lnTo>
                    <a:pt x="0" y="637"/>
                  </a:lnTo>
                  <a:lnTo>
                    <a:pt x="197" y="348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8D86BA"/>
            </a:solidFill>
            <a:ln w="3175" cap="flat" cmpd="sng" algn="ctr">
              <a:noFill/>
              <a:prstDash val="solid"/>
            </a:ln>
            <a:effectLst/>
          </p:spPr>
          <p:txBody>
            <a:bodyPr lIns="0" tIns="48197" rIns="0" bIns="48197" anchor="ctr"/>
            <a:lstStyle/>
            <a:p>
              <a:pPr algn="ctr" defTabSz="1285240">
                <a:lnSpc>
                  <a:spcPct val="120000"/>
                </a:lnSpc>
                <a:spcBef>
                  <a:spcPts val="475"/>
                </a:spcBef>
                <a:spcAft>
                  <a:spcPts val="475"/>
                </a:spcAft>
                <a:defRPr/>
              </a:pPr>
              <a:endParaRPr lang="en-US" sz="2250" kern="0" dirty="0">
                <a:solidFill>
                  <a:srgbClr val="080808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21" name="箭头4"/>
            <p:cNvSpPr>
              <a:spLocks noChangeAspect="1"/>
            </p:cNvSpPr>
            <p:nvPr/>
          </p:nvSpPr>
          <p:spPr bwMode="auto">
            <a:xfrm>
              <a:off x="3243850" y="1412001"/>
              <a:ext cx="1425514" cy="1319866"/>
            </a:xfrm>
            <a:custGeom>
              <a:avLst/>
              <a:gdLst>
                <a:gd name="T0" fmla="*/ 637 w 1431"/>
                <a:gd name="T1" fmla="*/ 1302 h 1325"/>
                <a:gd name="T2" fmla="*/ 637 w 1431"/>
                <a:gd name="T3" fmla="*/ 1248 h 1325"/>
                <a:gd name="T4" fmla="*/ 640 w 1431"/>
                <a:gd name="T5" fmla="*/ 1217 h 1325"/>
                <a:gd name="T6" fmla="*/ 646 w 1431"/>
                <a:gd name="T7" fmla="*/ 1170 h 1325"/>
                <a:gd name="T8" fmla="*/ 655 w 1431"/>
                <a:gd name="T9" fmla="*/ 1125 h 1325"/>
                <a:gd name="T10" fmla="*/ 663 w 1431"/>
                <a:gd name="T11" fmla="*/ 1095 h 1325"/>
                <a:gd name="T12" fmla="*/ 678 w 1431"/>
                <a:gd name="T13" fmla="*/ 1052 h 1325"/>
                <a:gd name="T14" fmla="*/ 689 w 1431"/>
                <a:gd name="T15" fmla="*/ 1024 h 1325"/>
                <a:gd name="T16" fmla="*/ 708 w 1431"/>
                <a:gd name="T17" fmla="*/ 983 h 1325"/>
                <a:gd name="T18" fmla="*/ 724 w 1431"/>
                <a:gd name="T19" fmla="*/ 957 h 1325"/>
                <a:gd name="T20" fmla="*/ 739 w 1431"/>
                <a:gd name="T21" fmla="*/ 932 h 1325"/>
                <a:gd name="T22" fmla="*/ 756 w 1431"/>
                <a:gd name="T23" fmla="*/ 907 h 1325"/>
                <a:gd name="T24" fmla="*/ 773 w 1431"/>
                <a:gd name="T25" fmla="*/ 884 h 1325"/>
                <a:gd name="T26" fmla="*/ 792 w 1431"/>
                <a:gd name="T27" fmla="*/ 860 h 1325"/>
                <a:gd name="T28" fmla="*/ 822 w 1431"/>
                <a:gd name="T29" fmla="*/ 827 h 1325"/>
                <a:gd name="T30" fmla="*/ 843 w 1431"/>
                <a:gd name="T31" fmla="*/ 807 h 1325"/>
                <a:gd name="T32" fmla="*/ 877 w 1431"/>
                <a:gd name="T33" fmla="*/ 778 h 1325"/>
                <a:gd name="T34" fmla="*/ 901 w 1431"/>
                <a:gd name="T35" fmla="*/ 760 h 1325"/>
                <a:gd name="T36" fmla="*/ 938 w 1431"/>
                <a:gd name="T37" fmla="*/ 735 h 1325"/>
                <a:gd name="T38" fmla="*/ 976 w 1431"/>
                <a:gd name="T39" fmla="*/ 711 h 1325"/>
                <a:gd name="T40" fmla="*/ 1003 w 1431"/>
                <a:gd name="T41" fmla="*/ 698 h 1325"/>
                <a:gd name="T42" fmla="*/ 1030 w 1431"/>
                <a:gd name="T43" fmla="*/ 686 h 1325"/>
                <a:gd name="T44" fmla="*/ 1059 w 1431"/>
                <a:gd name="T45" fmla="*/ 675 h 1325"/>
                <a:gd name="T46" fmla="*/ 1117 w 1431"/>
                <a:gd name="T47" fmla="*/ 657 h 1325"/>
                <a:gd name="T48" fmla="*/ 1147 w 1431"/>
                <a:gd name="T49" fmla="*/ 649 h 1325"/>
                <a:gd name="T50" fmla="*/ 1192 w 1431"/>
                <a:gd name="T51" fmla="*/ 642 h 1325"/>
                <a:gd name="T52" fmla="*/ 1224 w 1431"/>
                <a:gd name="T53" fmla="*/ 638 h 1325"/>
                <a:gd name="T54" fmla="*/ 1431 w 1431"/>
                <a:gd name="T55" fmla="*/ 334 h 1325"/>
                <a:gd name="T56" fmla="*/ 1207 w 1431"/>
                <a:gd name="T57" fmla="*/ 1 h 1325"/>
                <a:gd name="T58" fmla="*/ 1142 w 1431"/>
                <a:gd name="T59" fmla="*/ 6 h 1325"/>
                <a:gd name="T60" fmla="*/ 1080 w 1431"/>
                <a:gd name="T61" fmla="*/ 15 h 1325"/>
                <a:gd name="T62" fmla="*/ 1018 w 1431"/>
                <a:gd name="T63" fmla="*/ 26 h 1325"/>
                <a:gd name="T64" fmla="*/ 957 w 1431"/>
                <a:gd name="T65" fmla="*/ 40 h 1325"/>
                <a:gd name="T66" fmla="*/ 898 w 1431"/>
                <a:gd name="T67" fmla="*/ 57 h 1325"/>
                <a:gd name="T68" fmla="*/ 839 w 1431"/>
                <a:gd name="T69" fmla="*/ 76 h 1325"/>
                <a:gd name="T70" fmla="*/ 783 w 1431"/>
                <a:gd name="T71" fmla="*/ 100 h 1325"/>
                <a:gd name="T72" fmla="*/ 728 w 1431"/>
                <a:gd name="T73" fmla="*/ 125 h 1325"/>
                <a:gd name="T74" fmla="*/ 673 w 1431"/>
                <a:gd name="T75" fmla="*/ 152 h 1325"/>
                <a:gd name="T76" fmla="*/ 620 w 1431"/>
                <a:gd name="T77" fmla="*/ 182 h 1325"/>
                <a:gd name="T78" fmla="*/ 570 w 1431"/>
                <a:gd name="T79" fmla="*/ 214 h 1325"/>
                <a:gd name="T80" fmla="*/ 520 w 1431"/>
                <a:gd name="T81" fmla="*/ 250 h 1325"/>
                <a:gd name="T82" fmla="*/ 472 w 1431"/>
                <a:gd name="T83" fmla="*/ 287 h 1325"/>
                <a:gd name="T84" fmla="*/ 427 w 1431"/>
                <a:gd name="T85" fmla="*/ 325 h 1325"/>
                <a:gd name="T86" fmla="*/ 382 w 1431"/>
                <a:gd name="T87" fmla="*/ 366 h 1325"/>
                <a:gd name="T88" fmla="*/ 341 w 1431"/>
                <a:gd name="T89" fmla="*/ 410 h 1325"/>
                <a:gd name="T90" fmla="*/ 301 w 1431"/>
                <a:gd name="T91" fmla="*/ 455 h 1325"/>
                <a:gd name="T92" fmla="*/ 263 w 1431"/>
                <a:gd name="T93" fmla="*/ 502 h 1325"/>
                <a:gd name="T94" fmla="*/ 227 w 1431"/>
                <a:gd name="T95" fmla="*/ 550 h 1325"/>
                <a:gd name="T96" fmla="*/ 194 w 1431"/>
                <a:gd name="T97" fmla="*/ 602 h 1325"/>
                <a:gd name="T98" fmla="*/ 163 w 1431"/>
                <a:gd name="T99" fmla="*/ 653 h 1325"/>
                <a:gd name="T100" fmla="*/ 135 w 1431"/>
                <a:gd name="T101" fmla="*/ 707 h 1325"/>
                <a:gd name="T102" fmla="*/ 109 w 1431"/>
                <a:gd name="T103" fmla="*/ 762 h 1325"/>
                <a:gd name="T104" fmla="*/ 86 w 1431"/>
                <a:gd name="T105" fmla="*/ 819 h 1325"/>
                <a:gd name="T106" fmla="*/ 64 w 1431"/>
                <a:gd name="T107" fmla="*/ 876 h 1325"/>
                <a:gd name="T108" fmla="*/ 47 w 1431"/>
                <a:gd name="T109" fmla="*/ 936 h 1325"/>
                <a:gd name="T110" fmla="*/ 31 w 1431"/>
                <a:gd name="T111" fmla="*/ 996 h 1325"/>
                <a:gd name="T112" fmla="*/ 19 w 1431"/>
                <a:gd name="T113" fmla="*/ 1058 h 1325"/>
                <a:gd name="T114" fmla="*/ 10 w 1431"/>
                <a:gd name="T115" fmla="*/ 1120 h 1325"/>
                <a:gd name="T116" fmla="*/ 4 w 1431"/>
                <a:gd name="T117" fmla="*/ 1183 h 1325"/>
                <a:gd name="T118" fmla="*/ 1 w 1431"/>
                <a:gd name="T119" fmla="*/ 1247 h 1325"/>
                <a:gd name="T120" fmla="*/ 1 w 1431"/>
                <a:gd name="T121" fmla="*/ 1302 h 1325"/>
                <a:gd name="T122" fmla="*/ 335 w 1431"/>
                <a:gd name="T123" fmla="*/ 1129 h 1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431" h="1325">
                  <a:moveTo>
                    <a:pt x="638" y="1324"/>
                  </a:moveTo>
                  <a:lnTo>
                    <a:pt x="637" y="1302"/>
                  </a:lnTo>
                  <a:lnTo>
                    <a:pt x="637" y="1280"/>
                  </a:lnTo>
                  <a:lnTo>
                    <a:pt x="637" y="1248"/>
                  </a:lnTo>
                  <a:lnTo>
                    <a:pt x="638" y="1232"/>
                  </a:lnTo>
                  <a:lnTo>
                    <a:pt x="640" y="1217"/>
                  </a:lnTo>
                  <a:lnTo>
                    <a:pt x="644" y="1185"/>
                  </a:lnTo>
                  <a:lnTo>
                    <a:pt x="646" y="1170"/>
                  </a:lnTo>
                  <a:lnTo>
                    <a:pt x="649" y="1154"/>
                  </a:lnTo>
                  <a:lnTo>
                    <a:pt x="655" y="1125"/>
                  </a:lnTo>
                  <a:lnTo>
                    <a:pt x="659" y="1110"/>
                  </a:lnTo>
                  <a:lnTo>
                    <a:pt x="663" y="1095"/>
                  </a:lnTo>
                  <a:lnTo>
                    <a:pt x="673" y="1067"/>
                  </a:lnTo>
                  <a:lnTo>
                    <a:pt x="678" y="1052"/>
                  </a:lnTo>
                  <a:lnTo>
                    <a:pt x="683" y="1038"/>
                  </a:lnTo>
                  <a:lnTo>
                    <a:pt x="689" y="1024"/>
                  </a:lnTo>
                  <a:lnTo>
                    <a:pt x="695" y="1010"/>
                  </a:lnTo>
                  <a:lnTo>
                    <a:pt x="708" y="983"/>
                  </a:lnTo>
                  <a:lnTo>
                    <a:pt x="715" y="970"/>
                  </a:lnTo>
                  <a:lnTo>
                    <a:pt x="724" y="957"/>
                  </a:lnTo>
                  <a:lnTo>
                    <a:pt x="731" y="944"/>
                  </a:lnTo>
                  <a:lnTo>
                    <a:pt x="739" y="932"/>
                  </a:lnTo>
                  <a:lnTo>
                    <a:pt x="747" y="920"/>
                  </a:lnTo>
                  <a:lnTo>
                    <a:pt x="756" y="907"/>
                  </a:lnTo>
                  <a:lnTo>
                    <a:pt x="764" y="895"/>
                  </a:lnTo>
                  <a:lnTo>
                    <a:pt x="773" y="884"/>
                  </a:lnTo>
                  <a:lnTo>
                    <a:pt x="783" y="871"/>
                  </a:lnTo>
                  <a:lnTo>
                    <a:pt x="792" y="860"/>
                  </a:lnTo>
                  <a:lnTo>
                    <a:pt x="812" y="838"/>
                  </a:lnTo>
                  <a:lnTo>
                    <a:pt x="822" y="827"/>
                  </a:lnTo>
                  <a:lnTo>
                    <a:pt x="832" y="817"/>
                  </a:lnTo>
                  <a:lnTo>
                    <a:pt x="843" y="807"/>
                  </a:lnTo>
                  <a:lnTo>
                    <a:pt x="854" y="797"/>
                  </a:lnTo>
                  <a:lnTo>
                    <a:pt x="877" y="778"/>
                  </a:lnTo>
                  <a:lnTo>
                    <a:pt x="889" y="769"/>
                  </a:lnTo>
                  <a:lnTo>
                    <a:pt x="901" y="760"/>
                  </a:lnTo>
                  <a:lnTo>
                    <a:pt x="925" y="743"/>
                  </a:lnTo>
                  <a:lnTo>
                    <a:pt x="938" y="735"/>
                  </a:lnTo>
                  <a:lnTo>
                    <a:pt x="951" y="727"/>
                  </a:lnTo>
                  <a:lnTo>
                    <a:pt x="976" y="711"/>
                  </a:lnTo>
                  <a:lnTo>
                    <a:pt x="990" y="705"/>
                  </a:lnTo>
                  <a:lnTo>
                    <a:pt x="1003" y="698"/>
                  </a:lnTo>
                  <a:lnTo>
                    <a:pt x="1017" y="692"/>
                  </a:lnTo>
                  <a:lnTo>
                    <a:pt x="1030" y="686"/>
                  </a:lnTo>
                  <a:lnTo>
                    <a:pt x="1045" y="680"/>
                  </a:lnTo>
                  <a:lnTo>
                    <a:pt x="1059" y="675"/>
                  </a:lnTo>
                  <a:lnTo>
                    <a:pt x="1088" y="665"/>
                  </a:lnTo>
                  <a:lnTo>
                    <a:pt x="1117" y="657"/>
                  </a:lnTo>
                  <a:lnTo>
                    <a:pt x="1132" y="653"/>
                  </a:lnTo>
                  <a:lnTo>
                    <a:pt x="1147" y="649"/>
                  </a:lnTo>
                  <a:lnTo>
                    <a:pt x="1177" y="644"/>
                  </a:lnTo>
                  <a:lnTo>
                    <a:pt x="1192" y="642"/>
                  </a:lnTo>
                  <a:lnTo>
                    <a:pt x="1209" y="640"/>
                  </a:lnTo>
                  <a:lnTo>
                    <a:pt x="1224" y="638"/>
                  </a:lnTo>
                  <a:lnTo>
                    <a:pt x="1240" y="637"/>
                  </a:lnTo>
                  <a:lnTo>
                    <a:pt x="1431" y="334"/>
                  </a:lnTo>
                  <a:lnTo>
                    <a:pt x="1239" y="0"/>
                  </a:lnTo>
                  <a:lnTo>
                    <a:pt x="1207" y="1"/>
                  </a:lnTo>
                  <a:lnTo>
                    <a:pt x="1174" y="3"/>
                  </a:lnTo>
                  <a:lnTo>
                    <a:pt x="1142" y="6"/>
                  </a:lnTo>
                  <a:lnTo>
                    <a:pt x="1111" y="10"/>
                  </a:lnTo>
                  <a:lnTo>
                    <a:pt x="1080" y="15"/>
                  </a:lnTo>
                  <a:lnTo>
                    <a:pt x="1049" y="20"/>
                  </a:lnTo>
                  <a:lnTo>
                    <a:pt x="1018" y="26"/>
                  </a:lnTo>
                  <a:lnTo>
                    <a:pt x="987" y="32"/>
                  </a:lnTo>
                  <a:lnTo>
                    <a:pt x="957" y="40"/>
                  </a:lnTo>
                  <a:lnTo>
                    <a:pt x="928" y="48"/>
                  </a:lnTo>
                  <a:lnTo>
                    <a:pt x="898" y="57"/>
                  </a:lnTo>
                  <a:lnTo>
                    <a:pt x="868" y="66"/>
                  </a:lnTo>
                  <a:lnTo>
                    <a:pt x="839" y="76"/>
                  </a:lnTo>
                  <a:lnTo>
                    <a:pt x="811" y="88"/>
                  </a:lnTo>
                  <a:lnTo>
                    <a:pt x="783" y="100"/>
                  </a:lnTo>
                  <a:lnTo>
                    <a:pt x="755" y="112"/>
                  </a:lnTo>
                  <a:lnTo>
                    <a:pt x="728" y="125"/>
                  </a:lnTo>
                  <a:lnTo>
                    <a:pt x="699" y="138"/>
                  </a:lnTo>
                  <a:lnTo>
                    <a:pt x="673" y="152"/>
                  </a:lnTo>
                  <a:lnTo>
                    <a:pt x="646" y="167"/>
                  </a:lnTo>
                  <a:lnTo>
                    <a:pt x="620" y="182"/>
                  </a:lnTo>
                  <a:lnTo>
                    <a:pt x="595" y="198"/>
                  </a:lnTo>
                  <a:lnTo>
                    <a:pt x="570" y="214"/>
                  </a:lnTo>
                  <a:lnTo>
                    <a:pt x="544" y="231"/>
                  </a:lnTo>
                  <a:lnTo>
                    <a:pt x="520" y="250"/>
                  </a:lnTo>
                  <a:lnTo>
                    <a:pt x="496" y="268"/>
                  </a:lnTo>
                  <a:lnTo>
                    <a:pt x="472" y="287"/>
                  </a:lnTo>
                  <a:lnTo>
                    <a:pt x="449" y="306"/>
                  </a:lnTo>
                  <a:lnTo>
                    <a:pt x="427" y="325"/>
                  </a:lnTo>
                  <a:lnTo>
                    <a:pt x="405" y="346"/>
                  </a:lnTo>
                  <a:lnTo>
                    <a:pt x="382" y="366"/>
                  </a:lnTo>
                  <a:lnTo>
                    <a:pt x="361" y="388"/>
                  </a:lnTo>
                  <a:lnTo>
                    <a:pt x="341" y="410"/>
                  </a:lnTo>
                  <a:lnTo>
                    <a:pt x="320" y="433"/>
                  </a:lnTo>
                  <a:lnTo>
                    <a:pt x="301" y="455"/>
                  </a:lnTo>
                  <a:lnTo>
                    <a:pt x="282" y="478"/>
                  </a:lnTo>
                  <a:lnTo>
                    <a:pt x="263" y="502"/>
                  </a:lnTo>
                  <a:lnTo>
                    <a:pt x="245" y="526"/>
                  </a:lnTo>
                  <a:lnTo>
                    <a:pt x="227" y="550"/>
                  </a:lnTo>
                  <a:lnTo>
                    <a:pt x="210" y="576"/>
                  </a:lnTo>
                  <a:lnTo>
                    <a:pt x="194" y="602"/>
                  </a:lnTo>
                  <a:lnTo>
                    <a:pt x="178" y="627"/>
                  </a:lnTo>
                  <a:lnTo>
                    <a:pt x="163" y="653"/>
                  </a:lnTo>
                  <a:lnTo>
                    <a:pt x="149" y="680"/>
                  </a:lnTo>
                  <a:lnTo>
                    <a:pt x="135" y="707"/>
                  </a:lnTo>
                  <a:lnTo>
                    <a:pt x="122" y="735"/>
                  </a:lnTo>
                  <a:lnTo>
                    <a:pt x="109" y="762"/>
                  </a:lnTo>
                  <a:lnTo>
                    <a:pt x="97" y="790"/>
                  </a:lnTo>
                  <a:lnTo>
                    <a:pt x="86" y="819"/>
                  </a:lnTo>
                  <a:lnTo>
                    <a:pt x="74" y="847"/>
                  </a:lnTo>
                  <a:lnTo>
                    <a:pt x="64" y="876"/>
                  </a:lnTo>
                  <a:lnTo>
                    <a:pt x="55" y="906"/>
                  </a:lnTo>
                  <a:lnTo>
                    <a:pt x="47" y="936"/>
                  </a:lnTo>
                  <a:lnTo>
                    <a:pt x="39" y="966"/>
                  </a:lnTo>
                  <a:lnTo>
                    <a:pt x="31" y="996"/>
                  </a:lnTo>
                  <a:lnTo>
                    <a:pt x="25" y="1026"/>
                  </a:lnTo>
                  <a:lnTo>
                    <a:pt x="19" y="1058"/>
                  </a:lnTo>
                  <a:lnTo>
                    <a:pt x="14" y="1089"/>
                  </a:lnTo>
                  <a:lnTo>
                    <a:pt x="10" y="1120"/>
                  </a:lnTo>
                  <a:lnTo>
                    <a:pt x="6" y="1151"/>
                  </a:lnTo>
                  <a:lnTo>
                    <a:pt x="4" y="1183"/>
                  </a:lnTo>
                  <a:lnTo>
                    <a:pt x="2" y="1215"/>
                  </a:lnTo>
                  <a:lnTo>
                    <a:pt x="1" y="1247"/>
                  </a:lnTo>
                  <a:lnTo>
                    <a:pt x="0" y="1280"/>
                  </a:lnTo>
                  <a:lnTo>
                    <a:pt x="1" y="1302"/>
                  </a:lnTo>
                  <a:lnTo>
                    <a:pt x="2" y="1325"/>
                  </a:lnTo>
                  <a:lnTo>
                    <a:pt x="335" y="1129"/>
                  </a:lnTo>
                  <a:lnTo>
                    <a:pt x="638" y="1324"/>
                  </a:lnTo>
                  <a:close/>
                </a:path>
              </a:pathLst>
            </a:custGeom>
            <a:solidFill>
              <a:srgbClr val="8BBDE2"/>
            </a:solidFill>
            <a:ln w="3175" cap="flat" cmpd="sng" algn="ctr">
              <a:noFill/>
              <a:prstDash val="solid"/>
            </a:ln>
            <a:effectLst/>
          </p:spPr>
          <p:txBody>
            <a:bodyPr lIns="96393" tIns="48197" rIns="96393" bIns="48197" anchor="ctr"/>
            <a:lstStyle/>
            <a:p>
              <a:pPr defTabSz="1285240">
                <a:lnSpc>
                  <a:spcPct val="120000"/>
                </a:lnSpc>
                <a:defRPr/>
              </a:pPr>
              <a:endParaRPr lang="en-US" sz="985" kern="0" dirty="0">
                <a:solidFill>
                  <a:srgbClr val="080808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24" name="箭头3"/>
            <p:cNvSpPr>
              <a:spLocks noChangeAspect="1"/>
            </p:cNvSpPr>
            <p:nvPr/>
          </p:nvSpPr>
          <p:spPr bwMode="auto">
            <a:xfrm>
              <a:off x="3248314" y="2603898"/>
              <a:ext cx="1291593" cy="1360042"/>
            </a:xfrm>
            <a:custGeom>
              <a:avLst/>
              <a:gdLst>
                <a:gd name="T0" fmla="*/ 1096 w 1295"/>
                <a:gd name="T1" fmla="*/ 1023 h 1364"/>
                <a:gd name="T2" fmla="*/ 1276 w 1295"/>
                <a:gd name="T3" fmla="*/ 728 h 1364"/>
                <a:gd name="T4" fmla="*/ 1232 w 1295"/>
                <a:gd name="T5" fmla="*/ 726 h 1364"/>
                <a:gd name="T6" fmla="*/ 1187 w 1295"/>
                <a:gd name="T7" fmla="*/ 722 h 1364"/>
                <a:gd name="T8" fmla="*/ 1131 w 1295"/>
                <a:gd name="T9" fmla="*/ 711 h 1364"/>
                <a:gd name="T10" fmla="*/ 1103 w 1295"/>
                <a:gd name="T11" fmla="*/ 704 h 1364"/>
                <a:gd name="T12" fmla="*/ 1050 w 1295"/>
                <a:gd name="T13" fmla="*/ 687 h 1364"/>
                <a:gd name="T14" fmla="*/ 1023 w 1295"/>
                <a:gd name="T15" fmla="*/ 677 h 1364"/>
                <a:gd name="T16" fmla="*/ 973 w 1295"/>
                <a:gd name="T17" fmla="*/ 653 h 1364"/>
                <a:gd name="T18" fmla="*/ 949 w 1295"/>
                <a:gd name="T19" fmla="*/ 638 h 1364"/>
                <a:gd name="T20" fmla="*/ 902 w 1295"/>
                <a:gd name="T21" fmla="*/ 608 h 1364"/>
                <a:gd name="T22" fmla="*/ 880 w 1295"/>
                <a:gd name="T23" fmla="*/ 591 h 1364"/>
                <a:gd name="T24" fmla="*/ 837 w 1295"/>
                <a:gd name="T25" fmla="*/ 556 h 1364"/>
                <a:gd name="T26" fmla="*/ 799 w 1295"/>
                <a:gd name="T27" fmla="*/ 517 h 1364"/>
                <a:gd name="T28" fmla="*/ 781 w 1295"/>
                <a:gd name="T29" fmla="*/ 496 h 1364"/>
                <a:gd name="T30" fmla="*/ 747 w 1295"/>
                <a:gd name="T31" fmla="*/ 451 h 1364"/>
                <a:gd name="T32" fmla="*/ 725 w 1295"/>
                <a:gd name="T33" fmla="*/ 417 h 1364"/>
                <a:gd name="T34" fmla="*/ 703 w 1295"/>
                <a:gd name="T35" fmla="*/ 380 h 1364"/>
                <a:gd name="T36" fmla="*/ 680 w 1295"/>
                <a:gd name="T37" fmla="*/ 330 h 1364"/>
                <a:gd name="T38" fmla="*/ 670 w 1295"/>
                <a:gd name="T39" fmla="*/ 303 h 1364"/>
                <a:gd name="T40" fmla="*/ 657 w 1295"/>
                <a:gd name="T41" fmla="*/ 263 h 1364"/>
                <a:gd name="T42" fmla="*/ 646 w 1295"/>
                <a:gd name="T43" fmla="*/ 221 h 1364"/>
                <a:gd name="T44" fmla="*/ 322 w 1295"/>
                <a:gd name="T45" fmla="*/ 0 h 1364"/>
                <a:gd name="T46" fmla="*/ 2 w 1295"/>
                <a:gd name="T47" fmla="*/ 222 h 1364"/>
                <a:gd name="T48" fmla="*/ 10 w 1295"/>
                <a:gd name="T49" fmla="*/ 282 h 1364"/>
                <a:gd name="T50" fmla="*/ 21 w 1295"/>
                <a:gd name="T51" fmla="*/ 343 h 1364"/>
                <a:gd name="T52" fmla="*/ 35 w 1295"/>
                <a:gd name="T53" fmla="*/ 401 h 1364"/>
                <a:gd name="T54" fmla="*/ 51 w 1295"/>
                <a:gd name="T55" fmla="*/ 458 h 1364"/>
                <a:gd name="T56" fmla="*/ 69 w 1295"/>
                <a:gd name="T57" fmla="*/ 516 h 1364"/>
                <a:gd name="T58" fmla="*/ 91 w 1295"/>
                <a:gd name="T59" fmla="*/ 571 h 1364"/>
                <a:gd name="T60" fmla="*/ 115 w 1295"/>
                <a:gd name="T61" fmla="*/ 624 h 1364"/>
                <a:gd name="T62" fmla="*/ 141 w 1295"/>
                <a:gd name="T63" fmla="*/ 678 h 1364"/>
                <a:gd name="T64" fmla="*/ 169 w 1295"/>
                <a:gd name="T65" fmla="*/ 729 h 1364"/>
                <a:gd name="T66" fmla="*/ 200 w 1295"/>
                <a:gd name="T67" fmla="*/ 779 h 1364"/>
                <a:gd name="T68" fmla="*/ 233 w 1295"/>
                <a:gd name="T69" fmla="*/ 828 h 1364"/>
                <a:gd name="T70" fmla="*/ 268 w 1295"/>
                <a:gd name="T71" fmla="*/ 874 h 1364"/>
                <a:gd name="T72" fmla="*/ 305 w 1295"/>
                <a:gd name="T73" fmla="*/ 919 h 1364"/>
                <a:gd name="T74" fmla="*/ 344 w 1295"/>
                <a:gd name="T75" fmla="*/ 962 h 1364"/>
                <a:gd name="T76" fmla="*/ 385 w 1295"/>
                <a:gd name="T77" fmla="*/ 1004 h 1364"/>
                <a:gd name="T78" fmla="*/ 428 w 1295"/>
                <a:gd name="T79" fmla="*/ 1043 h 1364"/>
                <a:gd name="T80" fmla="*/ 473 w 1295"/>
                <a:gd name="T81" fmla="*/ 1081 h 1364"/>
                <a:gd name="T82" fmla="*/ 519 w 1295"/>
                <a:gd name="T83" fmla="*/ 1116 h 1364"/>
                <a:gd name="T84" fmla="*/ 567 w 1295"/>
                <a:gd name="T85" fmla="*/ 1151 h 1364"/>
                <a:gd name="T86" fmla="*/ 616 w 1295"/>
                <a:gd name="T87" fmla="*/ 1182 h 1364"/>
                <a:gd name="T88" fmla="*/ 667 w 1295"/>
                <a:gd name="T89" fmla="*/ 1211 h 1364"/>
                <a:gd name="T90" fmla="*/ 720 w 1295"/>
                <a:gd name="T91" fmla="*/ 1237 h 1364"/>
                <a:gd name="T92" fmla="*/ 774 w 1295"/>
                <a:gd name="T93" fmla="*/ 1262 h 1364"/>
                <a:gd name="T94" fmla="*/ 828 w 1295"/>
                <a:gd name="T95" fmla="*/ 1283 h 1364"/>
                <a:gd name="T96" fmla="*/ 885 w 1295"/>
                <a:gd name="T97" fmla="*/ 1304 h 1364"/>
                <a:gd name="T98" fmla="*/ 942 w 1295"/>
                <a:gd name="T99" fmla="*/ 1321 h 1364"/>
                <a:gd name="T100" fmla="*/ 1001 w 1295"/>
                <a:gd name="T101" fmla="*/ 1335 h 1364"/>
                <a:gd name="T102" fmla="*/ 1061 w 1295"/>
                <a:gd name="T103" fmla="*/ 1346 h 1364"/>
                <a:gd name="T104" fmla="*/ 1121 w 1295"/>
                <a:gd name="T105" fmla="*/ 1355 h 1364"/>
                <a:gd name="T106" fmla="*/ 1182 w 1295"/>
                <a:gd name="T107" fmla="*/ 1361 h 1364"/>
                <a:gd name="T108" fmla="*/ 1245 w 1295"/>
                <a:gd name="T109" fmla="*/ 1364 h 1364"/>
                <a:gd name="T110" fmla="*/ 1281 w 1295"/>
                <a:gd name="T111" fmla="*/ 1364 h 1364"/>
                <a:gd name="T112" fmla="*/ 1290 w 1295"/>
                <a:gd name="T113" fmla="*/ 1362 h 1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295" h="1364">
                  <a:moveTo>
                    <a:pt x="1295" y="1362"/>
                  </a:moveTo>
                  <a:lnTo>
                    <a:pt x="1096" y="1023"/>
                  </a:lnTo>
                  <a:lnTo>
                    <a:pt x="1295" y="727"/>
                  </a:lnTo>
                  <a:lnTo>
                    <a:pt x="1276" y="728"/>
                  </a:lnTo>
                  <a:lnTo>
                    <a:pt x="1246" y="727"/>
                  </a:lnTo>
                  <a:lnTo>
                    <a:pt x="1232" y="726"/>
                  </a:lnTo>
                  <a:lnTo>
                    <a:pt x="1217" y="725"/>
                  </a:lnTo>
                  <a:lnTo>
                    <a:pt x="1187" y="722"/>
                  </a:lnTo>
                  <a:lnTo>
                    <a:pt x="1159" y="717"/>
                  </a:lnTo>
                  <a:lnTo>
                    <a:pt x="1131" y="711"/>
                  </a:lnTo>
                  <a:lnTo>
                    <a:pt x="1117" y="708"/>
                  </a:lnTo>
                  <a:lnTo>
                    <a:pt x="1103" y="704"/>
                  </a:lnTo>
                  <a:lnTo>
                    <a:pt x="1076" y="696"/>
                  </a:lnTo>
                  <a:lnTo>
                    <a:pt x="1050" y="687"/>
                  </a:lnTo>
                  <a:lnTo>
                    <a:pt x="1037" y="682"/>
                  </a:lnTo>
                  <a:lnTo>
                    <a:pt x="1023" y="677"/>
                  </a:lnTo>
                  <a:lnTo>
                    <a:pt x="998" y="665"/>
                  </a:lnTo>
                  <a:lnTo>
                    <a:pt x="973" y="653"/>
                  </a:lnTo>
                  <a:lnTo>
                    <a:pt x="961" y="646"/>
                  </a:lnTo>
                  <a:lnTo>
                    <a:pt x="949" y="638"/>
                  </a:lnTo>
                  <a:lnTo>
                    <a:pt x="925" y="623"/>
                  </a:lnTo>
                  <a:lnTo>
                    <a:pt x="902" y="608"/>
                  </a:lnTo>
                  <a:lnTo>
                    <a:pt x="891" y="600"/>
                  </a:lnTo>
                  <a:lnTo>
                    <a:pt x="880" y="591"/>
                  </a:lnTo>
                  <a:lnTo>
                    <a:pt x="858" y="574"/>
                  </a:lnTo>
                  <a:lnTo>
                    <a:pt x="837" y="556"/>
                  </a:lnTo>
                  <a:lnTo>
                    <a:pt x="818" y="537"/>
                  </a:lnTo>
                  <a:lnTo>
                    <a:pt x="799" y="517"/>
                  </a:lnTo>
                  <a:lnTo>
                    <a:pt x="790" y="506"/>
                  </a:lnTo>
                  <a:lnTo>
                    <a:pt x="781" y="496"/>
                  </a:lnTo>
                  <a:lnTo>
                    <a:pt x="764" y="473"/>
                  </a:lnTo>
                  <a:lnTo>
                    <a:pt x="747" y="451"/>
                  </a:lnTo>
                  <a:lnTo>
                    <a:pt x="732" y="428"/>
                  </a:lnTo>
                  <a:lnTo>
                    <a:pt x="725" y="417"/>
                  </a:lnTo>
                  <a:lnTo>
                    <a:pt x="718" y="405"/>
                  </a:lnTo>
                  <a:lnTo>
                    <a:pt x="703" y="380"/>
                  </a:lnTo>
                  <a:lnTo>
                    <a:pt x="691" y="355"/>
                  </a:lnTo>
                  <a:lnTo>
                    <a:pt x="680" y="330"/>
                  </a:lnTo>
                  <a:lnTo>
                    <a:pt x="675" y="316"/>
                  </a:lnTo>
                  <a:lnTo>
                    <a:pt x="670" y="303"/>
                  </a:lnTo>
                  <a:lnTo>
                    <a:pt x="661" y="276"/>
                  </a:lnTo>
                  <a:lnTo>
                    <a:pt x="657" y="263"/>
                  </a:lnTo>
                  <a:lnTo>
                    <a:pt x="653" y="249"/>
                  </a:lnTo>
                  <a:lnTo>
                    <a:pt x="646" y="221"/>
                  </a:lnTo>
                  <a:lnTo>
                    <a:pt x="641" y="193"/>
                  </a:lnTo>
                  <a:lnTo>
                    <a:pt x="322" y="0"/>
                  </a:lnTo>
                  <a:lnTo>
                    <a:pt x="0" y="191"/>
                  </a:lnTo>
                  <a:lnTo>
                    <a:pt x="2" y="222"/>
                  </a:lnTo>
                  <a:lnTo>
                    <a:pt x="6" y="252"/>
                  </a:lnTo>
                  <a:lnTo>
                    <a:pt x="10" y="282"/>
                  </a:lnTo>
                  <a:lnTo>
                    <a:pt x="15" y="312"/>
                  </a:lnTo>
                  <a:lnTo>
                    <a:pt x="21" y="343"/>
                  </a:lnTo>
                  <a:lnTo>
                    <a:pt x="27" y="372"/>
                  </a:lnTo>
                  <a:lnTo>
                    <a:pt x="35" y="401"/>
                  </a:lnTo>
                  <a:lnTo>
                    <a:pt x="42" y="430"/>
                  </a:lnTo>
                  <a:lnTo>
                    <a:pt x="51" y="458"/>
                  </a:lnTo>
                  <a:lnTo>
                    <a:pt x="60" y="488"/>
                  </a:lnTo>
                  <a:lnTo>
                    <a:pt x="69" y="516"/>
                  </a:lnTo>
                  <a:lnTo>
                    <a:pt x="81" y="543"/>
                  </a:lnTo>
                  <a:lnTo>
                    <a:pt x="91" y="571"/>
                  </a:lnTo>
                  <a:lnTo>
                    <a:pt x="103" y="598"/>
                  </a:lnTo>
                  <a:lnTo>
                    <a:pt x="115" y="624"/>
                  </a:lnTo>
                  <a:lnTo>
                    <a:pt x="128" y="652"/>
                  </a:lnTo>
                  <a:lnTo>
                    <a:pt x="141" y="678"/>
                  </a:lnTo>
                  <a:lnTo>
                    <a:pt x="155" y="704"/>
                  </a:lnTo>
                  <a:lnTo>
                    <a:pt x="169" y="729"/>
                  </a:lnTo>
                  <a:lnTo>
                    <a:pt x="184" y="754"/>
                  </a:lnTo>
                  <a:lnTo>
                    <a:pt x="200" y="779"/>
                  </a:lnTo>
                  <a:lnTo>
                    <a:pt x="216" y="803"/>
                  </a:lnTo>
                  <a:lnTo>
                    <a:pt x="233" y="828"/>
                  </a:lnTo>
                  <a:lnTo>
                    <a:pt x="251" y="851"/>
                  </a:lnTo>
                  <a:lnTo>
                    <a:pt x="268" y="874"/>
                  </a:lnTo>
                  <a:lnTo>
                    <a:pt x="287" y="897"/>
                  </a:lnTo>
                  <a:lnTo>
                    <a:pt x="305" y="919"/>
                  </a:lnTo>
                  <a:lnTo>
                    <a:pt x="324" y="941"/>
                  </a:lnTo>
                  <a:lnTo>
                    <a:pt x="344" y="962"/>
                  </a:lnTo>
                  <a:lnTo>
                    <a:pt x="364" y="984"/>
                  </a:lnTo>
                  <a:lnTo>
                    <a:pt x="385" y="1004"/>
                  </a:lnTo>
                  <a:lnTo>
                    <a:pt x="407" y="1024"/>
                  </a:lnTo>
                  <a:lnTo>
                    <a:pt x="428" y="1043"/>
                  </a:lnTo>
                  <a:lnTo>
                    <a:pt x="450" y="1062"/>
                  </a:lnTo>
                  <a:lnTo>
                    <a:pt x="473" y="1081"/>
                  </a:lnTo>
                  <a:lnTo>
                    <a:pt x="495" y="1099"/>
                  </a:lnTo>
                  <a:lnTo>
                    <a:pt x="519" y="1116"/>
                  </a:lnTo>
                  <a:lnTo>
                    <a:pt x="542" y="1134"/>
                  </a:lnTo>
                  <a:lnTo>
                    <a:pt x="567" y="1151"/>
                  </a:lnTo>
                  <a:lnTo>
                    <a:pt x="592" y="1166"/>
                  </a:lnTo>
                  <a:lnTo>
                    <a:pt x="616" y="1182"/>
                  </a:lnTo>
                  <a:lnTo>
                    <a:pt x="642" y="1196"/>
                  </a:lnTo>
                  <a:lnTo>
                    <a:pt x="667" y="1211"/>
                  </a:lnTo>
                  <a:lnTo>
                    <a:pt x="693" y="1224"/>
                  </a:lnTo>
                  <a:lnTo>
                    <a:pt x="720" y="1237"/>
                  </a:lnTo>
                  <a:lnTo>
                    <a:pt x="747" y="1250"/>
                  </a:lnTo>
                  <a:lnTo>
                    <a:pt x="774" y="1262"/>
                  </a:lnTo>
                  <a:lnTo>
                    <a:pt x="801" y="1273"/>
                  </a:lnTo>
                  <a:lnTo>
                    <a:pt x="828" y="1283"/>
                  </a:lnTo>
                  <a:lnTo>
                    <a:pt x="856" y="1294"/>
                  </a:lnTo>
                  <a:lnTo>
                    <a:pt x="885" y="1304"/>
                  </a:lnTo>
                  <a:lnTo>
                    <a:pt x="914" y="1312"/>
                  </a:lnTo>
                  <a:lnTo>
                    <a:pt x="942" y="1321"/>
                  </a:lnTo>
                  <a:lnTo>
                    <a:pt x="971" y="1328"/>
                  </a:lnTo>
                  <a:lnTo>
                    <a:pt x="1001" y="1335"/>
                  </a:lnTo>
                  <a:lnTo>
                    <a:pt x="1030" y="1341"/>
                  </a:lnTo>
                  <a:lnTo>
                    <a:pt x="1061" y="1346"/>
                  </a:lnTo>
                  <a:lnTo>
                    <a:pt x="1091" y="1351"/>
                  </a:lnTo>
                  <a:lnTo>
                    <a:pt x="1121" y="1355"/>
                  </a:lnTo>
                  <a:lnTo>
                    <a:pt x="1151" y="1358"/>
                  </a:lnTo>
                  <a:lnTo>
                    <a:pt x="1182" y="1361"/>
                  </a:lnTo>
                  <a:lnTo>
                    <a:pt x="1214" y="1363"/>
                  </a:lnTo>
                  <a:lnTo>
                    <a:pt x="1245" y="1364"/>
                  </a:lnTo>
                  <a:lnTo>
                    <a:pt x="1276" y="1364"/>
                  </a:lnTo>
                  <a:lnTo>
                    <a:pt x="1281" y="1364"/>
                  </a:lnTo>
                  <a:lnTo>
                    <a:pt x="1285" y="1363"/>
                  </a:lnTo>
                  <a:lnTo>
                    <a:pt x="1290" y="1362"/>
                  </a:lnTo>
                  <a:lnTo>
                    <a:pt x="1295" y="1362"/>
                  </a:lnTo>
                  <a:close/>
                </a:path>
              </a:pathLst>
            </a:custGeom>
            <a:solidFill>
              <a:srgbClr val="8D86BA"/>
            </a:solidFill>
            <a:ln w="3175" cap="flat" cmpd="sng" algn="ctr">
              <a:noFill/>
              <a:prstDash val="solid"/>
            </a:ln>
            <a:effectLst/>
          </p:spPr>
          <p:txBody>
            <a:bodyPr lIns="96393" tIns="48197" rIns="96393" bIns="48197" anchor="ctr"/>
            <a:lstStyle/>
            <a:p>
              <a:pPr defTabSz="1285240">
                <a:lnSpc>
                  <a:spcPct val="120000"/>
                </a:lnSpc>
                <a:defRPr/>
              </a:pPr>
              <a:endParaRPr lang="en-US" sz="985" kern="0" dirty="0">
                <a:solidFill>
                  <a:srgbClr val="080808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25" name="箭头2"/>
            <p:cNvSpPr>
              <a:spLocks noChangeAspect="1"/>
            </p:cNvSpPr>
            <p:nvPr/>
          </p:nvSpPr>
          <p:spPr bwMode="auto">
            <a:xfrm>
              <a:off x="4414914" y="2731867"/>
              <a:ext cx="1380874" cy="1229097"/>
            </a:xfrm>
            <a:custGeom>
              <a:avLst/>
              <a:gdLst>
                <a:gd name="T0" fmla="*/ 0 w 1385"/>
                <a:gd name="T1" fmla="*/ 903 h 1233"/>
                <a:gd name="T2" fmla="*/ 221 w 1385"/>
                <a:gd name="T3" fmla="*/ 588 h 1233"/>
                <a:gd name="T4" fmla="*/ 262 w 1385"/>
                <a:gd name="T5" fmla="*/ 579 h 1233"/>
                <a:gd name="T6" fmla="*/ 302 w 1385"/>
                <a:gd name="T7" fmla="*/ 567 h 1233"/>
                <a:gd name="T8" fmla="*/ 354 w 1385"/>
                <a:gd name="T9" fmla="*/ 548 h 1233"/>
                <a:gd name="T10" fmla="*/ 391 w 1385"/>
                <a:gd name="T11" fmla="*/ 531 h 1233"/>
                <a:gd name="T12" fmla="*/ 427 w 1385"/>
                <a:gd name="T13" fmla="*/ 511 h 1233"/>
                <a:gd name="T14" fmla="*/ 472 w 1385"/>
                <a:gd name="T15" fmla="*/ 482 h 1233"/>
                <a:gd name="T16" fmla="*/ 506 w 1385"/>
                <a:gd name="T17" fmla="*/ 458 h 1233"/>
                <a:gd name="T18" fmla="*/ 526 w 1385"/>
                <a:gd name="T19" fmla="*/ 441 h 1233"/>
                <a:gd name="T20" fmla="*/ 546 w 1385"/>
                <a:gd name="T21" fmla="*/ 423 h 1233"/>
                <a:gd name="T22" fmla="*/ 565 w 1385"/>
                <a:gd name="T23" fmla="*/ 405 h 1233"/>
                <a:gd name="T24" fmla="*/ 584 w 1385"/>
                <a:gd name="T25" fmla="*/ 385 h 1233"/>
                <a:gd name="T26" fmla="*/ 610 w 1385"/>
                <a:gd name="T27" fmla="*/ 353 h 1233"/>
                <a:gd name="T28" fmla="*/ 642 w 1385"/>
                <a:gd name="T29" fmla="*/ 310 h 1233"/>
                <a:gd name="T30" fmla="*/ 671 w 1385"/>
                <a:gd name="T31" fmla="*/ 264 h 1233"/>
                <a:gd name="T32" fmla="*/ 689 w 1385"/>
                <a:gd name="T33" fmla="*/ 228 h 1233"/>
                <a:gd name="T34" fmla="*/ 705 w 1385"/>
                <a:gd name="T35" fmla="*/ 189 h 1233"/>
                <a:gd name="T36" fmla="*/ 723 w 1385"/>
                <a:gd name="T37" fmla="*/ 138 h 1233"/>
                <a:gd name="T38" fmla="*/ 737 w 1385"/>
                <a:gd name="T39" fmla="*/ 84 h 1233"/>
                <a:gd name="T40" fmla="*/ 746 w 1385"/>
                <a:gd name="T41" fmla="*/ 28 h 1233"/>
                <a:gd name="T42" fmla="*/ 748 w 1385"/>
                <a:gd name="T43" fmla="*/ 0 h 1233"/>
                <a:gd name="T44" fmla="*/ 1385 w 1385"/>
                <a:gd name="T45" fmla="*/ 4 h 1233"/>
                <a:gd name="T46" fmla="*/ 1382 w 1385"/>
                <a:gd name="T47" fmla="*/ 66 h 1233"/>
                <a:gd name="T48" fmla="*/ 1375 w 1385"/>
                <a:gd name="T49" fmla="*/ 126 h 1233"/>
                <a:gd name="T50" fmla="*/ 1366 w 1385"/>
                <a:gd name="T51" fmla="*/ 185 h 1233"/>
                <a:gd name="T52" fmla="*/ 1354 w 1385"/>
                <a:gd name="T53" fmla="*/ 245 h 1233"/>
                <a:gd name="T54" fmla="*/ 1339 w 1385"/>
                <a:gd name="T55" fmla="*/ 302 h 1233"/>
                <a:gd name="T56" fmla="*/ 1322 w 1385"/>
                <a:gd name="T57" fmla="*/ 359 h 1233"/>
                <a:gd name="T58" fmla="*/ 1301 w 1385"/>
                <a:gd name="T59" fmla="*/ 414 h 1233"/>
                <a:gd name="T60" fmla="*/ 1279 w 1385"/>
                <a:gd name="T61" fmla="*/ 468 h 1233"/>
                <a:gd name="T62" fmla="*/ 1255 w 1385"/>
                <a:gd name="T63" fmla="*/ 522 h 1233"/>
                <a:gd name="T64" fmla="*/ 1228 w 1385"/>
                <a:gd name="T65" fmla="*/ 573 h 1233"/>
                <a:gd name="T66" fmla="*/ 1200 w 1385"/>
                <a:gd name="T67" fmla="*/ 623 h 1233"/>
                <a:gd name="T68" fmla="*/ 1169 w 1385"/>
                <a:gd name="T69" fmla="*/ 671 h 1233"/>
                <a:gd name="T70" fmla="*/ 1135 w 1385"/>
                <a:gd name="T71" fmla="*/ 719 h 1233"/>
                <a:gd name="T72" fmla="*/ 1099 w 1385"/>
                <a:gd name="T73" fmla="*/ 764 h 1233"/>
                <a:gd name="T74" fmla="*/ 1062 w 1385"/>
                <a:gd name="T75" fmla="*/ 808 h 1233"/>
                <a:gd name="T76" fmla="*/ 1023 w 1385"/>
                <a:gd name="T77" fmla="*/ 851 h 1233"/>
                <a:gd name="T78" fmla="*/ 982 w 1385"/>
                <a:gd name="T79" fmla="*/ 891 h 1233"/>
                <a:gd name="T80" fmla="*/ 939 w 1385"/>
                <a:gd name="T81" fmla="*/ 929 h 1233"/>
                <a:gd name="T82" fmla="*/ 895 w 1385"/>
                <a:gd name="T83" fmla="*/ 965 h 1233"/>
                <a:gd name="T84" fmla="*/ 849 w 1385"/>
                <a:gd name="T85" fmla="*/ 1000 h 1233"/>
                <a:gd name="T86" fmla="*/ 801 w 1385"/>
                <a:gd name="T87" fmla="*/ 1032 h 1233"/>
                <a:gd name="T88" fmla="*/ 752 w 1385"/>
                <a:gd name="T89" fmla="*/ 1063 h 1233"/>
                <a:gd name="T90" fmla="*/ 701 w 1385"/>
                <a:gd name="T91" fmla="*/ 1090 h 1233"/>
                <a:gd name="T92" fmla="*/ 649 w 1385"/>
                <a:gd name="T93" fmla="*/ 1116 h 1233"/>
                <a:gd name="T94" fmla="*/ 595 w 1385"/>
                <a:gd name="T95" fmla="*/ 1139 h 1233"/>
                <a:gd name="T96" fmla="*/ 541 w 1385"/>
                <a:gd name="T97" fmla="*/ 1161 h 1233"/>
                <a:gd name="T98" fmla="*/ 485 w 1385"/>
                <a:gd name="T99" fmla="*/ 1180 h 1233"/>
                <a:gd name="T100" fmla="*/ 428 w 1385"/>
                <a:gd name="T101" fmla="*/ 1196 h 1233"/>
                <a:gd name="T102" fmla="*/ 370 w 1385"/>
                <a:gd name="T103" fmla="*/ 1209 h 1233"/>
                <a:gd name="T104" fmla="*/ 311 w 1385"/>
                <a:gd name="T105" fmla="*/ 1220 h 1233"/>
                <a:gd name="T106" fmla="*/ 251 w 1385"/>
                <a:gd name="T107" fmla="*/ 1228 h 1233"/>
                <a:gd name="T108" fmla="*/ 191 w 1385"/>
                <a:gd name="T109" fmla="*/ 1233 h 1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385" h="1233">
                  <a:moveTo>
                    <a:pt x="191" y="1233"/>
                  </a:moveTo>
                  <a:lnTo>
                    <a:pt x="0" y="903"/>
                  </a:lnTo>
                  <a:lnTo>
                    <a:pt x="194" y="592"/>
                  </a:lnTo>
                  <a:lnTo>
                    <a:pt x="221" y="588"/>
                  </a:lnTo>
                  <a:lnTo>
                    <a:pt x="248" y="582"/>
                  </a:lnTo>
                  <a:lnTo>
                    <a:pt x="262" y="579"/>
                  </a:lnTo>
                  <a:lnTo>
                    <a:pt x="275" y="575"/>
                  </a:lnTo>
                  <a:lnTo>
                    <a:pt x="302" y="567"/>
                  </a:lnTo>
                  <a:lnTo>
                    <a:pt x="327" y="558"/>
                  </a:lnTo>
                  <a:lnTo>
                    <a:pt x="354" y="548"/>
                  </a:lnTo>
                  <a:lnTo>
                    <a:pt x="379" y="537"/>
                  </a:lnTo>
                  <a:lnTo>
                    <a:pt x="391" y="531"/>
                  </a:lnTo>
                  <a:lnTo>
                    <a:pt x="403" y="525"/>
                  </a:lnTo>
                  <a:lnTo>
                    <a:pt x="427" y="511"/>
                  </a:lnTo>
                  <a:lnTo>
                    <a:pt x="450" y="497"/>
                  </a:lnTo>
                  <a:lnTo>
                    <a:pt x="472" y="482"/>
                  </a:lnTo>
                  <a:lnTo>
                    <a:pt x="494" y="467"/>
                  </a:lnTo>
                  <a:lnTo>
                    <a:pt x="506" y="458"/>
                  </a:lnTo>
                  <a:lnTo>
                    <a:pt x="516" y="450"/>
                  </a:lnTo>
                  <a:lnTo>
                    <a:pt x="526" y="441"/>
                  </a:lnTo>
                  <a:lnTo>
                    <a:pt x="536" y="432"/>
                  </a:lnTo>
                  <a:lnTo>
                    <a:pt x="546" y="423"/>
                  </a:lnTo>
                  <a:lnTo>
                    <a:pt x="556" y="414"/>
                  </a:lnTo>
                  <a:lnTo>
                    <a:pt x="565" y="405"/>
                  </a:lnTo>
                  <a:lnTo>
                    <a:pt x="575" y="395"/>
                  </a:lnTo>
                  <a:lnTo>
                    <a:pt x="584" y="385"/>
                  </a:lnTo>
                  <a:lnTo>
                    <a:pt x="593" y="375"/>
                  </a:lnTo>
                  <a:lnTo>
                    <a:pt x="610" y="353"/>
                  </a:lnTo>
                  <a:lnTo>
                    <a:pt x="626" y="332"/>
                  </a:lnTo>
                  <a:lnTo>
                    <a:pt x="642" y="310"/>
                  </a:lnTo>
                  <a:lnTo>
                    <a:pt x="656" y="287"/>
                  </a:lnTo>
                  <a:lnTo>
                    <a:pt x="671" y="264"/>
                  </a:lnTo>
                  <a:lnTo>
                    <a:pt x="683" y="240"/>
                  </a:lnTo>
                  <a:lnTo>
                    <a:pt x="689" y="228"/>
                  </a:lnTo>
                  <a:lnTo>
                    <a:pt x="695" y="215"/>
                  </a:lnTo>
                  <a:lnTo>
                    <a:pt x="705" y="189"/>
                  </a:lnTo>
                  <a:lnTo>
                    <a:pt x="715" y="164"/>
                  </a:lnTo>
                  <a:lnTo>
                    <a:pt x="723" y="138"/>
                  </a:lnTo>
                  <a:lnTo>
                    <a:pt x="731" y="111"/>
                  </a:lnTo>
                  <a:lnTo>
                    <a:pt x="737" y="84"/>
                  </a:lnTo>
                  <a:lnTo>
                    <a:pt x="742" y="57"/>
                  </a:lnTo>
                  <a:lnTo>
                    <a:pt x="746" y="28"/>
                  </a:lnTo>
                  <a:lnTo>
                    <a:pt x="747" y="14"/>
                  </a:lnTo>
                  <a:lnTo>
                    <a:pt x="748" y="0"/>
                  </a:lnTo>
                  <a:lnTo>
                    <a:pt x="1032" y="202"/>
                  </a:lnTo>
                  <a:lnTo>
                    <a:pt x="1385" y="4"/>
                  </a:lnTo>
                  <a:lnTo>
                    <a:pt x="1384" y="36"/>
                  </a:lnTo>
                  <a:lnTo>
                    <a:pt x="1382" y="66"/>
                  </a:lnTo>
                  <a:lnTo>
                    <a:pt x="1379" y="96"/>
                  </a:lnTo>
                  <a:lnTo>
                    <a:pt x="1375" y="126"/>
                  </a:lnTo>
                  <a:lnTo>
                    <a:pt x="1371" y="156"/>
                  </a:lnTo>
                  <a:lnTo>
                    <a:pt x="1366" y="185"/>
                  </a:lnTo>
                  <a:lnTo>
                    <a:pt x="1360" y="216"/>
                  </a:lnTo>
                  <a:lnTo>
                    <a:pt x="1354" y="245"/>
                  </a:lnTo>
                  <a:lnTo>
                    <a:pt x="1347" y="273"/>
                  </a:lnTo>
                  <a:lnTo>
                    <a:pt x="1339" y="302"/>
                  </a:lnTo>
                  <a:lnTo>
                    <a:pt x="1331" y="330"/>
                  </a:lnTo>
                  <a:lnTo>
                    <a:pt x="1322" y="359"/>
                  </a:lnTo>
                  <a:lnTo>
                    <a:pt x="1313" y="387"/>
                  </a:lnTo>
                  <a:lnTo>
                    <a:pt x="1301" y="414"/>
                  </a:lnTo>
                  <a:lnTo>
                    <a:pt x="1291" y="441"/>
                  </a:lnTo>
                  <a:lnTo>
                    <a:pt x="1279" y="468"/>
                  </a:lnTo>
                  <a:lnTo>
                    <a:pt x="1268" y="494"/>
                  </a:lnTo>
                  <a:lnTo>
                    <a:pt x="1255" y="522"/>
                  </a:lnTo>
                  <a:lnTo>
                    <a:pt x="1242" y="547"/>
                  </a:lnTo>
                  <a:lnTo>
                    <a:pt x="1228" y="573"/>
                  </a:lnTo>
                  <a:lnTo>
                    <a:pt x="1214" y="598"/>
                  </a:lnTo>
                  <a:lnTo>
                    <a:pt x="1200" y="623"/>
                  </a:lnTo>
                  <a:lnTo>
                    <a:pt x="1184" y="647"/>
                  </a:lnTo>
                  <a:lnTo>
                    <a:pt x="1169" y="671"/>
                  </a:lnTo>
                  <a:lnTo>
                    <a:pt x="1152" y="696"/>
                  </a:lnTo>
                  <a:lnTo>
                    <a:pt x="1135" y="719"/>
                  </a:lnTo>
                  <a:lnTo>
                    <a:pt x="1117" y="742"/>
                  </a:lnTo>
                  <a:lnTo>
                    <a:pt x="1099" y="764"/>
                  </a:lnTo>
                  <a:lnTo>
                    <a:pt x="1081" y="786"/>
                  </a:lnTo>
                  <a:lnTo>
                    <a:pt x="1062" y="808"/>
                  </a:lnTo>
                  <a:lnTo>
                    <a:pt x="1043" y="829"/>
                  </a:lnTo>
                  <a:lnTo>
                    <a:pt x="1023" y="851"/>
                  </a:lnTo>
                  <a:lnTo>
                    <a:pt x="1003" y="871"/>
                  </a:lnTo>
                  <a:lnTo>
                    <a:pt x="982" y="891"/>
                  </a:lnTo>
                  <a:lnTo>
                    <a:pt x="961" y="910"/>
                  </a:lnTo>
                  <a:lnTo>
                    <a:pt x="939" y="929"/>
                  </a:lnTo>
                  <a:lnTo>
                    <a:pt x="917" y="947"/>
                  </a:lnTo>
                  <a:lnTo>
                    <a:pt x="895" y="965"/>
                  </a:lnTo>
                  <a:lnTo>
                    <a:pt x="872" y="982"/>
                  </a:lnTo>
                  <a:lnTo>
                    <a:pt x="849" y="1000"/>
                  </a:lnTo>
                  <a:lnTo>
                    <a:pt x="826" y="1017"/>
                  </a:lnTo>
                  <a:lnTo>
                    <a:pt x="801" y="1032"/>
                  </a:lnTo>
                  <a:lnTo>
                    <a:pt x="776" y="1048"/>
                  </a:lnTo>
                  <a:lnTo>
                    <a:pt x="752" y="1063"/>
                  </a:lnTo>
                  <a:lnTo>
                    <a:pt x="727" y="1077"/>
                  </a:lnTo>
                  <a:lnTo>
                    <a:pt x="701" y="1090"/>
                  </a:lnTo>
                  <a:lnTo>
                    <a:pt x="676" y="1104"/>
                  </a:lnTo>
                  <a:lnTo>
                    <a:pt x="649" y="1116"/>
                  </a:lnTo>
                  <a:lnTo>
                    <a:pt x="622" y="1128"/>
                  </a:lnTo>
                  <a:lnTo>
                    <a:pt x="595" y="1139"/>
                  </a:lnTo>
                  <a:lnTo>
                    <a:pt x="568" y="1150"/>
                  </a:lnTo>
                  <a:lnTo>
                    <a:pt x="541" y="1161"/>
                  </a:lnTo>
                  <a:lnTo>
                    <a:pt x="514" y="1171"/>
                  </a:lnTo>
                  <a:lnTo>
                    <a:pt x="485" y="1180"/>
                  </a:lnTo>
                  <a:lnTo>
                    <a:pt x="456" y="1188"/>
                  </a:lnTo>
                  <a:lnTo>
                    <a:pt x="428" y="1196"/>
                  </a:lnTo>
                  <a:lnTo>
                    <a:pt x="399" y="1203"/>
                  </a:lnTo>
                  <a:lnTo>
                    <a:pt x="370" y="1209"/>
                  </a:lnTo>
                  <a:lnTo>
                    <a:pt x="340" y="1215"/>
                  </a:lnTo>
                  <a:lnTo>
                    <a:pt x="311" y="1220"/>
                  </a:lnTo>
                  <a:lnTo>
                    <a:pt x="281" y="1224"/>
                  </a:lnTo>
                  <a:lnTo>
                    <a:pt x="251" y="1228"/>
                  </a:lnTo>
                  <a:lnTo>
                    <a:pt x="221" y="1231"/>
                  </a:lnTo>
                  <a:lnTo>
                    <a:pt x="191" y="1233"/>
                  </a:lnTo>
                  <a:close/>
                </a:path>
              </a:pathLst>
            </a:custGeom>
            <a:solidFill>
              <a:srgbClr val="8BBDE2"/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35425" rIns="0" bIns="35425" anchor="ctr"/>
            <a:lstStyle/>
            <a:p>
              <a:pPr marL="144145" indent="-144145" defTabSz="1285240">
                <a:lnSpc>
                  <a:spcPct val="120000"/>
                </a:lnSpc>
                <a:spcBef>
                  <a:spcPts val="475"/>
                </a:spcBef>
                <a:spcAft>
                  <a:spcPts val="475"/>
                </a:spcAft>
                <a:buFont typeface="Arial" panose="020B0604020202020204" pitchFamily="34" charset="0"/>
                <a:buChar char="•"/>
                <a:defRPr/>
              </a:pPr>
              <a:endParaRPr lang="en-US" sz="1125" kern="0" dirty="0">
                <a:solidFill>
                  <a:srgbClr val="080808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26" name="中心文本"/>
            <p:cNvSpPr txBox="1">
              <a:spLocks noChangeArrowheads="1"/>
            </p:cNvSpPr>
            <p:nvPr/>
          </p:nvSpPr>
          <p:spPr bwMode="auto">
            <a:xfrm>
              <a:off x="3913457" y="2414156"/>
              <a:ext cx="1214216" cy="471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2294" tIns="36149" rIns="72294" bIns="36149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defTabSz="1285240">
                <a:spcBef>
                  <a:spcPct val="0"/>
                </a:spcBef>
                <a:buNone/>
                <a:defRPr/>
              </a:pPr>
              <a:r>
                <a:rPr lang="en-US" altLang="en-US" sz="3375" kern="0" dirty="0">
                  <a:solidFill>
                    <a:srgbClr val="076655"/>
                  </a:solidFill>
                  <a:latin typeface="微软雅黑" panose="020B0503020204020204" pitchFamily="34" charset="-122"/>
                </a:rPr>
                <a:t>总结</a:t>
              </a:r>
              <a:endParaRPr lang="en-US" altLang="zh-CN" sz="3375" kern="0" dirty="0">
                <a:solidFill>
                  <a:srgbClr val="076655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30" name="Freeform 54"/>
            <p:cNvSpPr>
              <a:spLocks noEditPoints="1"/>
            </p:cNvSpPr>
            <p:nvPr/>
          </p:nvSpPr>
          <p:spPr bwMode="auto">
            <a:xfrm>
              <a:off x="5007967" y="3245835"/>
              <a:ext cx="194768" cy="360184"/>
            </a:xfrm>
            <a:custGeom>
              <a:avLst/>
              <a:gdLst>
                <a:gd name="T0" fmla="*/ 23 w 144"/>
                <a:gd name="T1" fmla="*/ 0 h 270"/>
                <a:gd name="T2" fmla="*/ 19 w 144"/>
                <a:gd name="T3" fmla="*/ 0 h 270"/>
                <a:gd name="T4" fmla="*/ 11 w 144"/>
                <a:gd name="T5" fmla="*/ 3 h 270"/>
                <a:gd name="T6" fmla="*/ 4 w 144"/>
                <a:gd name="T7" fmla="*/ 9 h 270"/>
                <a:gd name="T8" fmla="*/ 1 w 144"/>
                <a:gd name="T9" fmla="*/ 18 h 270"/>
                <a:gd name="T10" fmla="*/ 0 w 144"/>
                <a:gd name="T11" fmla="*/ 248 h 270"/>
                <a:gd name="T12" fmla="*/ 1 w 144"/>
                <a:gd name="T13" fmla="*/ 252 h 270"/>
                <a:gd name="T14" fmla="*/ 4 w 144"/>
                <a:gd name="T15" fmla="*/ 260 h 270"/>
                <a:gd name="T16" fmla="*/ 11 w 144"/>
                <a:gd name="T17" fmla="*/ 266 h 270"/>
                <a:gd name="T18" fmla="*/ 19 w 144"/>
                <a:gd name="T19" fmla="*/ 270 h 270"/>
                <a:gd name="T20" fmla="*/ 122 w 144"/>
                <a:gd name="T21" fmla="*/ 270 h 270"/>
                <a:gd name="T22" fmla="*/ 127 w 144"/>
                <a:gd name="T23" fmla="*/ 270 h 270"/>
                <a:gd name="T24" fmla="*/ 135 w 144"/>
                <a:gd name="T25" fmla="*/ 266 h 270"/>
                <a:gd name="T26" fmla="*/ 140 w 144"/>
                <a:gd name="T27" fmla="*/ 260 h 270"/>
                <a:gd name="T28" fmla="*/ 144 w 144"/>
                <a:gd name="T29" fmla="*/ 252 h 270"/>
                <a:gd name="T30" fmla="*/ 144 w 144"/>
                <a:gd name="T31" fmla="*/ 22 h 270"/>
                <a:gd name="T32" fmla="*/ 144 w 144"/>
                <a:gd name="T33" fmla="*/ 18 h 270"/>
                <a:gd name="T34" fmla="*/ 140 w 144"/>
                <a:gd name="T35" fmla="*/ 9 h 270"/>
                <a:gd name="T36" fmla="*/ 135 w 144"/>
                <a:gd name="T37" fmla="*/ 3 h 270"/>
                <a:gd name="T38" fmla="*/ 127 w 144"/>
                <a:gd name="T39" fmla="*/ 0 h 270"/>
                <a:gd name="T40" fmla="*/ 122 w 144"/>
                <a:gd name="T41" fmla="*/ 0 h 270"/>
                <a:gd name="T42" fmla="*/ 86 w 144"/>
                <a:gd name="T43" fmla="*/ 18 h 270"/>
                <a:gd name="T44" fmla="*/ 90 w 144"/>
                <a:gd name="T45" fmla="*/ 19 h 270"/>
                <a:gd name="T46" fmla="*/ 90 w 144"/>
                <a:gd name="T47" fmla="*/ 22 h 270"/>
                <a:gd name="T48" fmla="*/ 86 w 144"/>
                <a:gd name="T49" fmla="*/ 26 h 270"/>
                <a:gd name="T50" fmla="*/ 58 w 144"/>
                <a:gd name="T51" fmla="*/ 26 h 270"/>
                <a:gd name="T52" fmla="*/ 54 w 144"/>
                <a:gd name="T53" fmla="*/ 22 h 270"/>
                <a:gd name="T54" fmla="*/ 56 w 144"/>
                <a:gd name="T55" fmla="*/ 19 h 270"/>
                <a:gd name="T56" fmla="*/ 58 w 144"/>
                <a:gd name="T57" fmla="*/ 18 h 270"/>
                <a:gd name="T58" fmla="*/ 72 w 144"/>
                <a:gd name="T59" fmla="*/ 262 h 270"/>
                <a:gd name="T60" fmla="*/ 62 w 144"/>
                <a:gd name="T61" fmla="*/ 258 h 270"/>
                <a:gd name="T62" fmla="*/ 58 w 144"/>
                <a:gd name="T63" fmla="*/ 248 h 270"/>
                <a:gd name="T64" fmla="*/ 60 w 144"/>
                <a:gd name="T65" fmla="*/ 243 h 270"/>
                <a:gd name="T66" fmla="*/ 66 w 144"/>
                <a:gd name="T67" fmla="*/ 234 h 270"/>
                <a:gd name="T68" fmla="*/ 72 w 144"/>
                <a:gd name="T69" fmla="*/ 234 h 270"/>
                <a:gd name="T70" fmla="*/ 81 w 144"/>
                <a:gd name="T71" fmla="*/ 239 h 270"/>
                <a:gd name="T72" fmla="*/ 86 w 144"/>
                <a:gd name="T73" fmla="*/ 248 h 270"/>
                <a:gd name="T74" fmla="*/ 84 w 144"/>
                <a:gd name="T75" fmla="*/ 252 h 270"/>
                <a:gd name="T76" fmla="*/ 77 w 144"/>
                <a:gd name="T77" fmla="*/ 260 h 270"/>
                <a:gd name="T78" fmla="*/ 72 w 144"/>
                <a:gd name="T79" fmla="*/ 262 h 270"/>
                <a:gd name="T80" fmla="*/ 9 w 144"/>
                <a:gd name="T81" fmla="*/ 225 h 270"/>
                <a:gd name="T82" fmla="*/ 136 w 144"/>
                <a:gd name="T83" fmla="*/ 45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44" h="270">
                  <a:moveTo>
                    <a:pt x="122" y="0"/>
                  </a:moveTo>
                  <a:lnTo>
                    <a:pt x="23" y="0"/>
                  </a:lnTo>
                  <a:lnTo>
                    <a:pt x="23" y="0"/>
                  </a:lnTo>
                  <a:lnTo>
                    <a:pt x="19" y="0"/>
                  </a:lnTo>
                  <a:lnTo>
                    <a:pt x="13" y="1"/>
                  </a:lnTo>
                  <a:lnTo>
                    <a:pt x="11" y="3"/>
                  </a:lnTo>
                  <a:lnTo>
                    <a:pt x="6" y="5"/>
                  </a:lnTo>
                  <a:lnTo>
                    <a:pt x="4" y="9"/>
                  </a:lnTo>
                  <a:lnTo>
                    <a:pt x="2" y="13"/>
                  </a:lnTo>
                  <a:lnTo>
                    <a:pt x="1" y="18"/>
                  </a:lnTo>
                  <a:lnTo>
                    <a:pt x="0" y="22"/>
                  </a:lnTo>
                  <a:lnTo>
                    <a:pt x="0" y="248"/>
                  </a:lnTo>
                  <a:lnTo>
                    <a:pt x="0" y="248"/>
                  </a:lnTo>
                  <a:lnTo>
                    <a:pt x="1" y="252"/>
                  </a:lnTo>
                  <a:lnTo>
                    <a:pt x="2" y="256"/>
                  </a:lnTo>
                  <a:lnTo>
                    <a:pt x="4" y="260"/>
                  </a:lnTo>
                  <a:lnTo>
                    <a:pt x="6" y="263"/>
                  </a:lnTo>
                  <a:lnTo>
                    <a:pt x="11" y="266"/>
                  </a:lnTo>
                  <a:lnTo>
                    <a:pt x="13" y="269"/>
                  </a:lnTo>
                  <a:lnTo>
                    <a:pt x="19" y="270"/>
                  </a:lnTo>
                  <a:lnTo>
                    <a:pt x="23" y="270"/>
                  </a:lnTo>
                  <a:lnTo>
                    <a:pt x="122" y="270"/>
                  </a:lnTo>
                  <a:lnTo>
                    <a:pt x="122" y="270"/>
                  </a:lnTo>
                  <a:lnTo>
                    <a:pt x="127" y="270"/>
                  </a:lnTo>
                  <a:lnTo>
                    <a:pt x="131" y="269"/>
                  </a:lnTo>
                  <a:lnTo>
                    <a:pt x="135" y="266"/>
                  </a:lnTo>
                  <a:lnTo>
                    <a:pt x="137" y="263"/>
                  </a:lnTo>
                  <a:lnTo>
                    <a:pt x="140" y="260"/>
                  </a:lnTo>
                  <a:lnTo>
                    <a:pt x="143" y="256"/>
                  </a:lnTo>
                  <a:lnTo>
                    <a:pt x="144" y="252"/>
                  </a:lnTo>
                  <a:lnTo>
                    <a:pt x="144" y="248"/>
                  </a:lnTo>
                  <a:lnTo>
                    <a:pt x="144" y="22"/>
                  </a:lnTo>
                  <a:lnTo>
                    <a:pt x="144" y="22"/>
                  </a:lnTo>
                  <a:lnTo>
                    <a:pt x="144" y="18"/>
                  </a:lnTo>
                  <a:lnTo>
                    <a:pt x="143" y="13"/>
                  </a:lnTo>
                  <a:lnTo>
                    <a:pt x="140" y="9"/>
                  </a:lnTo>
                  <a:lnTo>
                    <a:pt x="137" y="5"/>
                  </a:lnTo>
                  <a:lnTo>
                    <a:pt x="135" y="3"/>
                  </a:lnTo>
                  <a:lnTo>
                    <a:pt x="131" y="1"/>
                  </a:lnTo>
                  <a:lnTo>
                    <a:pt x="127" y="0"/>
                  </a:lnTo>
                  <a:lnTo>
                    <a:pt x="122" y="0"/>
                  </a:lnTo>
                  <a:lnTo>
                    <a:pt x="122" y="0"/>
                  </a:lnTo>
                  <a:close/>
                  <a:moveTo>
                    <a:pt x="58" y="18"/>
                  </a:moveTo>
                  <a:lnTo>
                    <a:pt x="86" y="18"/>
                  </a:lnTo>
                  <a:lnTo>
                    <a:pt x="86" y="18"/>
                  </a:lnTo>
                  <a:lnTo>
                    <a:pt x="90" y="19"/>
                  </a:lnTo>
                  <a:lnTo>
                    <a:pt x="90" y="22"/>
                  </a:lnTo>
                  <a:lnTo>
                    <a:pt x="90" y="22"/>
                  </a:lnTo>
                  <a:lnTo>
                    <a:pt x="90" y="24"/>
                  </a:lnTo>
                  <a:lnTo>
                    <a:pt x="86" y="26"/>
                  </a:lnTo>
                  <a:lnTo>
                    <a:pt x="58" y="26"/>
                  </a:lnTo>
                  <a:lnTo>
                    <a:pt x="58" y="26"/>
                  </a:lnTo>
                  <a:lnTo>
                    <a:pt x="56" y="24"/>
                  </a:lnTo>
                  <a:lnTo>
                    <a:pt x="54" y="22"/>
                  </a:lnTo>
                  <a:lnTo>
                    <a:pt x="54" y="22"/>
                  </a:lnTo>
                  <a:lnTo>
                    <a:pt x="56" y="19"/>
                  </a:lnTo>
                  <a:lnTo>
                    <a:pt x="58" y="18"/>
                  </a:lnTo>
                  <a:lnTo>
                    <a:pt x="58" y="18"/>
                  </a:lnTo>
                  <a:close/>
                  <a:moveTo>
                    <a:pt x="72" y="262"/>
                  </a:moveTo>
                  <a:lnTo>
                    <a:pt x="72" y="262"/>
                  </a:lnTo>
                  <a:lnTo>
                    <a:pt x="66" y="260"/>
                  </a:lnTo>
                  <a:lnTo>
                    <a:pt x="62" y="258"/>
                  </a:lnTo>
                  <a:lnTo>
                    <a:pt x="60" y="252"/>
                  </a:lnTo>
                  <a:lnTo>
                    <a:pt x="58" y="248"/>
                  </a:lnTo>
                  <a:lnTo>
                    <a:pt x="58" y="248"/>
                  </a:lnTo>
                  <a:lnTo>
                    <a:pt x="60" y="243"/>
                  </a:lnTo>
                  <a:lnTo>
                    <a:pt x="62" y="239"/>
                  </a:lnTo>
                  <a:lnTo>
                    <a:pt x="66" y="234"/>
                  </a:lnTo>
                  <a:lnTo>
                    <a:pt x="72" y="234"/>
                  </a:lnTo>
                  <a:lnTo>
                    <a:pt x="72" y="234"/>
                  </a:lnTo>
                  <a:lnTo>
                    <a:pt x="77" y="234"/>
                  </a:lnTo>
                  <a:lnTo>
                    <a:pt x="81" y="239"/>
                  </a:lnTo>
                  <a:lnTo>
                    <a:pt x="84" y="243"/>
                  </a:lnTo>
                  <a:lnTo>
                    <a:pt x="86" y="248"/>
                  </a:lnTo>
                  <a:lnTo>
                    <a:pt x="86" y="248"/>
                  </a:lnTo>
                  <a:lnTo>
                    <a:pt x="84" y="252"/>
                  </a:lnTo>
                  <a:lnTo>
                    <a:pt x="81" y="258"/>
                  </a:lnTo>
                  <a:lnTo>
                    <a:pt x="77" y="260"/>
                  </a:lnTo>
                  <a:lnTo>
                    <a:pt x="72" y="262"/>
                  </a:lnTo>
                  <a:lnTo>
                    <a:pt x="72" y="262"/>
                  </a:lnTo>
                  <a:close/>
                  <a:moveTo>
                    <a:pt x="136" y="225"/>
                  </a:moveTo>
                  <a:lnTo>
                    <a:pt x="9" y="225"/>
                  </a:lnTo>
                  <a:lnTo>
                    <a:pt x="9" y="45"/>
                  </a:lnTo>
                  <a:lnTo>
                    <a:pt x="136" y="45"/>
                  </a:lnTo>
                  <a:lnTo>
                    <a:pt x="136" y="22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6393" tIns="48197" rIns="96393" bIns="48197" numCol="1" anchor="t" anchorCtr="0" compatLnSpc="1"/>
            <a:lstStyle/>
            <a:p>
              <a:pPr defTabSz="1285240">
                <a:defRPr/>
              </a:pPr>
              <a:endParaRPr lang="zh-CN" altLang="en-US" sz="3375" kern="0">
                <a:solidFill>
                  <a:srgbClr val="080808"/>
                </a:solidFill>
              </a:endParaRPr>
            </a:p>
          </p:txBody>
        </p:sp>
        <p:grpSp>
          <p:nvGrpSpPr>
            <p:cNvPr id="32" name="组合 31"/>
            <p:cNvGrpSpPr/>
            <p:nvPr/>
          </p:nvGrpSpPr>
          <p:grpSpPr>
            <a:xfrm>
              <a:off x="5105351" y="1925813"/>
              <a:ext cx="362855" cy="293487"/>
              <a:chOff x="5337176" y="1504950"/>
              <a:chExt cx="215900" cy="174626"/>
            </a:xfrm>
            <a:solidFill>
              <a:srgbClr val="FFFFFF"/>
            </a:solidFill>
          </p:grpSpPr>
          <p:sp>
            <p:nvSpPr>
              <p:cNvPr id="45" name="Freeform 90"/>
              <p:cNvSpPr>
                <a:spLocks noEditPoints="1"/>
              </p:cNvSpPr>
              <p:nvPr/>
            </p:nvSpPr>
            <p:spPr bwMode="auto">
              <a:xfrm>
                <a:off x="5337176" y="1617663"/>
                <a:ext cx="215900" cy="61913"/>
              </a:xfrm>
              <a:custGeom>
                <a:avLst/>
                <a:gdLst>
                  <a:gd name="T0" fmla="*/ 272 w 273"/>
                  <a:gd name="T1" fmla="*/ 66 h 79"/>
                  <a:gd name="T2" fmla="*/ 272 w 273"/>
                  <a:gd name="T3" fmla="*/ 66 h 79"/>
                  <a:gd name="T4" fmla="*/ 266 w 273"/>
                  <a:gd name="T5" fmla="*/ 55 h 79"/>
                  <a:gd name="T6" fmla="*/ 255 w 273"/>
                  <a:gd name="T7" fmla="*/ 36 h 79"/>
                  <a:gd name="T8" fmla="*/ 233 w 273"/>
                  <a:gd name="T9" fmla="*/ 2 h 79"/>
                  <a:gd name="T10" fmla="*/ 233 w 273"/>
                  <a:gd name="T11" fmla="*/ 2 h 79"/>
                  <a:gd name="T12" fmla="*/ 232 w 273"/>
                  <a:gd name="T13" fmla="*/ 0 h 79"/>
                  <a:gd name="T14" fmla="*/ 231 w 273"/>
                  <a:gd name="T15" fmla="*/ 0 h 79"/>
                  <a:gd name="T16" fmla="*/ 44 w 273"/>
                  <a:gd name="T17" fmla="*/ 0 h 79"/>
                  <a:gd name="T18" fmla="*/ 44 w 273"/>
                  <a:gd name="T19" fmla="*/ 0 h 79"/>
                  <a:gd name="T20" fmla="*/ 41 w 273"/>
                  <a:gd name="T21" fmla="*/ 0 h 79"/>
                  <a:gd name="T22" fmla="*/ 39 w 273"/>
                  <a:gd name="T23" fmla="*/ 2 h 79"/>
                  <a:gd name="T24" fmla="*/ 39 w 273"/>
                  <a:gd name="T25" fmla="*/ 2 h 79"/>
                  <a:gd name="T26" fmla="*/ 18 w 273"/>
                  <a:gd name="T27" fmla="*/ 36 h 79"/>
                  <a:gd name="T28" fmla="*/ 7 w 273"/>
                  <a:gd name="T29" fmla="*/ 55 h 79"/>
                  <a:gd name="T30" fmla="*/ 1 w 273"/>
                  <a:gd name="T31" fmla="*/ 66 h 79"/>
                  <a:gd name="T32" fmla="*/ 1 w 273"/>
                  <a:gd name="T33" fmla="*/ 66 h 79"/>
                  <a:gd name="T34" fmla="*/ 0 w 273"/>
                  <a:gd name="T35" fmla="*/ 71 h 79"/>
                  <a:gd name="T36" fmla="*/ 1 w 273"/>
                  <a:gd name="T37" fmla="*/ 74 h 79"/>
                  <a:gd name="T38" fmla="*/ 1 w 273"/>
                  <a:gd name="T39" fmla="*/ 74 h 79"/>
                  <a:gd name="T40" fmla="*/ 4 w 273"/>
                  <a:gd name="T41" fmla="*/ 77 h 79"/>
                  <a:gd name="T42" fmla="*/ 8 w 273"/>
                  <a:gd name="T43" fmla="*/ 78 h 79"/>
                  <a:gd name="T44" fmla="*/ 19 w 273"/>
                  <a:gd name="T45" fmla="*/ 79 h 79"/>
                  <a:gd name="T46" fmla="*/ 255 w 273"/>
                  <a:gd name="T47" fmla="*/ 79 h 79"/>
                  <a:gd name="T48" fmla="*/ 255 w 273"/>
                  <a:gd name="T49" fmla="*/ 79 h 79"/>
                  <a:gd name="T50" fmla="*/ 266 w 273"/>
                  <a:gd name="T51" fmla="*/ 78 h 79"/>
                  <a:gd name="T52" fmla="*/ 269 w 273"/>
                  <a:gd name="T53" fmla="*/ 77 h 79"/>
                  <a:gd name="T54" fmla="*/ 272 w 273"/>
                  <a:gd name="T55" fmla="*/ 74 h 79"/>
                  <a:gd name="T56" fmla="*/ 272 w 273"/>
                  <a:gd name="T57" fmla="*/ 74 h 79"/>
                  <a:gd name="T58" fmla="*/ 273 w 273"/>
                  <a:gd name="T59" fmla="*/ 71 h 79"/>
                  <a:gd name="T60" fmla="*/ 272 w 273"/>
                  <a:gd name="T61" fmla="*/ 66 h 79"/>
                  <a:gd name="T62" fmla="*/ 272 w 273"/>
                  <a:gd name="T63" fmla="*/ 66 h 79"/>
                  <a:gd name="T64" fmla="*/ 266 w 273"/>
                  <a:gd name="T65" fmla="*/ 70 h 79"/>
                  <a:gd name="T66" fmla="*/ 266 w 273"/>
                  <a:gd name="T67" fmla="*/ 70 h 79"/>
                  <a:gd name="T68" fmla="*/ 263 w 273"/>
                  <a:gd name="T69" fmla="*/ 71 h 79"/>
                  <a:gd name="T70" fmla="*/ 255 w 273"/>
                  <a:gd name="T71" fmla="*/ 71 h 79"/>
                  <a:gd name="T72" fmla="*/ 19 w 273"/>
                  <a:gd name="T73" fmla="*/ 71 h 79"/>
                  <a:gd name="T74" fmla="*/ 19 w 273"/>
                  <a:gd name="T75" fmla="*/ 71 h 79"/>
                  <a:gd name="T76" fmla="*/ 9 w 273"/>
                  <a:gd name="T77" fmla="*/ 71 h 79"/>
                  <a:gd name="T78" fmla="*/ 8 w 273"/>
                  <a:gd name="T79" fmla="*/ 70 h 79"/>
                  <a:gd name="T80" fmla="*/ 8 w 273"/>
                  <a:gd name="T81" fmla="*/ 70 h 79"/>
                  <a:gd name="T82" fmla="*/ 8 w 273"/>
                  <a:gd name="T83" fmla="*/ 68 h 79"/>
                  <a:gd name="T84" fmla="*/ 8 w 273"/>
                  <a:gd name="T85" fmla="*/ 68 h 79"/>
                  <a:gd name="T86" fmla="*/ 8 w 273"/>
                  <a:gd name="T87" fmla="*/ 68 h 79"/>
                  <a:gd name="T88" fmla="*/ 8 w 273"/>
                  <a:gd name="T89" fmla="*/ 68 h 79"/>
                  <a:gd name="T90" fmla="*/ 15 w 273"/>
                  <a:gd name="T91" fmla="*/ 53 h 79"/>
                  <a:gd name="T92" fmla="*/ 31 w 273"/>
                  <a:gd name="T93" fmla="*/ 29 h 79"/>
                  <a:gd name="T94" fmla="*/ 241 w 273"/>
                  <a:gd name="T95" fmla="*/ 29 h 79"/>
                  <a:gd name="T96" fmla="*/ 241 w 273"/>
                  <a:gd name="T97" fmla="*/ 29 h 79"/>
                  <a:gd name="T98" fmla="*/ 258 w 273"/>
                  <a:gd name="T99" fmla="*/ 53 h 79"/>
                  <a:gd name="T100" fmla="*/ 265 w 273"/>
                  <a:gd name="T101" fmla="*/ 68 h 79"/>
                  <a:gd name="T102" fmla="*/ 265 w 273"/>
                  <a:gd name="T103" fmla="*/ 68 h 79"/>
                  <a:gd name="T104" fmla="*/ 265 w 273"/>
                  <a:gd name="T105" fmla="*/ 68 h 79"/>
                  <a:gd name="T106" fmla="*/ 265 w 273"/>
                  <a:gd name="T107" fmla="*/ 68 h 79"/>
                  <a:gd name="T108" fmla="*/ 266 w 273"/>
                  <a:gd name="T109" fmla="*/ 70 h 79"/>
                  <a:gd name="T110" fmla="*/ 266 w 273"/>
                  <a:gd name="T111" fmla="*/ 70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273" h="79">
                    <a:moveTo>
                      <a:pt x="272" y="66"/>
                    </a:moveTo>
                    <a:lnTo>
                      <a:pt x="272" y="66"/>
                    </a:lnTo>
                    <a:lnTo>
                      <a:pt x="266" y="55"/>
                    </a:lnTo>
                    <a:lnTo>
                      <a:pt x="255" y="36"/>
                    </a:lnTo>
                    <a:lnTo>
                      <a:pt x="233" y="2"/>
                    </a:lnTo>
                    <a:lnTo>
                      <a:pt x="233" y="2"/>
                    </a:lnTo>
                    <a:lnTo>
                      <a:pt x="232" y="0"/>
                    </a:lnTo>
                    <a:lnTo>
                      <a:pt x="231" y="0"/>
                    </a:lnTo>
                    <a:lnTo>
                      <a:pt x="44" y="0"/>
                    </a:lnTo>
                    <a:lnTo>
                      <a:pt x="44" y="0"/>
                    </a:lnTo>
                    <a:lnTo>
                      <a:pt x="41" y="0"/>
                    </a:lnTo>
                    <a:lnTo>
                      <a:pt x="39" y="2"/>
                    </a:lnTo>
                    <a:lnTo>
                      <a:pt x="39" y="2"/>
                    </a:lnTo>
                    <a:lnTo>
                      <a:pt x="18" y="36"/>
                    </a:lnTo>
                    <a:lnTo>
                      <a:pt x="7" y="55"/>
                    </a:lnTo>
                    <a:lnTo>
                      <a:pt x="1" y="66"/>
                    </a:lnTo>
                    <a:lnTo>
                      <a:pt x="1" y="66"/>
                    </a:lnTo>
                    <a:lnTo>
                      <a:pt x="0" y="71"/>
                    </a:lnTo>
                    <a:lnTo>
                      <a:pt x="1" y="74"/>
                    </a:lnTo>
                    <a:lnTo>
                      <a:pt x="1" y="74"/>
                    </a:lnTo>
                    <a:lnTo>
                      <a:pt x="4" y="77"/>
                    </a:lnTo>
                    <a:lnTo>
                      <a:pt x="8" y="78"/>
                    </a:lnTo>
                    <a:lnTo>
                      <a:pt x="19" y="79"/>
                    </a:lnTo>
                    <a:lnTo>
                      <a:pt x="255" y="79"/>
                    </a:lnTo>
                    <a:lnTo>
                      <a:pt x="255" y="79"/>
                    </a:lnTo>
                    <a:lnTo>
                      <a:pt x="266" y="78"/>
                    </a:lnTo>
                    <a:lnTo>
                      <a:pt x="269" y="77"/>
                    </a:lnTo>
                    <a:lnTo>
                      <a:pt x="272" y="74"/>
                    </a:lnTo>
                    <a:lnTo>
                      <a:pt x="272" y="74"/>
                    </a:lnTo>
                    <a:lnTo>
                      <a:pt x="273" y="71"/>
                    </a:lnTo>
                    <a:lnTo>
                      <a:pt x="272" y="66"/>
                    </a:lnTo>
                    <a:lnTo>
                      <a:pt x="272" y="66"/>
                    </a:lnTo>
                    <a:close/>
                    <a:moveTo>
                      <a:pt x="266" y="70"/>
                    </a:moveTo>
                    <a:lnTo>
                      <a:pt x="266" y="70"/>
                    </a:lnTo>
                    <a:lnTo>
                      <a:pt x="263" y="71"/>
                    </a:lnTo>
                    <a:lnTo>
                      <a:pt x="255" y="71"/>
                    </a:lnTo>
                    <a:lnTo>
                      <a:pt x="19" y="71"/>
                    </a:lnTo>
                    <a:lnTo>
                      <a:pt x="19" y="71"/>
                    </a:lnTo>
                    <a:lnTo>
                      <a:pt x="9" y="71"/>
                    </a:lnTo>
                    <a:lnTo>
                      <a:pt x="8" y="70"/>
                    </a:lnTo>
                    <a:lnTo>
                      <a:pt x="8" y="70"/>
                    </a:lnTo>
                    <a:lnTo>
                      <a:pt x="8" y="68"/>
                    </a:lnTo>
                    <a:lnTo>
                      <a:pt x="8" y="68"/>
                    </a:lnTo>
                    <a:lnTo>
                      <a:pt x="8" y="68"/>
                    </a:lnTo>
                    <a:lnTo>
                      <a:pt x="8" y="68"/>
                    </a:lnTo>
                    <a:lnTo>
                      <a:pt x="15" y="53"/>
                    </a:lnTo>
                    <a:lnTo>
                      <a:pt x="31" y="29"/>
                    </a:lnTo>
                    <a:lnTo>
                      <a:pt x="241" y="29"/>
                    </a:lnTo>
                    <a:lnTo>
                      <a:pt x="241" y="29"/>
                    </a:lnTo>
                    <a:lnTo>
                      <a:pt x="258" y="53"/>
                    </a:lnTo>
                    <a:lnTo>
                      <a:pt x="265" y="68"/>
                    </a:lnTo>
                    <a:lnTo>
                      <a:pt x="265" y="68"/>
                    </a:lnTo>
                    <a:lnTo>
                      <a:pt x="265" y="68"/>
                    </a:lnTo>
                    <a:lnTo>
                      <a:pt x="265" y="68"/>
                    </a:lnTo>
                    <a:lnTo>
                      <a:pt x="266" y="70"/>
                    </a:lnTo>
                    <a:lnTo>
                      <a:pt x="266" y="7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24" tIns="64262" rIns="128524" bIns="64262" numCol="1" anchor="t" anchorCtr="0" compatLnSpc="1"/>
              <a:lstStyle/>
              <a:p>
                <a:pPr defTabSz="1285240">
                  <a:defRPr/>
                </a:pPr>
                <a:endParaRPr lang="zh-CN" altLang="en-US" sz="3375" kern="0">
                  <a:solidFill>
                    <a:srgbClr val="080808"/>
                  </a:solidFill>
                </a:endParaRPr>
              </a:p>
            </p:txBody>
          </p:sp>
          <p:sp>
            <p:nvSpPr>
              <p:cNvPr id="46" name="Freeform 91"/>
              <p:cNvSpPr/>
              <p:nvPr/>
            </p:nvSpPr>
            <p:spPr bwMode="auto">
              <a:xfrm>
                <a:off x="5434013" y="1646238"/>
                <a:ext cx="23813" cy="15875"/>
              </a:xfrm>
              <a:custGeom>
                <a:avLst/>
                <a:gdLst>
                  <a:gd name="T0" fmla="*/ 29 w 32"/>
                  <a:gd name="T1" fmla="*/ 0 h 21"/>
                  <a:gd name="T2" fmla="*/ 3 w 32"/>
                  <a:gd name="T3" fmla="*/ 0 h 21"/>
                  <a:gd name="T4" fmla="*/ 3 w 32"/>
                  <a:gd name="T5" fmla="*/ 0 h 21"/>
                  <a:gd name="T6" fmla="*/ 0 w 32"/>
                  <a:gd name="T7" fmla="*/ 1 h 21"/>
                  <a:gd name="T8" fmla="*/ 0 w 32"/>
                  <a:gd name="T9" fmla="*/ 3 h 21"/>
                  <a:gd name="T10" fmla="*/ 0 w 32"/>
                  <a:gd name="T11" fmla="*/ 19 h 21"/>
                  <a:gd name="T12" fmla="*/ 0 w 32"/>
                  <a:gd name="T13" fmla="*/ 19 h 21"/>
                  <a:gd name="T14" fmla="*/ 0 w 32"/>
                  <a:gd name="T15" fmla="*/ 21 h 21"/>
                  <a:gd name="T16" fmla="*/ 3 w 32"/>
                  <a:gd name="T17" fmla="*/ 21 h 21"/>
                  <a:gd name="T18" fmla="*/ 29 w 32"/>
                  <a:gd name="T19" fmla="*/ 21 h 21"/>
                  <a:gd name="T20" fmla="*/ 29 w 32"/>
                  <a:gd name="T21" fmla="*/ 21 h 21"/>
                  <a:gd name="T22" fmla="*/ 32 w 32"/>
                  <a:gd name="T23" fmla="*/ 21 h 21"/>
                  <a:gd name="T24" fmla="*/ 32 w 32"/>
                  <a:gd name="T25" fmla="*/ 19 h 21"/>
                  <a:gd name="T26" fmla="*/ 32 w 32"/>
                  <a:gd name="T27" fmla="*/ 3 h 21"/>
                  <a:gd name="T28" fmla="*/ 32 w 32"/>
                  <a:gd name="T29" fmla="*/ 3 h 21"/>
                  <a:gd name="T30" fmla="*/ 32 w 32"/>
                  <a:gd name="T31" fmla="*/ 1 h 21"/>
                  <a:gd name="T32" fmla="*/ 29 w 32"/>
                  <a:gd name="T33" fmla="*/ 0 h 21"/>
                  <a:gd name="T34" fmla="*/ 29 w 32"/>
                  <a:gd name="T35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2" h="21">
                    <a:moveTo>
                      <a:pt x="29" y="0"/>
                    </a:moveTo>
                    <a:lnTo>
                      <a:pt x="3" y="0"/>
                    </a:lnTo>
                    <a:lnTo>
                      <a:pt x="3" y="0"/>
                    </a:lnTo>
                    <a:lnTo>
                      <a:pt x="0" y="1"/>
                    </a:lnTo>
                    <a:lnTo>
                      <a:pt x="0" y="3"/>
                    </a:lnTo>
                    <a:lnTo>
                      <a:pt x="0" y="19"/>
                    </a:lnTo>
                    <a:lnTo>
                      <a:pt x="0" y="19"/>
                    </a:lnTo>
                    <a:lnTo>
                      <a:pt x="0" y="21"/>
                    </a:lnTo>
                    <a:lnTo>
                      <a:pt x="3" y="21"/>
                    </a:lnTo>
                    <a:lnTo>
                      <a:pt x="29" y="21"/>
                    </a:lnTo>
                    <a:lnTo>
                      <a:pt x="29" y="21"/>
                    </a:lnTo>
                    <a:lnTo>
                      <a:pt x="32" y="21"/>
                    </a:lnTo>
                    <a:lnTo>
                      <a:pt x="32" y="19"/>
                    </a:lnTo>
                    <a:lnTo>
                      <a:pt x="32" y="3"/>
                    </a:lnTo>
                    <a:lnTo>
                      <a:pt x="32" y="3"/>
                    </a:lnTo>
                    <a:lnTo>
                      <a:pt x="32" y="1"/>
                    </a:lnTo>
                    <a:lnTo>
                      <a:pt x="29" y="0"/>
                    </a:lnTo>
                    <a:lnTo>
                      <a:pt x="2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24" tIns="64262" rIns="128524" bIns="64262" numCol="1" anchor="t" anchorCtr="0" compatLnSpc="1"/>
              <a:lstStyle/>
              <a:p>
                <a:pPr defTabSz="1285240">
                  <a:defRPr/>
                </a:pPr>
                <a:endParaRPr lang="zh-CN" altLang="en-US" sz="3375" kern="0">
                  <a:solidFill>
                    <a:srgbClr val="080808"/>
                  </a:solidFill>
                </a:endParaRPr>
              </a:p>
            </p:txBody>
          </p:sp>
          <p:sp>
            <p:nvSpPr>
              <p:cNvPr id="47" name="Freeform 92"/>
              <p:cNvSpPr>
                <a:spLocks noEditPoints="1"/>
              </p:cNvSpPr>
              <p:nvPr/>
            </p:nvSpPr>
            <p:spPr bwMode="auto">
              <a:xfrm>
                <a:off x="5370513" y="1504950"/>
                <a:ext cx="149225" cy="106363"/>
              </a:xfrm>
              <a:custGeom>
                <a:avLst/>
                <a:gdLst>
                  <a:gd name="T0" fmla="*/ 176 w 189"/>
                  <a:gd name="T1" fmla="*/ 132 h 132"/>
                  <a:gd name="T2" fmla="*/ 189 w 189"/>
                  <a:gd name="T3" fmla="*/ 132 h 132"/>
                  <a:gd name="T4" fmla="*/ 189 w 189"/>
                  <a:gd name="T5" fmla="*/ 118 h 132"/>
                  <a:gd name="T6" fmla="*/ 189 w 189"/>
                  <a:gd name="T7" fmla="*/ 118 h 132"/>
                  <a:gd name="T8" fmla="*/ 189 w 189"/>
                  <a:gd name="T9" fmla="*/ 12 h 132"/>
                  <a:gd name="T10" fmla="*/ 189 w 189"/>
                  <a:gd name="T11" fmla="*/ 12 h 132"/>
                  <a:gd name="T12" fmla="*/ 189 w 189"/>
                  <a:gd name="T13" fmla="*/ 8 h 132"/>
                  <a:gd name="T14" fmla="*/ 186 w 189"/>
                  <a:gd name="T15" fmla="*/ 2 h 132"/>
                  <a:gd name="T16" fmla="*/ 180 w 189"/>
                  <a:gd name="T17" fmla="*/ 0 h 132"/>
                  <a:gd name="T18" fmla="*/ 176 w 189"/>
                  <a:gd name="T19" fmla="*/ 0 h 132"/>
                  <a:gd name="T20" fmla="*/ 12 w 189"/>
                  <a:gd name="T21" fmla="*/ 0 h 132"/>
                  <a:gd name="T22" fmla="*/ 12 w 189"/>
                  <a:gd name="T23" fmla="*/ 0 h 132"/>
                  <a:gd name="T24" fmla="*/ 8 w 189"/>
                  <a:gd name="T25" fmla="*/ 0 h 132"/>
                  <a:gd name="T26" fmla="*/ 3 w 189"/>
                  <a:gd name="T27" fmla="*/ 2 h 132"/>
                  <a:gd name="T28" fmla="*/ 0 w 189"/>
                  <a:gd name="T29" fmla="*/ 8 h 132"/>
                  <a:gd name="T30" fmla="*/ 0 w 189"/>
                  <a:gd name="T31" fmla="*/ 12 h 132"/>
                  <a:gd name="T32" fmla="*/ 0 w 189"/>
                  <a:gd name="T33" fmla="*/ 118 h 132"/>
                  <a:gd name="T34" fmla="*/ 0 w 189"/>
                  <a:gd name="T35" fmla="*/ 118 h 132"/>
                  <a:gd name="T36" fmla="*/ 0 w 189"/>
                  <a:gd name="T37" fmla="*/ 118 h 132"/>
                  <a:gd name="T38" fmla="*/ 0 w 189"/>
                  <a:gd name="T39" fmla="*/ 132 h 132"/>
                  <a:gd name="T40" fmla="*/ 12 w 189"/>
                  <a:gd name="T41" fmla="*/ 132 h 132"/>
                  <a:gd name="T42" fmla="*/ 176 w 189"/>
                  <a:gd name="T43" fmla="*/ 132 h 132"/>
                  <a:gd name="T44" fmla="*/ 10 w 189"/>
                  <a:gd name="T45" fmla="*/ 8 h 132"/>
                  <a:gd name="T46" fmla="*/ 179 w 189"/>
                  <a:gd name="T47" fmla="*/ 8 h 132"/>
                  <a:gd name="T48" fmla="*/ 179 w 189"/>
                  <a:gd name="T49" fmla="*/ 118 h 132"/>
                  <a:gd name="T50" fmla="*/ 10 w 189"/>
                  <a:gd name="T51" fmla="*/ 118 h 132"/>
                  <a:gd name="T52" fmla="*/ 10 w 189"/>
                  <a:gd name="T53" fmla="*/ 8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89" h="132">
                    <a:moveTo>
                      <a:pt x="176" y="132"/>
                    </a:moveTo>
                    <a:lnTo>
                      <a:pt x="189" y="132"/>
                    </a:lnTo>
                    <a:lnTo>
                      <a:pt x="189" y="118"/>
                    </a:lnTo>
                    <a:lnTo>
                      <a:pt x="189" y="118"/>
                    </a:lnTo>
                    <a:lnTo>
                      <a:pt x="189" y="12"/>
                    </a:lnTo>
                    <a:lnTo>
                      <a:pt x="189" y="12"/>
                    </a:lnTo>
                    <a:lnTo>
                      <a:pt x="189" y="8"/>
                    </a:lnTo>
                    <a:lnTo>
                      <a:pt x="186" y="2"/>
                    </a:lnTo>
                    <a:lnTo>
                      <a:pt x="180" y="0"/>
                    </a:lnTo>
                    <a:lnTo>
                      <a:pt x="176" y="0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8" y="0"/>
                    </a:lnTo>
                    <a:lnTo>
                      <a:pt x="3" y="2"/>
                    </a:lnTo>
                    <a:lnTo>
                      <a:pt x="0" y="8"/>
                    </a:lnTo>
                    <a:lnTo>
                      <a:pt x="0" y="12"/>
                    </a:lnTo>
                    <a:lnTo>
                      <a:pt x="0" y="118"/>
                    </a:lnTo>
                    <a:lnTo>
                      <a:pt x="0" y="118"/>
                    </a:lnTo>
                    <a:lnTo>
                      <a:pt x="0" y="118"/>
                    </a:lnTo>
                    <a:lnTo>
                      <a:pt x="0" y="132"/>
                    </a:lnTo>
                    <a:lnTo>
                      <a:pt x="12" y="132"/>
                    </a:lnTo>
                    <a:lnTo>
                      <a:pt x="176" y="132"/>
                    </a:lnTo>
                    <a:close/>
                    <a:moveTo>
                      <a:pt x="10" y="8"/>
                    </a:moveTo>
                    <a:lnTo>
                      <a:pt x="179" y="8"/>
                    </a:lnTo>
                    <a:lnTo>
                      <a:pt x="179" y="118"/>
                    </a:lnTo>
                    <a:lnTo>
                      <a:pt x="10" y="118"/>
                    </a:lnTo>
                    <a:lnTo>
                      <a:pt x="10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24" tIns="64262" rIns="128524" bIns="64262" numCol="1" anchor="t" anchorCtr="0" compatLnSpc="1"/>
              <a:lstStyle/>
              <a:p>
                <a:pPr defTabSz="1285240">
                  <a:defRPr/>
                </a:pPr>
                <a:endParaRPr lang="zh-CN" altLang="en-US" sz="3375" kern="0">
                  <a:solidFill>
                    <a:srgbClr val="080808"/>
                  </a:solidFill>
                </a:endParaRPr>
              </a:p>
            </p:txBody>
          </p:sp>
        </p:grpSp>
        <p:grpSp>
          <p:nvGrpSpPr>
            <p:cNvPr id="33" name="组合 32"/>
            <p:cNvGrpSpPr/>
            <p:nvPr/>
          </p:nvGrpSpPr>
          <p:grpSpPr>
            <a:xfrm>
              <a:off x="3593752" y="3142499"/>
              <a:ext cx="362855" cy="317498"/>
              <a:chOff x="4902201" y="1906588"/>
              <a:chExt cx="215900" cy="188913"/>
            </a:xfrm>
            <a:solidFill>
              <a:srgbClr val="FFFFFF"/>
            </a:solidFill>
          </p:grpSpPr>
          <p:sp>
            <p:nvSpPr>
              <p:cNvPr id="37" name="Freeform 132"/>
              <p:cNvSpPr/>
              <p:nvPr/>
            </p:nvSpPr>
            <p:spPr bwMode="auto">
              <a:xfrm>
                <a:off x="4989513" y="1982788"/>
                <a:ext cx="46038" cy="15875"/>
              </a:xfrm>
              <a:custGeom>
                <a:avLst/>
                <a:gdLst>
                  <a:gd name="T0" fmla="*/ 57 w 57"/>
                  <a:gd name="T1" fmla="*/ 14 h 20"/>
                  <a:gd name="T2" fmla="*/ 57 w 57"/>
                  <a:gd name="T3" fmla="*/ 14 h 20"/>
                  <a:gd name="T4" fmla="*/ 57 w 57"/>
                  <a:gd name="T5" fmla="*/ 12 h 20"/>
                  <a:gd name="T6" fmla="*/ 57 w 57"/>
                  <a:gd name="T7" fmla="*/ 12 h 20"/>
                  <a:gd name="T8" fmla="*/ 56 w 57"/>
                  <a:gd name="T9" fmla="*/ 7 h 20"/>
                  <a:gd name="T10" fmla="*/ 54 w 57"/>
                  <a:gd name="T11" fmla="*/ 5 h 20"/>
                  <a:gd name="T12" fmla="*/ 53 w 57"/>
                  <a:gd name="T13" fmla="*/ 4 h 20"/>
                  <a:gd name="T14" fmla="*/ 53 w 57"/>
                  <a:gd name="T15" fmla="*/ 4 h 20"/>
                  <a:gd name="T16" fmla="*/ 41 w 57"/>
                  <a:gd name="T17" fmla="*/ 1 h 20"/>
                  <a:gd name="T18" fmla="*/ 28 w 57"/>
                  <a:gd name="T19" fmla="*/ 0 h 20"/>
                  <a:gd name="T20" fmla="*/ 28 w 57"/>
                  <a:gd name="T21" fmla="*/ 0 h 20"/>
                  <a:gd name="T22" fmla="*/ 16 w 57"/>
                  <a:gd name="T23" fmla="*/ 1 h 20"/>
                  <a:gd name="T24" fmla="*/ 5 w 57"/>
                  <a:gd name="T25" fmla="*/ 4 h 20"/>
                  <a:gd name="T26" fmla="*/ 5 w 57"/>
                  <a:gd name="T27" fmla="*/ 4 h 20"/>
                  <a:gd name="T28" fmla="*/ 2 w 57"/>
                  <a:gd name="T29" fmla="*/ 5 h 20"/>
                  <a:gd name="T30" fmla="*/ 1 w 57"/>
                  <a:gd name="T31" fmla="*/ 8 h 20"/>
                  <a:gd name="T32" fmla="*/ 0 w 57"/>
                  <a:gd name="T33" fmla="*/ 11 h 20"/>
                  <a:gd name="T34" fmla="*/ 1 w 57"/>
                  <a:gd name="T35" fmla="*/ 14 h 20"/>
                  <a:gd name="T36" fmla="*/ 1 w 57"/>
                  <a:gd name="T37" fmla="*/ 14 h 20"/>
                  <a:gd name="T38" fmla="*/ 1 w 57"/>
                  <a:gd name="T39" fmla="*/ 18 h 20"/>
                  <a:gd name="T40" fmla="*/ 2 w 57"/>
                  <a:gd name="T41" fmla="*/ 19 h 20"/>
                  <a:gd name="T42" fmla="*/ 5 w 57"/>
                  <a:gd name="T43" fmla="*/ 20 h 20"/>
                  <a:gd name="T44" fmla="*/ 8 w 57"/>
                  <a:gd name="T45" fmla="*/ 20 h 20"/>
                  <a:gd name="T46" fmla="*/ 8 w 57"/>
                  <a:gd name="T47" fmla="*/ 20 h 20"/>
                  <a:gd name="T48" fmla="*/ 8 w 57"/>
                  <a:gd name="T49" fmla="*/ 20 h 20"/>
                  <a:gd name="T50" fmla="*/ 17 w 57"/>
                  <a:gd name="T51" fmla="*/ 18 h 20"/>
                  <a:gd name="T52" fmla="*/ 28 w 57"/>
                  <a:gd name="T53" fmla="*/ 16 h 20"/>
                  <a:gd name="T54" fmla="*/ 28 w 57"/>
                  <a:gd name="T55" fmla="*/ 16 h 20"/>
                  <a:gd name="T56" fmla="*/ 39 w 57"/>
                  <a:gd name="T57" fmla="*/ 18 h 20"/>
                  <a:gd name="T58" fmla="*/ 50 w 57"/>
                  <a:gd name="T59" fmla="*/ 20 h 20"/>
                  <a:gd name="T60" fmla="*/ 50 w 57"/>
                  <a:gd name="T61" fmla="*/ 20 h 20"/>
                  <a:gd name="T62" fmla="*/ 53 w 57"/>
                  <a:gd name="T63" fmla="*/ 20 h 20"/>
                  <a:gd name="T64" fmla="*/ 54 w 57"/>
                  <a:gd name="T65" fmla="*/ 19 h 20"/>
                  <a:gd name="T66" fmla="*/ 56 w 57"/>
                  <a:gd name="T67" fmla="*/ 18 h 20"/>
                  <a:gd name="T68" fmla="*/ 57 w 57"/>
                  <a:gd name="T69" fmla="*/ 14 h 20"/>
                  <a:gd name="T70" fmla="*/ 57 w 57"/>
                  <a:gd name="T71" fmla="*/ 14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57" h="20">
                    <a:moveTo>
                      <a:pt x="57" y="14"/>
                    </a:moveTo>
                    <a:lnTo>
                      <a:pt x="57" y="14"/>
                    </a:lnTo>
                    <a:lnTo>
                      <a:pt x="57" y="12"/>
                    </a:lnTo>
                    <a:lnTo>
                      <a:pt x="57" y="12"/>
                    </a:lnTo>
                    <a:lnTo>
                      <a:pt x="56" y="7"/>
                    </a:lnTo>
                    <a:lnTo>
                      <a:pt x="54" y="5"/>
                    </a:lnTo>
                    <a:lnTo>
                      <a:pt x="53" y="4"/>
                    </a:lnTo>
                    <a:lnTo>
                      <a:pt x="53" y="4"/>
                    </a:lnTo>
                    <a:lnTo>
                      <a:pt x="41" y="1"/>
                    </a:lnTo>
                    <a:lnTo>
                      <a:pt x="28" y="0"/>
                    </a:lnTo>
                    <a:lnTo>
                      <a:pt x="28" y="0"/>
                    </a:lnTo>
                    <a:lnTo>
                      <a:pt x="16" y="1"/>
                    </a:lnTo>
                    <a:lnTo>
                      <a:pt x="5" y="4"/>
                    </a:lnTo>
                    <a:lnTo>
                      <a:pt x="5" y="4"/>
                    </a:lnTo>
                    <a:lnTo>
                      <a:pt x="2" y="5"/>
                    </a:lnTo>
                    <a:lnTo>
                      <a:pt x="1" y="8"/>
                    </a:lnTo>
                    <a:lnTo>
                      <a:pt x="0" y="11"/>
                    </a:lnTo>
                    <a:lnTo>
                      <a:pt x="1" y="14"/>
                    </a:lnTo>
                    <a:lnTo>
                      <a:pt x="1" y="14"/>
                    </a:lnTo>
                    <a:lnTo>
                      <a:pt x="1" y="18"/>
                    </a:lnTo>
                    <a:lnTo>
                      <a:pt x="2" y="19"/>
                    </a:lnTo>
                    <a:lnTo>
                      <a:pt x="5" y="20"/>
                    </a:lnTo>
                    <a:lnTo>
                      <a:pt x="8" y="20"/>
                    </a:lnTo>
                    <a:lnTo>
                      <a:pt x="8" y="20"/>
                    </a:lnTo>
                    <a:lnTo>
                      <a:pt x="8" y="20"/>
                    </a:lnTo>
                    <a:lnTo>
                      <a:pt x="17" y="18"/>
                    </a:lnTo>
                    <a:lnTo>
                      <a:pt x="28" y="16"/>
                    </a:lnTo>
                    <a:lnTo>
                      <a:pt x="28" y="16"/>
                    </a:lnTo>
                    <a:lnTo>
                      <a:pt x="39" y="18"/>
                    </a:lnTo>
                    <a:lnTo>
                      <a:pt x="50" y="20"/>
                    </a:lnTo>
                    <a:lnTo>
                      <a:pt x="50" y="20"/>
                    </a:lnTo>
                    <a:lnTo>
                      <a:pt x="53" y="20"/>
                    </a:lnTo>
                    <a:lnTo>
                      <a:pt x="54" y="19"/>
                    </a:lnTo>
                    <a:lnTo>
                      <a:pt x="56" y="18"/>
                    </a:lnTo>
                    <a:lnTo>
                      <a:pt x="57" y="14"/>
                    </a:lnTo>
                    <a:lnTo>
                      <a:pt x="57" y="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24" tIns="64262" rIns="128524" bIns="64262" numCol="1" anchor="t" anchorCtr="0" compatLnSpc="1"/>
              <a:lstStyle/>
              <a:p>
                <a:pPr defTabSz="1285240">
                  <a:defRPr/>
                </a:pPr>
                <a:endParaRPr lang="zh-CN" altLang="en-US" sz="3375" kern="0">
                  <a:solidFill>
                    <a:srgbClr val="080808"/>
                  </a:solidFill>
                </a:endParaRPr>
              </a:p>
            </p:txBody>
          </p:sp>
          <p:sp>
            <p:nvSpPr>
              <p:cNvPr id="38" name="Freeform 133"/>
              <p:cNvSpPr/>
              <p:nvPr/>
            </p:nvSpPr>
            <p:spPr bwMode="auto">
              <a:xfrm>
                <a:off x="4948238" y="1906588"/>
                <a:ext cx="127000" cy="34925"/>
              </a:xfrm>
              <a:custGeom>
                <a:avLst/>
                <a:gdLst>
                  <a:gd name="T0" fmla="*/ 8 w 161"/>
                  <a:gd name="T1" fmla="*/ 41 h 42"/>
                  <a:gd name="T2" fmla="*/ 8 w 161"/>
                  <a:gd name="T3" fmla="*/ 41 h 42"/>
                  <a:gd name="T4" fmla="*/ 8 w 161"/>
                  <a:gd name="T5" fmla="*/ 41 h 42"/>
                  <a:gd name="T6" fmla="*/ 26 w 161"/>
                  <a:gd name="T7" fmla="*/ 30 h 42"/>
                  <a:gd name="T8" fmla="*/ 44 w 161"/>
                  <a:gd name="T9" fmla="*/ 23 h 42"/>
                  <a:gd name="T10" fmla="*/ 63 w 161"/>
                  <a:gd name="T11" fmla="*/ 19 h 42"/>
                  <a:gd name="T12" fmla="*/ 80 w 161"/>
                  <a:gd name="T13" fmla="*/ 18 h 42"/>
                  <a:gd name="T14" fmla="*/ 80 w 161"/>
                  <a:gd name="T15" fmla="*/ 18 h 42"/>
                  <a:gd name="T16" fmla="*/ 100 w 161"/>
                  <a:gd name="T17" fmla="*/ 19 h 42"/>
                  <a:gd name="T18" fmla="*/ 117 w 161"/>
                  <a:gd name="T19" fmla="*/ 23 h 42"/>
                  <a:gd name="T20" fmla="*/ 135 w 161"/>
                  <a:gd name="T21" fmla="*/ 30 h 42"/>
                  <a:gd name="T22" fmla="*/ 153 w 161"/>
                  <a:gd name="T23" fmla="*/ 41 h 42"/>
                  <a:gd name="T24" fmla="*/ 153 w 161"/>
                  <a:gd name="T25" fmla="*/ 41 h 42"/>
                  <a:gd name="T26" fmla="*/ 155 w 161"/>
                  <a:gd name="T27" fmla="*/ 42 h 42"/>
                  <a:gd name="T28" fmla="*/ 157 w 161"/>
                  <a:gd name="T29" fmla="*/ 41 h 42"/>
                  <a:gd name="T30" fmla="*/ 160 w 161"/>
                  <a:gd name="T31" fmla="*/ 39 h 42"/>
                  <a:gd name="T32" fmla="*/ 161 w 161"/>
                  <a:gd name="T33" fmla="*/ 37 h 42"/>
                  <a:gd name="T34" fmla="*/ 161 w 161"/>
                  <a:gd name="T35" fmla="*/ 37 h 42"/>
                  <a:gd name="T36" fmla="*/ 161 w 161"/>
                  <a:gd name="T37" fmla="*/ 34 h 42"/>
                  <a:gd name="T38" fmla="*/ 161 w 161"/>
                  <a:gd name="T39" fmla="*/ 34 h 42"/>
                  <a:gd name="T40" fmla="*/ 161 w 161"/>
                  <a:gd name="T41" fmla="*/ 29 h 42"/>
                  <a:gd name="T42" fmla="*/ 158 w 161"/>
                  <a:gd name="T43" fmla="*/ 26 h 42"/>
                  <a:gd name="T44" fmla="*/ 158 w 161"/>
                  <a:gd name="T45" fmla="*/ 26 h 42"/>
                  <a:gd name="T46" fmla="*/ 139 w 161"/>
                  <a:gd name="T47" fmla="*/ 15 h 42"/>
                  <a:gd name="T48" fmla="*/ 120 w 161"/>
                  <a:gd name="T49" fmla="*/ 7 h 42"/>
                  <a:gd name="T50" fmla="*/ 101 w 161"/>
                  <a:gd name="T51" fmla="*/ 1 h 42"/>
                  <a:gd name="T52" fmla="*/ 80 w 161"/>
                  <a:gd name="T53" fmla="*/ 0 h 42"/>
                  <a:gd name="T54" fmla="*/ 80 w 161"/>
                  <a:gd name="T55" fmla="*/ 0 h 42"/>
                  <a:gd name="T56" fmla="*/ 61 w 161"/>
                  <a:gd name="T57" fmla="*/ 1 h 42"/>
                  <a:gd name="T58" fmla="*/ 42 w 161"/>
                  <a:gd name="T59" fmla="*/ 7 h 42"/>
                  <a:gd name="T60" fmla="*/ 23 w 161"/>
                  <a:gd name="T61" fmla="*/ 15 h 42"/>
                  <a:gd name="T62" fmla="*/ 4 w 161"/>
                  <a:gd name="T63" fmla="*/ 26 h 42"/>
                  <a:gd name="T64" fmla="*/ 4 w 161"/>
                  <a:gd name="T65" fmla="*/ 26 h 42"/>
                  <a:gd name="T66" fmla="*/ 3 w 161"/>
                  <a:gd name="T67" fmla="*/ 27 h 42"/>
                  <a:gd name="T68" fmla="*/ 1 w 161"/>
                  <a:gd name="T69" fmla="*/ 30 h 42"/>
                  <a:gd name="T70" fmla="*/ 0 w 161"/>
                  <a:gd name="T71" fmla="*/ 34 h 42"/>
                  <a:gd name="T72" fmla="*/ 1 w 161"/>
                  <a:gd name="T73" fmla="*/ 37 h 42"/>
                  <a:gd name="T74" fmla="*/ 1 w 161"/>
                  <a:gd name="T75" fmla="*/ 37 h 42"/>
                  <a:gd name="T76" fmla="*/ 3 w 161"/>
                  <a:gd name="T77" fmla="*/ 39 h 42"/>
                  <a:gd name="T78" fmla="*/ 4 w 161"/>
                  <a:gd name="T79" fmla="*/ 41 h 42"/>
                  <a:gd name="T80" fmla="*/ 7 w 161"/>
                  <a:gd name="T81" fmla="*/ 42 h 42"/>
                  <a:gd name="T82" fmla="*/ 8 w 161"/>
                  <a:gd name="T83" fmla="*/ 41 h 42"/>
                  <a:gd name="T84" fmla="*/ 8 w 161"/>
                  <a:gd name="T85" fmla="*/ 41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61" h="42">
                    <a:moveTo>
                      <a:pt x="8" y="41"/>
                    </a:moveTo>
                    <a:lnTo>
                      <a:pt x="8" y="41"/>
                    </a:lnTo>
                    <a:lnTo>
                      <a:pt x="8" y="41"/>
                    </a:lnTo>
                    <a:lnTo>
                      <a:pt x="26" y="30"/>
                    </a:lnTo>
                    <a:lnTo>
                      <a:pt x="44" y="23"/>
                    </a:lnTo>
                    <a:lnTo>
                      <a:pt x="63" y="19"/>
                    </a:lnTo>
                    <a:lnTo>
                      <a:pt x="80" y="18"/>
                    </a:lnTo>
                    <a:lnTo>
                      <a:pt x="80" y="18"/>
                    </a:lnTo>
                    <a:lnTo>
                      <a:pt x="100" y="19"/>
                    </a:lnTo>
                    <a:lnTo>
                      <a:pt x="117" y="23"/>
                    </a:lnTo>
                    <a:lnTo>
                      <a:pt x="135" y="30"/>
                    </a:lnTo>
                    <a:lnTo>
                      <a:pt x="153" y="41"/>
                    </a:lnTo>
                    <a:lnTo>
                      <a:pt x="153" y="41"/>
                    </a:lnTo>
                    <a:lnTo>
                      <a:pt x="155" y="42"/>
                    </a:lnTo>
                    <a:lnTo>
                      <a:pt x="157" y="41"/>
                    </a:lnTo>
                    <a:lnTo>
                      <a:pt x="160" y="39"/>
                    </a:lnTo>
                    <a:lnTo>
                      <a:pt x="161" y="37"/>
                    </a:lnTo>
                    <a:lnTo>
                      <a:pt x="161" y="37"/>
                    </a:lnTo>
                    <a:lnTo>
                      <a:pt x="161" y="34"/>
                    </a:lnTo>
                    <a:lnTo>
                      <a:pt x="161" y="34"/>
                    </a:lnTo>
                    <a:lnTo>
                      <a:pt x="161" y="29"/>
                    </a:lnTo>
                    <a:lnTo>
                      <a:pt x="158" y="26"/>
                    </a:lnTo>
                    <a:lnTo>
                      <a:pt x="158" y="26"/>
                    </a:lnTo>
                    <a:lnTo>
                      <a:pt x="139" y="15"/>
                    </a:lnTo>
                    <a:lnTo>
                      <a:pt x="120" y="7"/>
                    </a:lnTo>
                    <a:lnTo>
                      <a:pt x="101" y="1"/>
                    </a:lnTo>
                    <a:lnTo>
                      <a:pt x="80" y="0"/>
                    </a:lnTo>
                    <a:lnTo>
                      <a:pt x="80" y="0"/>
                    </a:lnTo>
                    <a:lnTo>
                      <a:pt x="61" y="1"/>
                    </a:lnTo>
                    <a:lnTo>
                      <a:pt x="42" y="7"/>
                    </a:lnTo>
                    <a:lnTo>
                      <a:pt x="23" y="15"/>
                    </a:lnTo>
                    <a:lnTo>
                      <a:pt x="4" y="26"/>
                    </a:lnTo>
                    <a:lnTo>
                      <a:pt x="4" y="26"/>
                    </a:lnTo>
                    <a:lnTo>
                      <a:pt x="3" y="27"/>
                    </a:lnTo>
                    <a:lnTo>
                      <a:pt x="1" y="30"/>
                    </a:lnTo>
                    <a:lnTo>
                      <a:pt x="0" y="34"/>
                    </a:lnTo>
                    <a:lnTo>
                      <a:pt x="1" y="37"/>
                    </a:lnTo>
                    <a:lnTo>
                      <a:pt x="1" y="37"/>
                    </a:lnTo>
                    <a:lnTo>
                      <a:pt x="3" y="39"/>
                    </a:lnTo>
                    <a:lnTo>
                      <a:pt x="4" y="41"/>
                    </a:lnTo>
                    <a:lnTo>
                      <a:pt x="7" y="42"/>
                    </a:lnTo>
                    <a:lnTo>
                      <a:pt x="8" y="41"/>
                    </a:lnTo>
                    <a:lnTo>
                      <a:pt x="8" y="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24" tIns="64262" rIns="128524" bIns="64262" numCol="1" anchor="t" anchorCtr="0" compatLnSpc="1"/>
              <a:lstStyle/>
              <a:p>
                <a:pPr defTabSz="1285240">
                  <a:defRPr/>
                </a:pPr>
                <a:endParaRPr lang="zh-CN" altLang="en-US" sz="3375" kern="0">
                  <a:solidFill>
                    <a:srgbClr val="080808"/>
                  </a:solidFill>
                </a:endParaRPr>
              </a:p>
            </p:txBody>
          </p:sp>
          <p:sp>
            <p:nvSpPr>
              <p:cNvPr id="39" name="Freeform 134"/>
              <p:cNvSpPr/>
              <p:nvPr/>
            </p:nvSpPr>
            <p:spPr bwMode="auto">
              <a:xfrm>
                <a:off x="4973638" y="1944688"/>
                <a:ext cx="77788" cy="22225"/>
              </a:xfrm>
              <a:custGeom>
                <a:avLst/>
                <a:gdLst>
                  <a:gd name="T0" fmla="*/ 96 w 100"/>
                  <a:gd name="T1" fmla="*/ 11 h 27"/>
                  <a:gd name="T2" fmla="*/ 96 w 100"/>
                  <a:gd name="T3" fmla="*/ 11 h 27"/>
                  <a:gd name="T4" fmla="*/ 85 w 100"/>
                  <a:gd name="T5" fmla="*/ 6 h 27"/>
                  <a:gd name="T6" fmla="*/ 73 w 100"/>
                  <a:gd name="T7" fmla="*/ 2 h 27"/>
                  <a:gd name="T8" fmla="*/ 62 w 100"/>
                  <a:gd name="T9" fmla="*/ 0 h 27"/>
                  <a:gd name="T10" fmla="*/ 49 w 100"/>
                  <a:gd name="T11" fmla="*/ 0 h 27"/>
                  <a:gd name="T12" fmla="*/ 49 w 100"/>
                  <a:gd name="T13" fmla="*/ 0 h 27"/>
                  <a:gd name="T14" fmla="*/ 38 w 100"/>
                  <a:gd name="T15" fmla="*/ 0 h 27"/>
                  <a:gd name="T16" fmla="*/ 26 w 100"/>
                  <a:gd name="T17" fmla="*/ 2 h 27"/>
                  <a:gd name="T18" fmla="*/ 15 w 100"/>
                  <a:gd name="T19" fmla="*/ 6 h 27"/>
                  <a:gd name="T20" fmla="*/ 4 w 100"/>
                  <a:gd name="T21" fmla="*/ 11 h 27"/>
                  <a:gd name="T22" fmla="*/ 4 w 100"/>
                  <a:gd name="T23" fmla="*/ 11 h 27"/>
                  <a:gd name="T24" fmla="*/ 2 w 100"/>
                  <a:gd name="T25" fmla="*/ 12 h 27"/>
                  <a:gd name="T26" fmla="*/ 0 w 100"/>
                  <a:gd name="T27" fmla="*/ 15 h 27"/>
                  <a:gd name="T28" fmla="*/ 0 w 100"/>
                  <a:gd name="T29" fmla="*/ 19 h 27"/>
                  <a:gd name="T30" fmla="*/ 0 w 100"/>
                  <a:gd name="T31" fmla="*/ 21 h 27"/>
                  <a:gd name="T32" fmla="*/ 0 w 100"/>
                  <a:gd name="T33" fmla="*/ 21 h 27"/>
                  <a:gd name="T34" fmla="*/ 2 w 100"/>
                  <a:gd name="T35" fmla="*/ 24 h 27"/>
                  <a:gd name="T36" fmla="*/ 3 w 100"/>
                  <a:gd name="T37" fmla="*/ 27 h 27"/>
                  <a:gd name="T38" fmla="*/ 6 w 100"/>
                  <a:gd name="T39" fmla="*/ 27 h 27"/>
                  <a:gd name="T40" fmla="*/ 7 w 100"/>
                  <a:gd name="T41" fmla="*/ 27 h 27"/>
                  <a:gd name="T42" fmla="*/ 7 w 100"/>
                  <a:gd name="T43" fmla="*/ 27 h 27"/>
                  <a:gd name="T44" fmla="*/ 18 w 100"/>
                  <a:gd name="T45" fmla="*/ 23 h 27"/>
                  <a:gd name="T46" fmla="*/ 29 w 100"/>
                  <a:gd name="T47" fmla="*/ 19 h 27"/>
                  <a:gd name="T48" fmla="*/ 38 w 100"/>
                  <a:gd name="T49" fmla="*/ 17 h 27"/>
                  <a:gd name="T50" fmla="*/ 49 w 100"/>
                  <a:gd name="T51" fmla="*/ 16 h 27"/>
                  <a:gd name="T52" fmla="*/ 49 w 100"/>
                  <a:gd name="T53" fmla="*/ 16 h 27"/>
                  <a:gd name="T54" fmla="*/ 60 w 100"/>
                  <a:gd name="T55" fmla="*/ 17 h 27"/>
                  <a:gd name="T56" fmla="*/ 71 w 100"/>
                  <a:gd name="T57" fmla="*/ 19 h 27"/>
                  <a:gd name="T58" fmla="*/ 82 w 100"/>
                  <a:gd name="T59" fmla="*/ 23 h 27"/>
                  <a:gd name="T60" fmla="*/ 92 w 100"/>
                  <a:gd name="T61" fmla="*/ 27 h 27"/>
                  <a:gd name="T62" fmla="*/ 92 w 100"/>
                  <a:gd name="T63" fmla="*/ 27 h 27"/>
                  <a:gd name="T64" fmla="*/ 94 w 100"/>
                  <a:gd name="T65" fmla="*/ 27 h 27"/>
                  <a:gd name="T66" fmla="*/ 97 w 100"/>
                  <a:gd name="T67" fmla="*/ 27 h 27"/>
                  <a:gd name="T68" fmla="*/ 99 w 100"/>
                  <a:gd name="T69" fmla="*/ 24 h 27"/>
                  <a:gd name="T70" fmla="*/ 100 w 100"/>
                  <a:gd name="T71" fmla="*/ 21 h 27"/>
                  <a:gd name="T72" fmla="*/ 100 w 100"/>
                  <a:gd name="T73" fmla="*/ 21 h 27"/>
                  <a:gd name="T74" fmla="*/ 100 w 100"/>
                  <a:gd name="T75" fmla="*/ 19 h 27"/>
                  <a:gd name="T76" fmla="*/ 100 w 100"/>
                  <a:gd name="T77" fmla="*/ 19 h 27"/>
                  <a:gd name="T78" fmla="*/ 99 w 100"/>
                  <a:gd name="T79" fmla="*/ 15 h 27"/>
                  <a:gd name="T80" fmla="*/ 96 w 100"/>
                  <a:gd name="T81" fmla="*/ 11 h 27"/>
                  <a:gd name="T82" fmla="*/ 96 w 100"/>
                  <a:gd name="T83" fmla="*/ 11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00" h="27">
                    <a:moveTo>
                      <a:pt x="96" y="11"/>
                    </a:moveTo>
                    <a:lnTo>
                      <a:pt x="96" y="11"/>
                    </a:lnTo>
                    <a:lnTo>
                      <a:pt x="85" y="6"/>
                    </a:lnTo>
                    <a:lnTo>
                      <a:pt x="73" y="2"/>
                    </a:lnTo>
                    <a:lnTo>
                      <a:pt x="62" y="0"/>
                    </a:lnTo>
                    <a:lnTo>
                      <a:pt x="49" y="0"/>
                    </a:lnTo>
                    <a:lnTo>
                      <a:pt x="49" y="0"/>
                    </a:lnTo>
                    <a:lnTo>
                      <a:pt x="38" y="0"/>
                    </a:lnTo>
                    <a:lnTo>
                      <a:pt x="26" y="2"/>
                    </a:lnTo>
                    <a:lnTo>
                      <a:pt x="15" y="6"/>
                    </a:lnTo>
                    <a:lnTo>
                      <a:pt x="4" y="11"/>
                    </a:lnTo>
                    <a:lnTo>
                      <a:pt x="4" y="11"/>
                    </a:lnTo>
                    <a:lnTo>
                      <a:pt x="2" y="12"/>
                    </a:lnTo>
                    <a:lnTo>
                      <a:pt x="0" y="15"/>
                    </a:lnTo>
                    <a:lnTo>
                      <a:pt x="0" y="19"/>
                    </a:lnTo>
                    <a:lnTo>
                      <a:pt x="0" y="21"/>
                    </a:lnTo>
                    <a:lnTo>
                      <a:pt x="0" y="21"/>
                    </a:lnTo>
                    <a:lnTo>
                      <a:pt x="2" y="24"/>
                    </a:lnTo>
                    <a:lnTo>
                      <a:pt x="3" y="27"/>
                    </a:lnTo>
                    <a:lnTo>
                      <a:pt x="6" y="27"/>
                    </a:lnTo>
                    <a:lnTo>
                      <a:pt x="7" y="27"/>
                    </a:lnTo>
                    <a:lnTo>
                      <a:pt x="7" y="27"/>
                    </a:lnTo>
                    <a:lnTo>
                      <a:pt x="18" y="23"/>
                    </a:lnTo>
                    <a:lnTo>
                      <a:pt x="29" y="19"/>
                    </a:lnTo>
                    <a:lnTo>
                      <a:pt x="38" y="17"/>
                    </a:lnTo>
                    <a:lnTo>
                      <a:pt x="49" y="16"/>
                    </a:lnTo>
                    <a:lnTo>
                      <a:pt x="49" y="16"/>
                    </a:lnTo>
                    <a:lnTo>
                      <a:pt x="60" y="17"/>
                    </a:lnTo>
                    <a:lnTo>
                      <a:pt x="71" y="19"/>
                    </a:lnTo>
                    <a:lnTo>
                      <a:pt x="82" y="23"/>
                    </a:lnTo>
                    <a:lnTo>
                      <a:pt x="92" y="27"/>
                    </a:lnTo>
                    <a:lnTo>
                      <a:pt x="92" y="27"/>
                    </a:lnTo>
                    <a:lnTo>
                      <a:pt x="94" y="27"/>
                    </a:lnTo>
                    <a:lnTo>
                      <a:pt x="97" y="27"/>
                    </a:lnTo>
                    <a:lnTo>
                      <a:pt x="99" y="24"/>
                    </a:lnTo>
                    <a:lnTo>
                      <a:pt x="100" y="21"/>
                    </a:lnTo>
                    <a:lnTo>
                      <a:pt x="100" y="21"/>
                    </a:lnTo>
                    <a:lnTo>
                      <a:pt x="100" y="19"/>
                    </a:lnTo>
                    <a:lnTo>
                      <a:pt x="100" y="19"/>
                    </a:lnTo>
                    <a:lnTo>
                      <a:pt x="99" y="15"/>
                    </a:lnTo>
                    <a:lnTo>
                      <a:pt x="96" y="11"/>
                    </a:lnTo>
                    <a:lnTo>
                      <a:pt x="96" y="1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24" tIns="64262" rIns="128524" bIns="64262" numCol="1" anchor="t" anchorCtr="0" compatLnSpc="1"/>
              <a:lstStyle/>
              <a:p>
                <a:pPr defTabSz="1285240">
                  <a:defRPr/>
                </a:pPr>
                <a:endParaRPr lang="zh-CN" altLang="en-US" sz="3375" kern="0">
                  <a:solidFill>
                    <a:srgbClr val="080808"/>
                  </a:solidFill>
                </a:endParaRPr>
              </a:p>
            </p:txBody>
          </p:sp>
          <p:sp>
            <p:nvSpPr>
              <p:cNvPr id="40" name="Freeform 135"/>
              <p:cNvSpPr/>
              <p:nvPr/>
            </p:nvSpPr>
            <p:spPr bwMode="auto">
              <a:xfrm>
                <a:off x="4902201" y="2030413"/>
                <a:ext cx="85725" cy="65088"/>
              </a:xfrm>
              <a:custGeom>
                <a:avLst/>
                <a:gdLst>
                  <a:gd name="T0" fmla="*/ 76 w 107"/>
                  <a:gd name="T1" fmla="*/ 57 h 83"/>
                  <a:gd name="T2" fmla="*/ 76 w 107"/>
                  <a:gd name="T3" fmla="*/ 57 h 83"/>
                  <a:gd name="T4" fmla="*/ 62 w 107"/>
                  <a:gd name="T5" fmla="*/ 0 h 83"/>
                  <a:gd name="T6" fmla="*/ 45 w 107"/>
                  <a:gd name="T7" fmla="*/ 0 h 83"/>
                  <a:gd name="T8" fmla="*/ 31 w 107"/>
                  <a:gd name="T9" fmla="*/ 56 h 83"/>
                  <a:gd name="T10" fmla="*/ 31 w 107"/>
                  <a:gd name="T11" fmla="*/ 56 h 83"/>
                  <a:gd name="T12" fmla="*/ 17 w 107"/>
                  <a:gd name="T13" fmla="*/ 0 h 83"/>
                  <a:gd name="T14" fmla="*/ 0 w 107"/>
                  <a:gd name="T15" fmla="*/ 0 h 83"/>
                  <a:gd name="T16" fmla="*/ 21 w 107"/>
                  <a:gd name="T17" fmla="*/ 83 h 83"/>
                  <a:gd name="T18" fmla="*/ 39 w 107"/>
                  <a:gd name="T19" fmla="*/ 83 h 83"/>
                  <a:gd name="T20" fmla="*/ 53 w 107"/>
                  <a:gd name="T21" fmla="*/ 27 h 83"/>
                  <a:gd name="T22" fmla="*/ 53 w 107"/>
                  <a:gd name="T23" fmla="*/ 27 h 83"/>
                  <a:gd name="T24" fmla="*/ 68 w 107"/>
                  <a:gd name="T25" fmla="*/ 83 h 83"/>
                  <a:gd name="T26" fmla="*/ 86 w 107"/>
                  <a:gd name="T27" fmla="*/ 83 h 83"/>
                  <a:gd name="T28" fmla="*/ 107 w 107"/>
                  <a:gd name="T29" fmla="*/ 0 h 83"/>
                  <a:gd name="T30" fmla="*/ 90 w 107"/>
                  <a:gd name="T31" fmla="*/ 0 h 83"/>
                  <a:gd name="T32" fmla="*/ 76 w 107"/>
                  <a:gd name="T33" fmla="*/ 57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07" h="83">
                    <a:moveTo>
                      <a:pt x="76" y="57"/>
                    </a:moveTo>
                    <a:lnTo>
                      <a:pt x="76" y="57"/>
                    </a:lnTo>
                    <a:lnTo>
                      <a:pt x="62" y="0"/>
                    </a:lnTo>
                    <a:lnTo>
                      <a:pt x="45" y="0"/>
                    </a:lnTo>
                    <a:lnTo>
                      <a:pt x="31" y="56"/>
                    </a:lnTo>
                    <a:lnTo>
                      <a:pt x="31" y="56"/>
                    </a:lnTo>
                    <a:lnTo>
                      <a:pt x="17" y="0"/>
                    </a:lnTo>
                    <a:lnTo>
                      <a:pt x="0" y="0"/>
                    </a:lnTo>
                    <a:lnTo>
                      <a:pt x="21" y="83"/>
                    </a:lnTo>
                    <a:lnTo>
                      <a:pt x="39" y="83"/>
                    </a:lnTo>
                    <a:lnTo>
                      <a:pt x="53" y="27"/>
                    </a:lnTo>
                    <a:lnTo>
                      <a:pt x="53" y="27"/>
                    </a:lnTo>
                    <a:lnTo>
                      <a:pt x="68" y="83"/>
                    </a:lnTo>
                    <a:lnTo>
                      <a:pt x="86" y="83"/>
                    </a:lnTo>
                    <a:lnTo>
                      <a:pt x="107" y="0"/>
                    </a:lnTo>
                    <a:lnTo>
                      <a:pt x="90" y="0"/>
                    </a:lnTo>
                    <a:lnTo>
                      <a:pt x="76" y="5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24" tIns="64262" rIns="128524" bIns="64262" numCol="1" anchor="t" anchorCtr="0" compatLnSpc="1"/>
              <a:lstStyle/>
              <a:p>
                <a:pPr defTabSz="1285240">
                  <a:defRPr/>
                </a:pPr>
                <a:endParaRPr lang="zh-CN" altLang="en-US" sz="3375" kern="0">
                  <a:solidFill>
                    <a:srgbClr val="080808"/>
                  </a:solidFill>
                </a:endParaRPr>
              </a:p>
            </p:txBody>
          </p:sp>
          <p:sp>
            <p:nvSpPr>
              <p:cNvPr id="41" name="Rectangle 136"/>
              <p:cNvSpPr>
                <a:spLocks noChangeArrowheads="1"/>
              </p:cNvSpPr>
              <p:nvPr/>
            </p:nvSpPr>
            <p:spPr bwMode="auto">
              <a:xfrm>
                <a:off x="4992688" y="2030413"/>
                <a:ext cx="14288" cy="65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8524" tIns="64262" rIns="128524" bIns="64262" numCol="1" anchor="t" anchorCtr="0" compatLnSpc="1"/>
              <a:lstStyle/>
              <a:p>
                <a:pPr defTabSz="1285240">
                  <a:defRPr/>
                </a:pPr>
                <a:endParaRPr lang="zh-CN" altLang="en-US" sz="3375" kern="0">
                  <a:solidFill>
                    <a:srgbClr val="080808"/>
                  </a:solidFill>
                </a:endParaRPr>
              </a:p>
            </p:txBody>
          </p:sp>
          <p:sp>
            <p:nvSpPr>
              <p:cNvPr id="42" name="Rectangle 137"/>
              <p:cNvSpPr>
                <a:spLocks noChangeArrowheads="1"/>
              </p:cNvSpPr>
              <p:nvPr/>
            </p:nvSpPr>
            <p:spPr bwMode="auto">
              <a:xfrm>
                <a:off x="5014913" y="2063750"/>
                <a:ext cx="28575" cy="127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8524" tIns="64262" rIns="128524" bIns="64262" numCol="1" anchor="t" anchorCtr="0" compatLnSpc="1"/>
              <a:lstStyle/>
              <a:p>
                <a:pPr defTabSz="1285240">
                  <a:defRPr/>
                </a:pPr>
                <a:endParaRPr lang="zh-CN" altLang="en-US" sz="3375" kern="0">
                  <a:solidFill>
                    <a:srgbClr val="080808"/>
                  </a:solidFill>
                </a:endParaRPr>
              </a:p>
            </p:txBody>
          </p:sp>
          <p:sp>
            <p:nvSpPr>
              <p:cNvPr id="43" name="Freeform 138"/>
              <p:cNvSpPr/>
              <p:nvPr/>
            </p:nvSpPr>
            <p:spPr bwMode="auto">
              <a:xfrm>
                <a:off x="5051426" y="2030413"/>
                <a:ext cx="46038" cy="65088"/>
              </a:xfrm>
              <a:custGeom>
                <a:avLst/>
                <a:gdLst>
                  <a:gd name="T0" fmla="*/ 0 w 57"/>
                  <a:gd name="T1" fmla="*/ 83 h 83"/>
                  <a:gd name="T2" fmla="*/ 18 w 57"/>
                  <a:gd name="T3" fmla="*/ 83 h 83"/>
                  <a:gd name="T4" fmla="*/ 18 w 57"/>
                  <a:gd name="T5" fmla="*/ 49 h 83"/>
                  <a:gd name="T6" fmla="*/ 52 w 57"/>
                  <a:gd name="T7" fmla="*/ 49 h 83"/>
                  <a:gd name="T8" fmla="*/ 52 w 57"/>
                  <a:gd name="T9" fmla="*/ 34 h 83"/>
                  <a:gd name="T10" fmla="*/ 18 w 57"/>
                  <a:gd name="T11" fmla="*/ 34 h 83"/>
                  <a:gd name="T12" fmla="*/ 18 w 57"/>
                  <a:gd name="T13" fmla="*/ 15 h 83"/>
                  <a:gd name="T14" fmla="*/ 57 w 57"/>
                  <a:gd name="T15" fmla="*/ 15 h 83"/>
                  <a:gd name="T16" fmla="*/ 57 w 57"/>
                  <a:gd name="T17" fmla="*/ 0 h 83"/>
                  <a:gd name="T18" fmla="*/ 0 w 57"/>
                  <a:gd name="T19" fmla="*/ 0 h 83"/>
                  <a:gd name="T20" fmla="*/ 0 w 57"/>
                  <a:gd name="T21" fmla="*/ 83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" h="83">
                    <a:moveTo>
                      <a:pt x="0" y="83"/>
                    </a:moveTo>
                    <a:lnTo>
                      <a:pt x="18" y="83"/>
                    </a:lnTo>
                    <a:lnTo>
                      <a:pt x="18" y="49"/>
                    </a:lnTo>
                    <a:lnTo>
                      <a:pt x="52" y="49"/>
                    </a:lnTo>
                    <a:lnTo>
                      <a:pt x="52" y="34"/>
                    </a:lnTo>
                    <a:lnTo>
                      <a:pt x="18" y="34"/>
                    </a:lnTo>
                    <a:lnTo>
                      <a:pt x="18" y="15"/>
                    </a:lnTo>
                    <a:lnTo>
                      <a:pt x="57" y="15"/>
                    </a:lnTo>
                    <a:lnTo>
                      <a:pt x="57" y="0"/>
                    </a:lnTo>
                    <a:lnTo>
                      <a:pt x="0" y="0"/>
                    </a:lnTo>
                    <a:lnTo>
                      <a:pt x="0" y="8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24" tIns="64262" rIns="128524" bIns="64262" numCol="1" anchor="t" anchorCtr="0" compatLnSpc="1"/>
              <a:lstStyle/>
              <a:p>
                <a:pPr defTabSz="1285240">
                  <a:defRPr/>
                </a:pPr>
                <a:endParaRPr lang="zh-CN" altLang="en-US" sz="3375" kern="0">
                  <a:solidFill>
                    <a:srgbClr val="080808"/>
                  </a:solidFill>
                </a:endParaRPr>
              </a:p>
            </p:txBody>
          </p:sp>
          <p:sp>
            <p:nvSpPr>
              <p:cNvPr id="44" name="Rectangle 139"/>
              <p:cNvSpPr>
                <a:spLocks noChangeArrowheads="1"/>
              </p:cNvSpPr>
              <p:nvPr/>
            </p:nvSpPr>
            <p:spPr bwMode="auto">
              <a:xfrm>
                <a:off x="5103813" y="2030413"/>
                <a:ext cx="14288" cy="65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8524" tIns="64262" rIns="128524" bIns="64262" numCol="1" anchor="t" anchorCtr="0" compatLnSpc="1"/>
              <a:lstStyle/>
              <a:p>
                <a:pPr defTabSz="1285240">
                  <a:defRPr/>
                </a:pPr>
                <a:endParaRPr lang="zh-CN" altLang="en-US" sz="3375" kern="0">
                  <a:solidFill>
                    <a:srgbClr val="080808"/>
                  </a:solidFill>
                </a:endParaRPr>
              </a:p>
            </p:txBody>
          </p:sp>
        </p:grpSp>
        <p:grpSp>
          <p:nvGrpSpPr>
            <p:cNvPr id="34" name="组合 33"/>
            <p:cNvGrpSpPr/>
            <p:nvPr/>
          </p:nvGrpSpPr>
          <p:grpSpPr>
            <a:xfrm>
              <a:off x="3683887" y="1829702"/>
              <a:ext cx="362855" cy="349515"/>
              <a:chOff x="4903788" y="1471613"/>
              <a:chExt cx="215900" cy="207963"/>
            </a:xfrm>
            <a:solidFill>
              <a:srgbClr val="FFFFFF"/>
            </a:solidFill>
          </p:grpSpPr>
          <p:sp>
            <p:nvSpPr>
              <p:cNvPr id="35" name="Freeform 226"/>
              <p:cNvSpPr>
                <a:spLocks noEditPoints="1"/>
              </p:cNvSpPr>
              <p:nvPr/>
            </p:nvSpPr>
            <p:spPr bwMode="auto">
              <a:xfrm>
                <a:off x="4926013" y="1471613"/>
                <a:ext cx="171450" cy="146050"/>
              </a:xfrm>
              <a:custGeom>
                <a:avLst/>
                <a:gdLst>
                  <a:gd name="T0" fmla="*/ 15 w 215"/>
                  <a:gd name="T1" fmla="*/ 164 h 183"/>
                  <a:gd name="T2" fmla="*/ 83 w 215"/>
                  <a:gd name="T3" fmla="*/ 164 h 183"/>
                  <a:gd name="T4" fmla="*/ 80 w 215"/>
                  <a:gd name="T5" fmla="*/ 183 h 183"/>
                  <a:gd name="T6" fmla="*/ 135 w 215"/>
                  <a:gd name="T7" fmla="*/ 183 h 183"/>
                  <a:gd name="T8" fmla="*/ 132 w 215"/>
                  <a:gd name="T9" fmla="*/ 164 h 183"/>
                  <a:gd name="T10" fmla="*/ 200 w 215"/>
                  <a:gd name="T11" fmla="*/ 164 h 183"/>
                  <a:gd name="T12" fmla="*/ 200 w 215"/>
                  <a:gd name="T13" fmla="*/ 164 h 183"/>
                  <a:gd name="T14" fmla="*/ 206 w 215"/>
                  <a:gd name="T15" fmla="*/ 163 h 183"/>
                  <a:gd name="T16" fmla="*/ 211 w 215"/>
                  <a:gd name="T17" fmla="*/ 160 h 183"/>
                  <a:gd name="T18" fmla="*/ 214 w 215"/>
                  <a:gd name="T19" fmla="*/ 155 h 183"/>
                  <a:gd name="T20" fmla="*/ 215 w 215"/>
                  <a:gd name="T21" fmla="*/ 149 h 183"/>
                  <a:gd name="T22" fmla="*/ 215 w 215"/>
                  <a:gd name="T23" fmla="*/ 15 h 183"/>
                  <a:gd name="T24" fmla="*/ 215 w 215"/>
                  <a:gd name="T25" fmla="*/ 15 h 183"/>
                  <a:gd name="T26" fmla="*/ 214 w 215"/>
                  <a:gd name="T27" fmla="*/ 10 h 183"/>
                  <a:gd name="T28" fmla="*/ 211 w 215"/>
                  <a:gd name="T29" fmla="*/ 4 h 183"/>
                  <a:gd name="T30" fmla="*/ 206 w 215"/>
                  <a:gd name="T31" fmla="*/ 2 h 183"/>
                  <a:gd name="T32" fmla="*/ 200 w 215"/>
                  <a:gd name="T33" fmla="*/ 0 h 183"/>
                  <a:gd name="T34" fmla="*/ 15 w 215"/>
                  <a:gd name="T35" fmla="*/ 0 h 183"/>
                  <a:gd name="T36" fmla="*/ 15 w 215"/>
                  <a:gd name="T37" fmla="*/ 0 h 183"/>
                  <a:gd name="T38" fmla="*/ 9 w 215"/>
                  <a:gd name="T39" fmla="*/ 2 h 183"/>
                  <a:gd name="T40" fmla="*/ 4 w 215"/>
                  <a:gd name="T41" fmla="*/ 4 h 183"/>
                  <a:gd name="T42" fmla="*/ 1 w 215"/>
                  <a:gd name="T43" fmla="*/ 10 h 183"/>
                  <a:gd name="T44" fmla="*/ 0 w 215"/>
                  <a:gd name="T45" fmla="*/ 15 h 183"/>
                  <a:gd name="T46" fmla="*/ 0 w 215"/>
                  <a:gd name="T47" fmla="*/ 149 h 183"/>
                  <a:gd name="T48" fmla="*/ 0 w 215"/>
                  <a:gd name="T49" fmla="*/ 149 h 183"/>
                  <a:gd name="T50" fmla="*/ 1 w 215"/>
                  <a:gd name="T51" fmla="*/ 155 h 183"/>
                  <a:gd name="T52" fmla="*/ 4 w 215"/>
                  <a:gd name="T53" fmla="*/ 160 h 183"/>
                  <a:gd name="T54" fmla="*/ 9 w 215"/>
                  <a:gd name="T55" fmla="*/ 163 h 183"/>
                  <a:gd name="T56" fmla="*/ 15 w 215"/>
                  <a:gd name="T57" fmla="*/ 164 h 183"/>
                  <a:gd name="T58" fmla="*/ 15 w 215"/>
                  <a:gd name="T59" fmla="*/ 164 h 183"/>
                  <a:gd name="T60" fmla="*/ 11 w 215"/>
                  <a:gd name="T61" fmla="*/ 10 h 183"/>
                  <a:gd name="T62" fmla="*/ 203 w 215"/>
                  <a:gd name="T63" fmla="*/ 10 h 183"/>
                  <a:gd name="T64" fmla="*/ 203 w 215"/>
                  <a:gd name="T65" fmla="*/ 149 h 183"/>
                  <a:gd name="T66" fmla="*/ 11 w 215"/>
                  <a:gd name="T67" fmla="*/ 149 h 183"/>
                  <a:gd name="T68" fmla="*/ 11 w 215"/>
                  <a:gd name="T69" fmla="*/ 10 h 1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15" h="183">
                    <a:moveTo>
                      <a:pt x="15" y="164"/>
                    </a:moveTo>
                    <a:lnTo>
                      <a:pt x="83" y="164"/>
                    </a:lnTo>
                    <a:lnTo>
                      <a:pt x="80" y="183"/>
                    </a:lnTo>
                    <a:lnTo>
                      <a:pt x="135" y="183"/>
                    </a:lnTo>
                    <a:lnTo>
                      <a:pt x="132" y="164"/>
                    </a:lnTo>
                    <a:lnTo>
                      <a:pt x="200" y="164"/>
                    </a:lnTo>
                    <a:lnTo>
                      <a:pt x="200" y="164"/>
                    </a:lnTo>
                    <a:lnTo>
                      <a:pt x="206" y="163"/>
                    </a:lnTo>
                    <a:lnTo>
                      <a:pt x="211" y="160"/>
                    </a:lnTo>
                    <a:lnTo>
                      <a:pt x="214" y="155"/>
                    </a:lnTo>
                    <a:lnTo>
                      <a:pt x="215" y="149"/>
                    </a:lnTo>
                    <a:lnTo>
                      <a:pt x="215" y="15"/>
                    </a:lnTo>
                    <a:lnTo>
                      <a:pt x="215" y="15"/>
                    </a:lnTo>
                    <a:lnTo>
                      <a:pt x="214" y="10"/>
                    </a:lnTo>
                    <a:lnTo>
                      <a:pt x="211" y="4"/>
                    </a:lnTo>
                    <a:lnTo>
                      <a:pt x="206" y="2"/>
                    </a:lnTo>
                    <a:lnTo>
                      <a:pt x="200" y="0"/>
                    </a:lnTo>
                    <a:lnTo>
                      <a:pt x="15" y="0"/>
                    </a:lnTo>
                    <a:lnTo>
                      <a:pt x="15" y="0"/>
                    </a:lnTo>
                    <a:lnTo>
                      <a:pt x="9" y="2"/>
                    </a:lnTo>
                    <a:lnTo>
                      <a:pt x="4" y="4"/>
                    </a:lnTo>
                    <a:lnTo>
                      <a:pt x="1" y="10"/>
                    </a:lnTo>
                    <a:lnTo>
                      <a:pt x="0" y="15"/>
                    </a:lnTo>
                    <a:lnTo>
                      <a:pt x="0" y="149"/>
                    </a:lnTo>
                    <a:lnTo>
                      <a:pt x="0" y="149"/>
                    </a:lnTo>
                    <a:lnTo>
                      <a:pt x="1" y="155"/>
                    </a:lnTo>
                    <a:lnTo>
                      <a:pt x="4" y="160"/>
                    </a:lnTo>
                    <a:lnTo>
                      <a:pt x="9" y="163"/>
                    </a:lnTo>
                    <a:lnTo>
                      <a:pt x="15" y="164"/>
                    </a:lnTo>
                    <a:lnTo>
                      <a:pt x="15" y="164"/>
                    </a:lnTo>
                    <a:close/>
                    <a:moveTo>
                      <a:pt x="11" y="10"/>
                    </a:moveTo>
                    <a:lnTo>
                      <a:pt x="203" y="10"/>
                    </a:lnTo>
                    <a:lnTo>
                      <a:pt x="203" y="149"/>
                    </a:lnTo>
                    <a:lnTo>
                      <a:pt x="11" y="149"/>
                    </a:lnTo>
                    <a:lnTo>
                      <a:pt x="11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24" tIns="64262" rIns="128524" bIns="64262" numCol="1" anchor="t" anchorCtr="0" compatLnSpc="1"/>
              <a:lstStyle/>
              <a:p>
                <a:pPr defTabSz="1285240">
                  <a:defRPr/>
                </a:pPr>
                <a:endParaRPr lang="zh-CN" altLang="en-US" sz="3375" kern="0">
                  <a:solidFill>
                    <a:srgbClr val="080808"/>
                  </a:solidFill>
                </a:endParaRPr>
              </a:p>
            </p:txBody>
          </p:sp>
          <p:sp>
            <p:nvSpPr>
              <p:cNvPr id="36" name="Freeform 227"/>
              <p:cNvSpPr>
                <a:spLocks noEditPoints="1"/>
              </p:cNvSpPr>
              <p:nvPr/>
            </p:nvSpPr>
            <p:spPr bwMode="auto">
              <a:xfrm>
                <a:off x="4903788" y="1625601"/>
                <a:ext cx="215900" cy="53975"/>
              </a:xfrm>
              <a:custGeom>
                <a:avLst/>
                <a:gdLst>
                  <a:gd name="T0" fmla="*/ 272 w 273"/>
                  <a:gd name="T1" fmla="*/ 56 h 68"/>
                  <a:gd name="T2" fmla="*/ 272 w 273"/>
                  <a:gd name="T3" fmla="*/ 56 h 68"/>
                  <a:gd name="T4" fmla="*/ 270 w 273"/>
                  <a:gd name="T5" fmla="*/ 51 h 68"/>
                  <a:gd name="T6" fmla="*/ 266 w 273"/>
                  <a:gd name="T7" fmla="*/ 45 h 68"/>
                  <a:gd name="T8" fmla="*/ 255 w 273"/>
                  <a:gd name="T9" fmla="*/ 30 h 68"/>
                  <a:gd name="T10" fmla="*/ 233 w 273"/>
                  <a:gd name="T11" fmla="*/ 1 h 68"/>
                  <a:gd name="T12" fmla="*/ 233 w 273"/>
                  <a:gd name="T13" fmla="*/ 1 h 68"/>
                  <a:gd name="T14" fmla="*/ 232 w 273"/>
                  <a:gd name="T15" fmla="*/ 1 h 68"/>
                  <a:gd name="T16" fmla="*/ 229 w 273"/>
                  <a:gd name="T17" fmla="*/ 0 h 68"/>
                  <a:gd name="T18" fmla="*/ 44 w 273"/>
                  <a:gd name="T19" fmla="*/ 0 h 68"/>
                  <a:gd name="T20" fmla="*/ 44 w 273"/>
                  <a:gd name="T21" fmla="*/ 0 h 68"/>
                  <a:gd name="T22" fmla="*/ 41 w 273"/>
                  <a:gd name="T23" fmla="*/ 1 h 68"/>
                  <a:gd name="T24" fmla="*/ 40 w 273"/>
                  <a:gd name="T25" fmla="*/ 1 h 68"/>
                  <a:gd name="T26" fmla="*/ 40 w 273"/>
                  <a:gd name="T27" fmla="*/ 1 h 68"/>
                  <a:gd name="T28" fmla="*/ 30 w 273"/>
                  <a:gd name="T29" fmla="*/ 15 h 68"/>
                  <a:gd name="T30" fmla="*/ 18 w 273"/>
                  <a:gd name="T31" fmla="*/ 30 h 68"/>
                  <a:gd name="T32" fmla="*/ 7 w 273"/>
                  <a:gd name="T33" fmla="*/ 45 h 68"/>
                  <a:gd name="T34" fmla="*/ 3 w 273"/>
                  <a:gd name="T35" fmla="*/ 51 h 68"/>
                  <a:gd name="T36" fmla="*/ 1 w 273"/>
                  <a:gd name="T37" fmla="*/ 56 h 68"/>
                  <a:gd name="T38" fmla="*/ 1 w 273"/>
                  <a:gd name="T39" fmla="*/ 56 h 68"/>
                  <a:gd name="T40" fmla="*/ 0 w 273"/>
                  <a:gd name="T41" fmla="*/ 60 h 68"/>
                  <a:gd name="T42" fmla="*/ 1 w 273"/>
                  <a:gd name="T43" fmla="*/ 63 h 68"/>
                  <a:gd name="T44" fmla="*/ 1 w 273"/>
                  <a:gd name="T45" fmla="*/ 63 h 68"/>
                  <a:gd name="T46" fmla="*/ 4 w 273"/>
                  <a:gd name="T47" fmla="*/ 66 h 68"/>
                  <a:gd name="T48" fmla="*/ 8 w 273"/>
                  <a:gd name="T49" fmla="*/ 67 h 68"/>
                  <a:gd name="T50" fmla="*/ 19 w 273"/>
                  <a:gd name="T51" fmla="*/ 68 h 68"/>
                  <a:gd name="T52" fmla="*/ 255 w 273"/>
                  <a:gd name="T53" fmla="*/ 68 h 68"/>
                  <a:gd name="T54" fmla="*/ 255 w 273"/>
                  <a:gd name="T55" fmla="*/ 68 h 68"/>
                  <a:gd name="T56" fmla="*/ 265 w 273"/>
                  <a:gd name="T57" fmla="*/ 67 h 68"/>
                  <a:gd name="T58" fmla="*/ 269 w 273"/>
                  <a:gd name="T59" fmla="*/ 66 h 68"/>
                  <a:gd name="T60" fmla="*/ 272 w 273"/>
                  <a:gd name="T61" fmla="*/ 63 h 68"/>
                  <a:gd name="T62" fmla="*/ 272 w 273"/>
                  <a:gd name="T63" fmla="*/ 63 h 68"/>
                  <a:gd name="T64" fmla="*/ 273 w 273"/>
                  <a:gd name="T65" fmla="*/ 60 h 68"/>
                  <a:gd name="T66" fmla="*/ 272 w 273"/>
                  <a:gd name="T67" fmla="*/ 56 h 68"/>
                  <a:gd name="T68" fmla="*/ 272 w 273"/>
                  <a:gd name="T69" fmla="*/ 56 h 68"/>
                  <a:gd name="T70" fmla="*/ 265 w 273"/>
                  <a:gd name="T71" fmla="*/ 59 h 68"/>
                  <a:gd name="T72" fmla="*/ 265 w 273"/>
                  <a:gd name="T73" fmla="*/ 59 h 68"/>
                  <a:gd name="T74" fmla="*/ 263 w 273"/>
                  <a:gd name="T75" fmla="*/ 60 h 68"/>
                  <a:gd name="T76" fmla="*/ 255 w 273"/>
                  <a:gd name="T77" fmla="*/ 60 h 68"/>
                  <a:gd name="T78" fmla="*/ 19 w 273"/>
                  <a:gd name="T79" fmla="*/ 60 h 68"/>
                  <a:gd name="T80" fmla="*/ 19 w 273"/>
                  <a:gd name="T81" fmla="*/ 60 h 68"/>
                  <a:gd name="T82" fmla="*/ 11 w 273"/>
                  <a:gd name="T83" fmla="*/ 60 h 68"/>
                  <a:gd name="T84" fmla="*/ 8 w 273"/>
                  <a:gd name="T85" fmla="*/ 60 h 68"/>
                  <a:gd name="T86" fmla="*/ 8 w 273"/>
                  <a:gd name="T87" fmla="*/ 60 h 68"/>
                  <a:gd name="T88" fmla="*/ 8 w 273"/>
                  <a:gd name="T89" fmla="*/ 57 h 68"/>
                  <a:gd name="T90" fmla="*/ 8 w 273"/>
                  <a:gd name="T91" fmla="*/ 57 h 68"/>
                  <a:gd name="T92" fmla="*/ 8 w 273"/>
                  <a:gd name="T93" fmla="*/ 57 h 68"/>
                  <a:gd name="T94" fmla="*/ 8 w 273"/>
                  <a:gd name="T95" fmla="*/ 57 h 68"/>
                  <a:gd name="T96" fmla="*/ 12 w 273"/>
                  <a:gd name="T97" fmla="*/ 49 h 68"/>
                  <a:gd name="T98" fmla="*/ 22 w 273"/>
                  <a:gd name="T99" fmla="*/ 36 h 68"/>
                  <a:gd name="T100" fmla="*/ 251 w 273"/>
                  <a:gd name="T101" fmla="*/ 36 h 68"/>
                  <a:gd name="T102" fmla="*/ 251 w 273"/>
                  <a:gd name="T103" fmla="*/ 36 h 68"/>
                  <a:gd name="T104" fmla="*/ 261 w 273"/>
                  <a:gd name="T105" fmla="*/ 49 h 68"/>
                  <a:gd name="T106" fmla="*/ 265 w 273"/>
                  <a:gd name="T107" fmla="*/ 57 h 68"/>
                  <a:gd name="T108" fmla="*/ 265 w 273"/>
                  <a:gd name="T109" fmla="*/ 57 h 68"/>
                  <a:gd name="T110" fmla="*/ 265 w 273"/>
                  <a:gd name="T111" fmla="*/ 57 h 68"/>
                  <a:gd name="T112" fmla="*/ 265 w 273"/>
                  <a:gd name="T113" fmla="*/ 57 h 68"/>
                  <a:gd name="T114" fmla="*/ 265 w 273"/>
                  <a:gd name="T115" fmla="*/ 59 h 68"/>
                  <a:gd name="T116" fmla="*/ 265 w 273"/>
                  <a:gd name="T117" fmla="*/ 59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73" h="68">
                    <a:moveTo>
                      <a:pt x="272" y="56"/>
                    </a:moveTo>
                    <a:lnTo>
                      <a:pt x="272" y="56"/>
                    </a:lnTo>
                    <a:lnTo>
                      <a:pt x="270" y="51"/>
                    </a:lnTo>
                    <a:lnTo>
                      <a:pt x="266" y="45"/>
                    </a:lnTo>
                    <a:lnTo>
                      <a:pt x="255" y="30"/>
                    </a:lnTo>
                    <a:lnTo>
                      <a:pt x="233" y="1"/>
                    </a:lnTo>
                    <a:lnTo>
                      <a:pt x="233" y="1"/>
                    </a:lnTo>
                    <a:lnTo>
                      <a:pt x="232" y="1"/>
                    </a:lnTo>
                    <a:lnTo>
                      <a:pt x="229" y="0"/>
                    </a:lnTo>
                    <a:lnTo>
                      <a:pt x="44" y="0"/>
                    </a:lnTo>
                    <a:lnTo>
                      <a:pt x="44" y="0"/>
                    </a:lnTo>
                    <a:lnTo>
                      <a:pt x="41" y="1"/>
                    </a:lnTo>
                    <a:lnTo>
                      <a:pt x="40" y="1"/>
                    </a:lnTo>
                    <a:lnTo>
                      <a:pt x="40" y="1"/>
                    </a:lnTo>
                    <a:lnTo>
                      <a:pt x="30" y="15"/>
                    </a:lnTo>
                    <a:lnTo>
                      <a:pt x="18" y="30"/>
                    </a:lnTo>
                    <a:lnTo>
                      <a:pt x="7" y="45"/>
                    </a:lnTo>
                    <a:lnTo>
                      <a:pt x="3" y="51"/>
                    </a:lnTo>
                    <a:lnTo>
                      <a:pt x="1" y="56"/>
                    </a:lnTo>
                    <a:lnTo>
                      <a:pt x="1" y="56"/>
                    </a:lnTo>
                    <a:lnTo>
                      <a:pt x="0" y="60"/>
                    </a:lnTo>
                    <a:lnTo>
                      <a:pt x="1" y="63"/>
                    </a:lnTo>
                    <a:lnTo>
                      <a:pt x="1" y="63"/>
                    </a:lnTo>
                    <a:lnTo>
                      <a:pt x="4" y="66"/>
                    </a:lnTo>
                    <a:lnTo>
                      <a:pt x="8" y="67"/>
                    </a:lnTo>
                    <a:lnTo>
                      <a:pt x="19" y="68"/>
                    </a:lnTo>
                    <a:lnTo>
                      <a:pt x="255" y="68"/>
                    </a:lnTo>
                    <a:lnTo>
                      <a:pt x="255" y="68"/>
                    </a:lnTo>
                    <a:lnTo>
                      <a:pt x="265" y="67"/>
                    </a:lnTo>
                    <a:lnTo>
                      <a:pt x="269" y="66"/>
                    </a:lnTo>
                    <a:lnTo>
                      <a:pt x="272" y="63"/>
                    </a:lnTo>
                    <a:lnTo>
                      <a:pt x="272" y="63"/>
                    </a:lnTo>
                    <a:lnTo>
                      <a:pt x="273" y="60"/>
                    </a:lnTo>
                    <a:lnTo>
                      <a:pt x="272" y="56"/>
                    </a:lnTo>
                    <a:lnTo>
                      <a:pt x="272" y="56"/>
                    </a:lnTo>
                    <a:close/>
                    <a:moveTo>
                      <a:pt x="265" y="59"/>
                    </a:moveTo>
                    <a:lnTo>
                      <a:pt x="265" y="59"/>
                    </a:lnTo>
                    <a:lnTo>
                      <a:pt x="263" y="60"/>
                    </a:lnTo>
                    <a:lnTo>
                      <a:pt x="255" y="60"/>
                    </a:lnTo>
                    <a:lnTo>
                      <a:pt x="19" y="60"/>
                    </a:lnTo>
                    <a:lnTo>
                      <a:pt x="19" y="60"/>
                    </a:lnTo>
                    <a:lnTo>
                      <a:pt x="11" y="60"/>
                    </a:lnTo>
                    <a:lnTo>
                      <a:pt x="8" y="60"/>
                    </a:lnTo>
                    <a:lnTo>
                      <a:pt x="8" y="60"/>
                    </a:lnTo>
                    <a:lnTo>
                      <a:pt x="8" y="57"/>
                    </a:lnTo>
                    <a:lnTo>
                      <a:pt x="8" y="57"/>
                    </a:lnTo>
                    <a:lnTo>
                      <a:pt x="8" y="57"/>
                    </a:lnTo>
                    <a:lnTo>
                      <a:pt x="8" y="57"/>
                    </a:lnTo>
                    <a:lnTo>
                      <a:pt x="12" y="49"/>
                    </a:lnTo>
                    <a:lnTo>
                      <a:pt x="22" y="36"/>
                    </a:lnTo>
                    <a:lnTo>
                      <a:pt x="251" y="36"/>
                    </a:lnTo>
                    <a:lnTo>
                      <a:pt x="251" y="36"/>
                    </a:lnTo>
                    <a:lnTo>
                      <a:pt x="261" y="49"/>
                    </a:lnTo>
                    <a:lnTo>
                      <a:pt x="265" y="57"/>
                    </a:lnTo>
                    <a:lnTo>
                      <a:pt x="265" y="57"/>
                    </a:lnTo>
                    <a:lnTo>
                      <a:pt x="265" y="57"/>
                    </a:lnTo>
                    <a:lnTo>
                      <a:pt x="265" y="57"/>
                    </a:lnTo>
                    <a:lnTo>
                      <a:pt x="265" y="59"/>
                    </a:lnTo>
                    <a:lnTo>
                      <a:pt x="265" y="5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24" tIns="64262" rIns="128524" bIns="64262" numCol="1" anchor="t" anchorCtr="0" compatLnSpc="1"/>
              <a:lstStyle/>
              <a:p>
                <a:pPr defTabSz="1285240">
                  <a:defRPr/>
                </a:pPr>
                <a:endParaRPr lang="zh-CN" altLang="en-US" sz="3375" kern="0">
                  <a:solidFill>
                    <a:srgbClr val="080808"/>
                  </a:solidFill>
                </a:endParaRPr>
              </a:p>
            </p:txBody>
          </p:sp>
        </p:grpSp>
      </p:grpSp>
      <p:sp>
        <p:nvSpPr>
          <p:cNvPr id="48" name="文本框 24"/>
          <p:cNvSpPr txBox="1"/>
          <p:nvPr/>
        </p:nvSpPr>
        <p:spPr>
          <a:xfrm>
            <a:off x="8394643" y="2358831"/>
            <a:ext cx="3536472" cy="991683"/>
          </a:xfrm>
          <a:prstGeom prst="rect">
            <a:avLst/>
          </a:prstGeom>
          <a:noFill/>
        </p:spPr>
        <p:txBody>
          <a:bodyPr wrap="square" lIns="96393" tIns="48197" rIns="96393" bIns="48197" rtlCol="0">
            <a:spAutoFit/>
          </a:bodyPr>
          <a:lstStyle/>
          <a:p>
            <a:pPr defTabSz="1285240">
              <a:spcBef>
                <a:spcPts val="635"/>
              </a:spcBef>
            </a:pPr>
            <a:r>
              <a:rPr lang="zh-CN" altLang="en-US" sz="2000" dirty="0">
                <a:solidFill>
                  <a:srgbClr val="8D86B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时间日期和时间戳的相互转化</a:t>
            </a:r>
            <a:endParaRPr lang="en-US" altLang="zh-CN" sz="2000" dirty="0">
              <a:solidFill>
                <a:srgbClr val="8D86B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285240">
              <a:spcBef>
                <a:spcPts val="635"/>
              </a:spcBef>
            </a:pPr>
            <a:r>
              <a:rPr lang="zh-CN" altLang="en-US" sz="1405" b="1" dirty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时间日期对象</a:t>
            </a:r>
            <a:r>
              <a:rPr lang="en-US" altLang="zh-CN" sz="1405" b="1" dirty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.timestamp()</a:t>
            </a:r>
            <a:endParaRPr lang="en-US" altLang="zh-CN" sz="1405" b="1" dirty="0">
              <a:solidFill>
                <a:srgbClr val="08080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285240">
              <a:spcBef>
                <a:spcPts val="635"/>
              </a:spcBef>
            </a:pPr>
            <a:r>
              <a:rPr lang="en-US" altLang="zh-CN" sz="1405" b="1" dirty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datetime.fromtimestamp(</a:t>
            </a:r>
            <a:r>
              <a:rPr lang="zh-CN" altLang="en-US" sz="1405" b="1" dirty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时间戳</a:t>
            </a:r>
            <a:r>
              <a:rPr lang="en-US" altLang="zh-CN" sz="1405" b="1" dirty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)</a:t>
            </a:r>
            <a:endParaRPr lang="zh-CN" altLang="en-US" sz="1405" b="1" dirty="0">
              <a:solidFill>
                <a:srgbClr val="08080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文本框 25"/>
          <p:cNvSpPr txBox="1"/>
          <p:nvPr/>
        </p:nvSpPr>
        <p:spPr>
          <a:xfrm>
            <a:off x="8453632" y="4760715"/>
            <a:ext cx="3536472" cy="914739"/>
          </a:xfrm>
          <a:prstGeom prst="rect">
            <a:avLst/>
          </a:prstGeom>
          <a:noFill/>
        </p:spPr>
        <p:txBody>
          <a:bodyPr wrap="square" lIns="96393" tIns="48197" rIns="96393" bIns="48197" rtlCol="0">
            <a:spAutoFit/>
          </a:bodyPr>
          <a:lstStyle/>
          <a:p>
            <a:pPr defTabSz="1285240">
              <a:spcBef>
                <a:spcPts val="635"/>
              </a:spcBef>
            </a:pPr>
            <a:r>
              <a:rPr lang="zh-CN" altLang="en-US" sz="2000" dirty="0">
                <a:solidFill>
                  <a:srgbClr val="8BBDE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时间日期和字符串的相互转化</a:t>
            </a:r>
            <a:endParaRPr lang="en-US" altLang="zh-CN" sz="2000" dirty="0">
              <a:solidFill>
                <a:srgbClr val="8BBDE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285240">
              <a:spcBef>
                <a:spcPts val="635"/>
              </a:spcBef>
            </a:pPr>
            <a:r>
              <a:rPr lang="zh-CN" altLang="en-US" sz="1405" b="1" dirty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时间日期对象</a:t>
            </a:r>
            <a:r>
              <a:rPr lang="en-US" altLang="zh-CN" sz="1405" b="1" dirty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.strftime(format) </a:t>
            </a:r>
            <a:r>
              <a:rPr lang="en-US" altLang="zh-CN" sz="1405" b="1" dirty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datetime.strptime(data_str, format)</a:t>
            </a:r>
            <a:endParaRPr lang="en-US" altLang="zh-CN" sz="1405" b="1" dirty="0">
              <a:solidFill>
                <a:srgbClr val="08080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文本框 26"/>
          <p:cNvSpPr txBox="1"/>
          <p:nvPr/>
        </p:nvSpPr>
        <p:spPr>
          <a:xfrm>
            <a:off x="1160499" y="2320487"/>
            <a:ext cx="3539599" cy="736741"/>
          </a:xfrm>
          <a:prstGeom prst="rect">
            <a:avLst/>
          </a:prstGeom>
          <a:noFill/>
        </p:spPr>
        <p:txBody>
          <a:bodyPr wrap="square" lIns="96393" tIns="48197" rIns="96393" bIns="48197" rtlCol="0">
            <a:spAutoFit/>
          </a:bodyPr>
          <a:lstStyle/>
          <a:p>
            <a:pPr algn="r" defTabSz="1285240">
              <a:spcBef>
                <a:spcPts val="635"/>
              </a:spcBef>
            </a:pPr>
            <a:r>
              <a:rPr lang="en-US" altLang="zh-CN" sz="2250" dirty="0">
                <a:solidFill>
                  <a:srgbClr val="8BBDE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datetime</a:t>
            </a:r>
            <a:endParaRPr lang="en-US" altLang="zh-CN" sz="2250" dirty="0">
              <a:solidFill>
                <a:srgbClr val="8BBDE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 defTabSz="1285240">
              <a:spcBef>
                <a:spcPts val="635"/>
              </a:spcBef>
            </a:pPr>
            <a:r>
              <a:rPr lang="zh-CN" altLang="en-US" sz="1405" b="1" dirty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处理时间日期的标准库</a:t>
            </a:r>
            <a:endParaRPr lang="zh-CN" altLang="en-US" sz="1405" b="1" dirty="0">
              <a:solidFill>
                <a:srgbClr val="08080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文本框 27"/>
          <p:cNvSpPr txBox="1"/>
          <p:nvPr/>
        </p:nvSpPr>
        <p:spPr>
          <a:xfrm>
            <a:off x="1143055" y="4861926"/>
            <a:ext cx="3539599" cy="739140"/>
          </a:xfrm>
          <a:prstGeom prst="rect">
            <a:avLst/>
          </a:prstGeom>
          <a:noFill/>
        </p:spPr>
        <p:txBody>
          <a:bodyPr wrap="square" lIns="96393" tIns="48197" rIns="96393" bIns="48197" rtlCol="0">
            <a:spAutoFit/>
          </a:bodyPr>
          <a:lstStyle/>
          <a:p>
            <a:pPr algn="r" defTabSz="1285240">
              <a:spcBef>
                <a:spcPts val="635"/>
              </a:spcBef>
            </a:pPr>
            <a:r>
              <a:rPr lang="en-US" altLang="zh-CN" sz="2250" dirty="0">
                <a:solidFill>
                  <a:srgbClr val="8D86B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timedelta</a:t>
            </a:r>
            <a:endParaRPr lang="en-US" altLang="zh-CN" sz="2250" dirty="0">
              <a:solidFill>
                <a:srgbClr val="8D86B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 defTabSz="1285240">
              <a:spcBef>
                <a:spcPts val="635"/>
              </a:spcBef>
            </a:pPr>
            <a:r>
              <a:rPr lang="zh-CN" altLang="en-US" sz="1405" b="1" dirty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用来做时间计算</a:t>
            </a:r>
            <a:endParaRPr lang="zh-CN" altLang="en-US" sz="1405" b="1" dirty="0">
              <a:solidFill>
                <a:srgbClr val="08080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4000">
        <p14:gallery dir="l"/>
      </p:transition>
    </mc:Choice>
    <mc:Fallback>
      <p:transition spd="slow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3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3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48" grpId="0"/>
      <p:bldP spid="49" grpId="0"/>
      <p:bldP spid="50" grpId="0"/>
      <p:bldP spid="51" grpId="0"/>
    </p:bldLst>
  </p:timing>
</p:sld>
</file>

<file path=ppt/tags/tag1.xml><?xml version="1.0" encoding="utf-8"?>
<p:tagLst xmlns:p="http://schemas.openxmlformats.org/presentationml/2006/main">
  <p:tag name="MH" val="20161022203400"/>
  <p:tag name="MH_LIBRARY" val="GRAPHIC"/>
  <p:tag name="MH_TYPE" val="Other"/>
  <p:tag name="MH_ORDER" val="1"/>
</p:tagLst>
</file>

<file path=ppt/tags/tag10.xml><?xml version="1.0" encoding="utf-8"?>
<p:tagLst xmlns:p="http://schemas.openxmlformats.org/presentationml/2006/main">
  <p:tag name="MH" val="20161022192605"/>
  <p:tag name="MH_LIBRARY" val="GRAPHIC"/>
  <p:tag name="MH_TYPE" val="Text"/>
  <p:tag name="MH_ORDER" val="2"/>
</p:tagLst>
</file>

<file path=ppt/tags/tag11.xml><?xml version="1.0" encoding="utf-8"?>
<p:tagLst xmlns:p="http://schemas.openxmlformats.org/presentationml/2006/main">
  <p:tag name="MH" val="20161022192605"/>
  <p:tag name="MH_LIBRARY" val="GRAPHIC"/>
  <p:tag name="MH_TYPE" val="Text"/>
  <p:tag name="MH_ORDER" val="2"/>
</p:tagLst>
</file>

<file path=ppt/tags/tag12.xml><?xml version="1.0" encoding="utf-8"?>
<p:tagLst xmlns:p="http://schemas.openxmlformats.org/presentationml/2006/main">
  <p:tag name="MH" val="20161022192605"/>
  <p:tag name="MH_LIBRARY" val="GRAPHIC"/>
  <p:tag name="MH_TYPE" val="Text"/>
  <p:tag name="MH_ORDER" val="2"/>
</p:tagLst>
</file>

<file path=ppt/tags/tag13.xml><?xml version="1.0" encoding="utf-8"?>
<p:tagLst xmlns:p="http://schemas.openxmlformats.org/presentationml/2006/main">
  <p:tag name="MH" val="20161022192605"/>
  <p:tag name="MH_LIBRARY" val="GRAPHIC"/>
  <p:tag name="MH_TYPE" val="Text"/>
  <p:tag name="MH_ORDER" val="2"/>
</p:tagLst>
</file>

<file path=ppt/tags/tag14.xml><?xml version="1.0" encoding="utf-8"?>
<p:tagLst xmlns:p="http://schemas.openxmlformats.org/presentationml/2006/main">
  <p:tag name="MH" val="20161022192605"/>
  <p:tag name="MH_LIBRARY" val="GRAPHIC"/>
  <p:tag name="MH_TYPE" val="Text"/>
  <p:tag name="MH_ORDER" val="2"/>
</p:tagLst>
</file>

<file path=ppt/tags/tag15.xml><?xml version="1.0" encoding="utf-8"?>
<p:tagLst xmlns:p="http://schemas.openxmlformats.org/presentationml/2006/main">
  <p:tag name="MH" val="20161022192605"/>
  <p:tag name="MH_LIBRARY" val="GRAPHIC"/>
  <p:tag name="MH_TYPE" val="Text"/>
  <p:tag name="MH_ORDER" val="2"/>
</p:tagLst>
</file>

<file path=ppt/tags/tag16.xml><?xml version="1.0" encoding="utf-8"?>
<p:tagLst xmlns:p="http://schemas.openxmlformats.org/presentationml/2006/main">
  <p:tag name="MH" val="20161022192605"/>
  <p:tag name="MH_LIBRARY" val="GRAPHIC"/>
  <p:tag name="MH_TYPE" val="Text"/>
  <p:tag name="MH_ORDER" val="2"/>
</p:tagLst>
</file>

<file path=ppt/tags/tag17.xml><?xml version="1.0" encoding="utf-8"?>
<p:tagLst xmlns:p="http://schemas.openxmlformats.org/presentationml/2006/main">
  <p:tag name="MH" val="20161022192605"/>
  <p:tag name="MH_LIBRARY" val="GRAPHIC"/>
  <p:tag name="MH_TYPE" val="Text"/>
  <p:tag name="MH_ORDER" val="1"/>
</p:tagLst>
</file>

<file path=ppt/tags/tag18.xml><?xml version="1.0" encoding="utf-8"?>
<p:tagLst xmlns:p="http://schemas.openxmlformats.org/presentationml/2006/main">
  <p:tag name="MH" val="20161022192605"/>
  <p:tag name="MH_LIBRARY" val="GRAPHIC"/>
  <p:tag name="MH_TYPE" val="Text"/>
  <p:tag name="MH_ORDER" val="1"/>
</p:tagLst>
</file>

<file path=ppt/tags/tag19.xml><?xml version="1.0" encoding="utf-8"?>
<p:tagLst xmlns:p="http://schemas.openxmlformats.org/presentationml/2006/main">
  <p:tag name="MH" val="20161022192605"/>
  <p:tag name="MH_LIBRARY" val="GRAPHIC"/>
  <p:tag name="MH_TYPE" val="Text"/>
  <p:tag name="MH_ORDER" val="1"/>
</p:tagLst>
</file>

<file path=ppt/tags/tag2.xml><?xml version="1.0" encoding="utf-8"?>
<p:tagLst xmlns:p="http://schemas.openxmlformats.org/presentationml/2006/main">
  <p:tag name="MH" val="20161022203400"/>
  <p:tag name="MH_LIBRARY" val="GRAPHIC"/>
  <p:tag name="MH_TYPE" val="Other"/>
  <p:tag name="MH_ORDER" val="2"/>
</p:tagLst>
</file>

<file path=ppt/tags/tag20.xml><?xml version="1.0" encoding="utf-8"?>
<p:tagLst xmlns:p="http://schemas.openxmlformats.org/presentationml/2006/main">
  <p:tag name="MH" val="20161022192605"/>
  <p:tag name="MH_LIBRARY" val="GRAPHIC"/>
  <p:tag name="MH_TYPE" val="Text"/>
  <p:tag name="MH_ORDER" val="1"/>
</p:tagLst>
</file>

<file path=ppt/tags/tag21.xml><?xml version="1.0" encoding="utf-8"?>
<p:tagLst xmlns:p="http://schemas.openxmlformats.org/presentationml/2006/main">
  <p:tag name="MH" val="20161022192605"/>
  <p:tag name="MH_LIBRARY" val="GRAPHIC"/>
  <p:tag name="MH_TYPE" val="Text"/>
  <p:tag name="MH_ORDER" val="1"/>
</p:tagLst>
</file>

<file path=ppt/tags/tag22.xml><?xml version="1.0" encoding="utf-8"?>
<p:tagLst xmlns:p="http://schemas.openxmlformats.org/presentationml/2006/main">
  <p:tag name="MH" val="20161022192605"/>
  <p:tag name="MH_LIBRARY" val="GRAPHIC"/>
  <p:tag name="MH_TYPE" val="Text"/>
  <p:tag name="MH_ORDER" val="1"/>
</p:tagLst>
</file>

<file path=ppt/tags/tag23.xml><?xml version="1.0" encoding="utf-8"?>
<p:tagLst xmlns:p="http://schemas.openxmlformats.org/presentationml/2006/main">
  <p:tag name="MH" val="20161022192605"/>
  <p:tag name="MH_LIBRARY" val="GRAPHIC"/>
  <p:tag name="MH_TYPE" val="Text"/>
  <p:tag name="MH_ORDER" val="1"/>
</p:tagLst>
</file>

<file path=ppt/tags/tag24.xml><?xml version="1.0" encoding="utf-8"?>
<p:tagLst xmlns:p="http://schemas.openxmlformats.org/presentationml/2006/main">
  <p:tag name="MH" val="20161022192605"/>
  <p:tag name="MH_LIBRARY" val="GRAPHIC"/>
  <p:tag name="MH_TYPE" val="Text"/>
  <p:tag name="MH_ORDER" val="1"/>
</p:tagLst>
</file>

<file path=ppt/tags/tag25.xml><?xml version="1.0" encoding="utf-8"?>
<p:tagLst xmlns:p="http://schemas.openxmlformats.org/presentationml/2006/main">
  <p:tag name="MH" val="20161022192605"/>
  <p:tag name="MH_LIBRARY" val="GRAPHIC"/>
  <p:tag name="MH_TYPE" val="Text"/>
  <p:tag name="MH_ORDER" val="1"/>
</p:tagLst>
</file>

<file path=ppt/tags/tag26.xml><?xml version="1.0" encoding="utf-8"?>
<p:tagLst xmlns:p="http://schemas.openxmlformats.org/presentationml/2006/main">
  <p:tag name="MH" val="20161022192605"/>
  <p:tag name="MH_LIBRARY" val="GRAPHIC"/>
  <p:tag name="MH_TYPE" val="Text"/>
  <p:tag name="MH_ORDER" val="1"/>
</p:tagLst>
</file>

<file path=ppt/tags/tag27.xml><?xml version="1.0" encoding="utf-8"?>
<p:tagLst xmlns:p="http://schemas.openxmlformats.org/presentationml/2006/main">
  <p:tag name="MH" val="20161022192605"/>
  <p:tag name="MH_LIBRARY" val="GRAPHIC"/>
  <p:tag name="MH_TYPE" val="Text"/>
  <p:tag name="MH_ORDER" val="1"/>
</p:tagLst>
</file>

<file path=ppt/tags/tag28.xml><?xml version="1.0" encoding="utf-8"?>
<p:tagLst xmlns:p="http://schemas.openxmlformats.org/presentationml/2006/main">
  <p:tag name="MH" val="20161022192605"/>
  <p:tag name="MH_LIBRARY" val="GRAPHIC"/>
  <p:tag name="MH_TYPE" val="Text"/>
  <p:tag name="MH_ORDER" val="1"/>
</p:tagLst>
</file>

<file path=ppt/tags/tag29.xml><?xml version="1.0" encoding="utf-8"?>
<p:tagLst xmlns:p="http://schemas.openxmlformats.org/presentationml/2006/main">
  <p:tag name="MH" val="20161022192605"/>
  <p:tag name="MH_LIBRARY" val="GRAPHIC"/>
  <p:tag name="MH_TYPE" val="Text"/>
  <p:tag name="MH_ORDER" val="1"/>
</p:tagLst>
</file>

<file path=ppt/tags/tag3.xml><?xml version="1.0" encoding="utf-8"?>
<p:tagLst xmlns:p="http://schemas.openxmlformats.org/presentationml/2006/main">
  <p:tag name="MH" val="20161022203400"/>
  <p:tag name="MH_LIBRARY" val="GRAPHIC"/>
  <p:tag name="MH_TYPE" val="Other"/>
  <p:tag name="MH_ORDER" val="3"/>
</p:tagLst>
</file>

<file path=ppt/tags/tag30.xml><?xml version="1.0" encoding="utf-8"?>
<p:tagLst xmlns:p="http://schemas.openxmlformats.org/presentationml/2006/main">
  <p:tag name="MH" val="20161022192605"/>
  <p:tag name="MH_LIBRARY" val="GRAPHIC"/>
  <p:tag name="MH_TYPE" val="Text"/>
  <p:tag name="MH_ORDER" val="1"/>
</p:tagLst>
</file>

<file path=ppt/tags/tag31.xml><?xml version="1.0" encoding="utf-8"?>
<p:tagLst xmlns:p="http://schemas.openxmlformats.org/presentationml/2006/main">
  <p:tag name="MH" val="20161022192605"/>
  <p:tag name="MH_LIBRARY" val="GRAPHIC"/>
  <p:tag name="MH_TYPE" val="Text"/>
  <p:tag name="MH_ORDER" val="1"/>
</p:tagLst>
</file>

<file path=ppt/tags/tag32.xml><?xml version="1.0" encoding="utf-8"?>
<p:tagLst xmlns:p="http://schemas.openxmlformats.org/presentationml/2006/main">
  <p:tag name="MH" val="20161022192605"/>
  <p:tag name="MH_LIBRARY" val="GRAPHIC"/>
  <p:tag name="MH_TYPE" val="Text"/>
  <p:tag name="MH_ORDER" val="1"/>
</p:tagLst>
</file>

<file path=ppt/tags/tag33.xml><?xml version="1.0" encoding="utf-8"?>
<p:tagLst xmlns:p="http://schemas.openxmlformats.org/presentationml/2006/main">
  <p:tag name="MH" val="20161022192605"/>
  <p:tag name="MH_LIBRARY" val="GRAPHIC"/>
  <p:tag name="MH_TYPE" val="Text"/>
  <p:tag name="MH_ORDER" val="1"/>
</p:tagLst>
</file>

<file path=ppt/tags/tag34.xml><?xml version="1.0" encoding="utf-8"?>
<p:tagLst xmlns:p="http://schemas.openxmlformats.org/presentationml/2006/main">
  <p:tag name="MH" val="20161022192605"/>
  <p:tag name="MH_LIBRARY" val="GRAPHIC"/>
  <p:tag name="MH_TYPE" val="Text"/>
  <p:tag name="MH_ORDER" val="1"/>
</p:tagLst>
</file>

<file path=ppt/tags/tag35.xml><?xml version="1.0" encoding="utf-8"?>
<p:tagLst xmlns:p="http://schemas.openxmlformats.org/presentationml/2006/main">
  <p:tag name="MH" val="20161022192605"/>
  <p:tag name="MH_LIBRARY" val="GRAPHIC"/>
  <p:tag name="MH_TYPE" val="Text"/>
  <p:tag name="MH_ORDER" val="1"/>
</p:tagLst>
</file>

<file path=ppt/tags/tag36.xml><?xml version="1.0" encoding="utf-8"?>
<p:tagLst xmlns:p="http://schemas.openxmlformats.org/presentationml/2006/main">
  <p:tag name="MH" val="20161022192605"/>
  <p:tag name="MH_LIBRARY" val="GRAPHIC"/>
  <p:tag name="MH_TYPE" val="Text"/>
  <p:tag name="MH_ORDER" val="1"/>
</p:tagLst>
</file>

<file path=ppt/tags/tag37.xml><?xml version="1.0" encoding="utf-8"?>
<p:tagLst xmlns:p="http://schemas.openxmlformats.org/presentationml/2006/main">
  <p:tag name="MH" val="20161022192605"/>
  <p:tag name="MH_LIBRARY" val="GRAPHIC"/>
  <p:tag name="MH_TYPE" val="Text"/>
  <p:tag name="MH_ORDER" val="1"/>
</p:tagLst>
</file>

<file path=ppt/tags/tag38.xml><?xml version="1.0" encoding="utf-8"?>
<p:tagLst xmlns:p="http://schemas.openxmlformats.org/presentationml/2006/main">
  <p:tag name="MH" val="20161022192605"/>
  <p:tag name="MH_LIBRARY" val="GRAPHIC"/>
  <p:tag name="MH_TYPE" val="Text"/>
  <p:tag name="MH_ORDER" val="1"/>
</p:tagLst>
</file>

<file path=ppt/tags/tag39.xml><?xml version="1.0" encoding="utf-8"?>
<p:tagLst xmlns:p="http://schemas.openxmlformats.org/presentationml/2006/main">
  <p:tag name="MH" val="20161022192605"/>
  <p:tag name="MH_LIBRARY" val="GRAPHIC"/>
  <p:tag name="MH_TYPE" val="Text"/>
  <p:tag name="MH_ORDER" val="1"/>
</p:tagLst>
</file>

<file path=ppt/tags/tag4.xml><?xml version="1.0" encoding="utf-8"?>
<p:tagLst xmlns:p="http://schemas.openxmlformats.org/presentationml/2006/main">
  <p:tag name="MH" val="20161022203400"/>
  <p:tag name="MH_LIBRARY" val="GRAPHIC"/>
  <p:tag name="MH_TYPE" val="Other"/>
  <p:tag name="MH_ORDER" val="4"/>
</p:tagLst>
</file>

<file path=ppt/tags/tag40.xml><?xml version="1.0" encoding="utf-8"?>
<p:tagLst xmlns:p="http://schemas.openxmlformats.org/presentationml/2006/main">
  <p:tag name="MH" val="20161022192605"/>
  <p:tag name="MH_LIBRARY" val="GRAPHIC"/>
  <p:tag name="MH_TYPE" val="Text"/>
  <p:tag name="MH_ORDER" val="1"/>
</p:tagLst>
</file>

<file path=ppt/tags/tag41.xml><?xml version="1.0" encoding="utf-8"?>
<p:tagLst xmlns:p="http://schemas.openxmlformats.org/presentationml/2006/main">
  <p:tag name="MH" val="20161022192605"/>
  <p:tag name="MH_LIBRARY" val="GRAPHIC"/>
  <p:tag name="MH_TYPE" val="Text"/>
  <p:tag name="MH_ORDER" val="1"/>
</p:tagLst>
</file>

<file path=ppt/tags/tag42.xml><?xml version="1.0" encoding="utf-8"?>
<p:tagLst xmlns:p="http://schemas.openxmlformats.org/presentationml/2006/main">
  <p:tag name="MH" val="20161022192605"/>
  <p:tag name="MH_LIBRARY" val="GRAPHIC"/>
  <p:tag name="MH_TYPE" val="Text"/>
  <p:tag name="MH_ORDER" val="1"/>
</p:tagLst>
</file>

<file path=ppt/tags/tag43.xml><?xml version="1.0" encoding="utf-8"?>
<p:tagLst xmlns:p="http://schemas.openxmlformats.org/presentationml/2006/main">
  <p:tag name="MH" val="20161022192605"/>
  <p:tag name="MH_LIBRARY" val="GRAPHIC"/>
  <p:tag name="MH_TYPE" val="Text"/>
  <p:tag name="MH_ORDER" val="1"/>
</p:tagLst>
</file>

<file path=ppt/tags/tag44.xml><?xml version="1.0" encoding="utf-8"?>
<p:tagLst xmlns:p="http://schemas.openxmlformats.org/presentationml/2006/main">
  <p:tag name="MH" val="20161022192605"/>
  <p:tag name="MH_LIBRARY" val="GRAPHIC"/>
  <p:tag name="MH_TYPE" val="Text"/>
  <p:tag name="MH_ORDER" val="1"/>
</p:tagLst>
</file>

<file path=ppt/tags/tag45.xml><?xml version="1.0" encoding="utf-8"?>
<p:tagLst xmlns:p="http://schemas.openxmlformats.org/presentationml/2006/main">
  <p:tag name="MH" val="20161022192605"/>
  <p:tag name="MH_LIBRARY" val="GRAPHIC"/>
  <p:tag name="MH_TYPE" val="Text"/>
  <p:tag name="MH_ORDER" val="1"/>
</p:tagLst>
</file>

<file path=ppt/tags/tag46.xml><?xml version="1.0" encoding="utf-8"?>
<p:tagLst xmlns:p="http://schemas.openxmlformats.org/presentationml/2006/main">
  <p:tag name="MH" val="20161022192605"/>
  <p:tag name="MH_LIBRARY" val="GRAPHIC"/>
  <p:tag name="MH_TYPE" val="Text"/>
  <p:tag name="MH_ORDER" val="1"/>
</p:tagLst>
</file>

<file path=ppt/tags/tag47.xml><?xml version="1.0" encoding="utf-8"?>
<p:tagLst xmlns:p="http://schemas.openxmlformats.org/presentationml/2006/main">
  <p:tag name="MH" val="20161022192605"/>
  <p:tag name="MH_LIBRARY" val="GRAPHIC"/>
  <p:tag name="MH_TYPE" val="Text"/>
  <p:tag name="MH_ORDER" val="1"/>
</p:tagLst>
</file>

<file path=ppt/tags/tag48.xml><?xml version="1.0" encoding="utf-8"?>
<p:tagLst xmlns:p="http://schemas.openxmlformats.org/presentationml/2006/main">
  <p:tag name="MH" val="20161022192605"/>
  <p:tag name="MH_LIBRARY" val="GRAPHIC"/>
  <p:tag name="MH_TYPE" val="Text"/>
  <p:tag name="MH_ORDER" val="1"/>
</p:tagLst>
</file>

<file path=ppt/tags/tag49.xml><?xml version="1.0" encoding="utf-8"?>
<p:tagLst xmlns:p="http://schemas.openxmlformats.org/presentationml/2006/main">
  <p:tag name="MH" val="20161022192605"/>
  <p:tag name="MH_LIBRARY" val="GRAPHIC"/>
  <p:tag name="MH_TYPE" val="Text"/>
  <p:tag name="MH_ORDER" val="1"/>
</p:tagLst>
</file>

<file path=ppt/tags/tag5.xml><?xml version="1.0" encoding="utf-8"?>
<p:tagLst xmlns:p="http://schemas.openxmlformats.org/presentationml/2006/main">
  <p:tag name="MH" val="20161022192605"/>
  <p:tag name="MH_LIBRARY" val="GRAPHIC"/>
  <p:tag name="MH_TYPE" val="Text"/>
  <p:tag name="MH_ORDER" val="2"/>
</p:tagLst>
</file>

<file path=ppt/tags/tag50.xml><?xml version="1.0" encoding="utf-8"?>
<p:tagLst xmlns:p="http://schemas.openxmlformats.org/presentationml/2006/main">
  <p:tag name="MH" val="20161022192605"/>
  <p:tag name="MH_LIBRARY" val="GRAPHIC"/>
  <p:tag name="MH_TYPE" val="Text"/>
  <p:tag name="MH_ORDER" val="1"/>
</p:tagLst>
</file>

<file path=ppt/tags/tag51.xml><?xml version="1.0" encoding="utf-8"?>
<p:tagLst xmlns:p="http://schemas.openxmlformats.org/presentationml/2006/main">
  <p:tag name="MH" val="20161022192605"/>
  <p:tag name="MH_LIBRARY" val="GRAPHIC"/>
  <p:tag name="MH_TYPE" val="Text"/>
  <p:tag name="MH_ORDER" val="1"/>
</p:tagLst>
</file>

<file path=ppt/tags/tag52.xml><?xml version="1.0" encoding="utf-8"?>
<p:tagLst xmlns:p="http://schemas.openxmlformats.org/presentationml/2006/main">
  <p:tag name="MH" val="20161022192605"/>
  <p:tag name="MH_LIBRARY" val="GRAPHIC"/>
  <p:tag name="MH_TYPE" val="Text"/>
  <p:tag name="MH_ORDER" val="1"/>
</p:tagLst>
</file>

<file path=ppt/tags/tag53.xml><?xml version="1.0" encoding="utf-8"?>
<p:tagLst xmlns:p="http://schemas.openxmlformats.org/presentationml/2006/main">
  <p:tag name="MH" val="20161022192605"/>
  <p:tag name="MH_LIBRARY" val="GRAPHIC"/>
  <p:tag name="MH_TYPE" val="Text"/>
  <p:tag name="MH_ORDER" val="1"/>
</p:tagLst>
</file>

<file path=ppt/tags/tag54.xml><?xml version="1.0" encoding="utf-8"?>
<p:tagLst xmlns:p="http://schemas.openxmlformats.org/presentationml/2006/main">
  <p:tag name="MH" val="20161022192605"/>
  <p:tag name="MH_LIBRARY" val="GRAPHIC"/>
  <p:tag name="MH_TYPE" val="Text"/>
  <p:tag name="MH_ORDER" val="1"/>
</p:tagLst>
</file>

<file path=ppt/tags/tag55.xml><?xml version="1.0" encoding="utf-8"?>
<p:tagLst xmlns:p="http://schemas.openxmlformats.org/presentationml/2006/main">
  <p:tag name="MH" val="20161022192605"/>
  <p:tag name="MH_LIBRARY" val="GRAPHIC"/>
  <p:tag name="MH_TYPE" val="Text"/>
  <p:tag name="MH_ORDER" val="1"/>
</p:tagLst>
</file>

<file path=ppt/tags/tag56.xml><?xml version="1.0" encoding="utf-8"?>
<p:tagLst xmlns:p="http://schemas.openxmlformats.org/presentationml/2006/main">
  <p:tag name="MH" val="20161022192605"/>
  <p:tag name="MH_LIBRARY" val="GRAPHIC"/>
  <p:tag name="MH_TYPE" val="Text"/>
  <p:tag name="MH_ORDER" val="1"/>
</p:tagLst>
</file>

<file path=ppt/tags/tag57.xml><?xml version="1.0" encoding="utf-8"?>
<p:tagLst xmlns:p="http://schemas.openxmlformats.org/presentationml/2006/main">
  <p:tag name="MH" val="20161022192605"/>
  <p:tag name="MH_LIBRARY" val="GRAPHIC"/>
  <p:tag name="MH_TYPE" val="Text"/>
  <p:tag name="MH_ORDER" val="1"/>
</p:tagLst>
</file>

<file path=ppt/tags/tag58.xml><?xml version="1.0" encoding="utf-8"?>
<p:tagLst xmlns:p="http://schemas.openxmlformats.org/presentationml/2006/main">
  <p:tag name="MH" val="20161022192605"/>
  <p:tag name="MH_LIBRARY" val="GRAPHIC"/>
  <p:tag name="MH_TYPE" val="Text"/>
  <p:tag name="MH_ORDER" val="1"/>
</p:tagLst>
</file>

<file path=ppt/tags/tag59.xml><?xml version="1.0" encoding="utf-8"?>
<p:tagLst xmlns:p="http://schemas.openxmlformats.org/presentationml/2006/main">
  <p:tag name="MH" val="20161022192605"/>
  <p:tag name="MH_LIBRARY" val="GRAPHIC"/>
  <p:tag name="MH_TYPE" val="Text"/>
  <p:tag name="MH_ORDER" val="1"/>
</p:tagLst>
</file>

<file path=ppt/tags/tag6.xml><?xml version="1.0" encoding="utf-8"?>
<p:tagLst xmlns:p="http://schemas.openxmlformats.org/presentationml/2006/main">
  <p:tag name="MH" val="20161022192605"/>
  <p:tag name="MH_LIBRARY" val="GRAPHIC"/>
  <p:tag name="MH_TYPE" val="Text"/>
  <p:tag name="MH_ORDER" val="2"/>
</p:tagLst>
</file>

<file path=ppt/tags/tag60.xml><?xml version="1.0" encoding="utf-8"?>
<p:tagLst xmlns:p="http://schemas.openxmlformats.org/presentationml/2006/main">
  <p:tag name="MH" val="20161022192605"/>
  <p:tag name="MH_LIBRARY" val="GRAPHIC"/>
  <p:tag name="MH_TYPE" val="Text"/>
  <p:tag name="MH_ORDER" val="1"/>
</p:tagLst>
</file>

<file path=ppt/tags/tag61.xml><?xml version="1.0" encoding="utf-8"?>
<p:tagLst xmlns:p="http://schemas.openxmlformats.org/presentationml/2006/main">
  <p:tag name="MH" val="20161022192605"/>
  <p:tag name="MH_LIBRARY" val="GRAPHIC"/>
  <p:tag name="MH_TYPE" val="Text"/>
  <p:tag name="MH_ORDER" val="1"/>
</p:tagLst>
</file>

<file path=ppt/tags/tag62.xml><?xml version="1.0" encoding="utf-8"?>
<p:tagLst xmlns:p="http://schemas.openxmlformats.org/presentationml/2006/main">
  <p:tag name="MH" val="20161022192605"/>
  <p:tag name="MH_LIBRARY" val="GRAPHIC"/>
  <p:tag name="MH_TYPE" val="Text"/>
  <p:tag name="MH_ORDER" val="1"/>
</p:tagLst>
</file>

<file path=ppt/tags/tag63.xml><?xml version="1.0" encoding="utf-8"?>
<p:tagLst xmlns:p="http://schemas.openxmlformats.org/presentationml/2006/main">
  <p:tag name="MH" val="20161022192605"/>
  <p:tag name="MH_LIBRARY" val="GRAPHIC"/>
  <p:tag name="MH_TYPE" val="Text"/>
  <p:tag name="MH_ORDER" val="1"/>
</p:tagLst>
</file>

<file path=ppt/tags/tag64.xml><?xml version="1.0" encoding="utf-8"?>
<p:tagLst xmlns:p="http://schemas.openxmlformats.org/presentationml/2006/main">
  <p:tag name="MH" val="20161022192605"/>
  <p:tag name="MH_LIBRARY" val="GRAPHIC"/>
  <p:tag name="MH_TYPE" val="Text"/>
  <p:tag name="MH_ORDER" val="1"/>
</p:tagLst>
</file>

<file path=ppt/tags/tag65.xml><?xml version="1.0" encoding="utf-8"?>
<p:tagLst xmlns:p="http://schemas.openxmlformats.org/presentationml/2006/main">
  <p:tag name="MH" val="20161022192605"/>
  <p:tag name="MH_LIBRARY" val="GRAPHIC"/>
  <p:tag name="MH_TYPE" val="Text"/>
  <p:tag name="MH_ORDER" val="1"/>
</p:tagLst>
</file>

<file path=ppt/tags/tag66.xml><?xml version="1.0" encoding="utf-8"?>
<p:tagLst xmlns:p="http://schemas.openxmlformats.org/presentationml/2006/main">
  <p:tag name="MH" val="20161022192605"/>
  <p:tag name="MH_LIBRARY" val="GRAPHIC"/>
  <p:tag name="MH_TYPE" val="Text"/>
  <p:tag name="MH_ORDER" val="1"/>
</p:tagLst>
</file>

<file path=ppt/tags/tag67.xml><?xml version="1.0" encoding="utf-8"?>
<p:tagLst xmlns:p="http://schemas.openxmlformats.org/presentationml/2006/main">
  <p:tag name="MH" val="20161022192605"/>
  <p:tag name="MH_LIBRARY" val="GRAPHIC"/>
  <p:tag name="MH_TYPE" val="Text"/>
  <p:tag name="MH_ORDER" val="1"/>
</p:tagLst>
</file>

<file path=ppt/tags/tag68.xml><?xml version="1.0" encoding="utf-8"?>
<p:tagLst xmlns:p="http://schemas.openxmlformats.org/presentationml/2006/main">
  <p:tag name="MH" val="20161022192605"/>
  <p:tag name="MH_LIBRARY" val="GRAPHIC"/>
  <p:tag name="MH_TYPE" val="Text"/>
  <p:tag name="MH_ORDER" val="1"/>
</p:tagLst>
</file>

<file path=ppt/tags/tag69.xml><?xml version="1.0" encoding="utf-8"?>
<p:tagLst xmlns:p="http://schemas.openxmlformats.org/presentationml/2006/main">
  <p:tag name="MH" val="20161022192605"/>
  <p:tag name="MH_LIBRARY" val="GRAPHIC"/>
  <p:tag name="MH_TYPE" val="Text"/>
  <p:tag name="MH_ORDER" val="1"/>
</p:tagLst>
</file>

<file path=ppt/tags/tag7.xml><?xml version="1.0" encoding="utf-8"?>
<p:tagLst xmlns:p="http://schemas.openxmlformats.org/presentationml/2006/main">
  <p:tag name="MH" val="20161022192605"/>
  <p:tag name="MH_LIBRARY" val="GRAPHIC"/>
  <p:tag name="MH_TYPE" val="Text"/>
  <p:tag name="MH_ORDER" val="2"/>
</p:tagLst>
</file>

<file path=ppt/tags/tag70.xml><?xml version="1.0" encoding="utf-8"?>
<p:tagLst xmlns:p="http://schemas.openxmlformats.org/presentationml/2006/main">
  <p:tag name="MH" val="20161022192605"/>
  <p:tag name="MH_LIBRARY" val="GRAPHIC"/>
  <p:tag name="MH_TYPE" val="Text"/>
  <p:tag name="MH_ORDER" val="1"/>
</p:tagLst>
</file>

<file path=ppt/tags/tag71.xml><?xml version="1.0" encoding="utf-8"?>
<p:tagLst xmlns:p="http://schemas.openxmlformats.org/presentationml/2006/main">
  <p:tag name="MH" val="20161022192605"/>
  <p:tag name="MH_LIBRARY" val="GRAPHIC"/>
  <p:tag name="MH_TYPE" val="Text"/>
  <p:tag name="MH_ORDER" val="1"/>
</p:tagLst>
</file>

<file path=ppt/tags/tag72.xml><?xml version="1.0" encoding="utf-8"?>
<p:tagLst xmlns:p="http://schemas.openxmlformats.org/presentationml/2006/main">
  <p:tag name="MH" val="20161022192605"/>
  <p:tag name="MH_LIBRARY" val="GRAPHIC"/>
  <p:tag name="MH_TYPE" val="Text"/>
  <p:tag name="MH_ORDER" val="1"/>
</p:tagLst>
</file>

<file path=ppt/tags/tag73.xml><?xml version="1.0" encoding="utf-8"?>
<p:tagLst xmlns:p="http://schemas.openxmlformats.org/presentationml/2006/main">
  <p:tag name="MH" val="20161022192605"/>
  <p:tag name="MH_LIBRARY" val="GRAPHIC"/>
  <p:tag name="MH_TYPE" val="Text"/>
  <p:tag name="MH_ORDER" val="1"/>
</p:tagLst>
</file>

<file path=ppt/tags/tag74.xml><?xml version="1.0" encoding="utf-8"?>
<p:tagLst xmlns:p="http://schemas.openxmlformats.org/presentationml/2006/main">
  <p:tag name="MH" val="20161022192605"/>
  <p:tag name="MH_LIBRARY" val="GRAPHIC"/>
  <p:tag name="MH_TYPE" val="Text"/>
  <p:tag name="MH_ORDER" val="1"/>
</p:tagLst>
</file>

<file path=ppt/tags/tag75.xml><?xml version="1.0" encoding="utf-8"?>
<p:tagLst xmlns:p="http://schemas.openxmlformats.org/presentationml/2006/main">
  <p:tag name="MH" val="20161022192605"/>
  <p:tag name="MH_LIBRARY" val="GRAPHIC"/>
  <p:tag name="MH_TYPE" val="Text"/>
  <p:tag name="MH_ORDER" val="1"/>
</p:tagLst>
</file>

<file path=ppt/tags/tag76.xml><?xml version="1.0" encoding="utf-8"?>
<p:tagLst xmlns:p="http://schemas.openxmlformats.org/presentationml/2006/main">
  <p:tag name="MH" val="20161022192605"/>
  <p:tag name="MH_LIBRARY" val="GRAPHIC"/>
  <p:tag name="MH_TYPE" val="Text"/>
  <p:tag name="MH_ORDER" val="1"/>
</p:tagLst>
</file>

<file path=ppt/tags/tag77.xml><?xml version="1.0" encoding="utf-8"?>
<p:tagLst xmlns:p="http://schemas.openxmlformats.org/presentationml/2006/main">
  <p:tag name="MH" val="20161022192605"/>
  <p:tag name="MH_LIBRARY" val="GRAPHIC"/>
  <p:tag name="MH_TYPE" val="Text"/>
  <p:tag name="MH_ORDER" val="1"/>
</p:tagLst>
</file>

<file path=ppt/tags/tag78.xml><?xml version="1.0" encoding="utf-8"?>
<p:tagLst xmlns:p="http://schemas.openxmlformats.org/presentationml/2006/main">
  <p:tag name="MH" val="20161022192605"/>
  <p:tag name="MH_LIBRARY" val="GRAPHIC"/>
  <p:tag name="MH_TYPE" val="Text"/>
  <p:tag name="MH_ORDER" val="1"/>
</p:tagLst>
</file>

<file path=ppt/tags/tag79.xml><?xml version="1.0" encoding="utf-8"?>
<p:tagLst xmlns:p="http://schemas.openxmlformats.org/presentationml/2006/main">
  <p:tag name="MH" val="20161022192605"/>
  <p:tag name="MH_LIBRARY" val="GRAPHIC"/>
  <p:tag name="MH_TYPE" val="Text"/>
  <p:tag name="MH_ORDER" val="1"/>
</p:tagLst>
</file>

<file path=ppt/tags/tag8.xml><?xml version="1.0" encoding="utf-8"?>
<p:tagLst xmlns:p="http://schemas.openxmlformats.org/presentationml/2006/main">
  <p:tag name="MH" val="20161022192605"/>
  <p:tag name="MH_LIBRARY" val="GRAPHIC"/>
  <p:tag name="MH_TYPE" val="Text"/>
  <p:tag name="MH_ORDER" val="2"/>
</p:tagLst>
</file>

<file path=ppt/tags/tag80.xml><?xml version="1.0" encoding="utf-8"?>
<p:tagLst xmlns:p="http://schemas.openxmlformats.org/presentationml/2006/main">
  <p:tag name="MH" val="20161022192605"/>
  <p:tag name="MH_LIBRARY" val="GRAPHIC"/>
  <p:tag name="MH_TYPE" val="Text"/>
  <p:tag name="MH_ORDER" val="1"/>
</p:tagLst>
</file>

<file path=ppt/tags/tag81.xml><?xml version="1.0" encoding="utf-8"?>
<p:tagLst xmlns:p="http://schemas.openxmlformats.org/presentationml/2006/main">
  <p:tag name="MH" val="20161022192605"/>
  <p:tag name="MH_LIBRARY" val="GRAPHIC"/>
  <p:tag name="MH_TYPE" val="Text"/>
  <p:tag name="MH_ORDER" val="1"/>
</p:tagLst>
</file>

<file path=ppt/tags/tag82.xml><?xml version="1.0" encoding="utf-8"?>
<p:tagLst xmlns:p="http://schemas.openxmlformats.org/presentationml/2006/main">
  <p:tag name="MH" val="20161022192605"/>
  <p:tag name="MH_LIBRARY" val="GRAPHIC"/>
  <p:tag name="MH_TYPE" val="Text"/>
  <p:tag name="MH_ORDER" val="1"/>
</p:tagLst>
</file>

<file path=ppt/tags/tag83.xml><?xml version="1.0" encoding="utf-8"?>
<p:tagLst xmlns:p="http://schemas.openxmlformats.org/presentationml/2006/main">
  <p:tag name="MH" val="20161022192605"/>
  <p:tag name="MH_LIBRARY" val="GRAPHIC"/>
  <p:tag name="MH_TYPE" val="Text"/>
  <p:tag name="MH_ORDER" val="1"/>
</p:tagLst>
</file>

<file path=ppt/tags/tag84.xml><?xml version="1.0" encoding="utf-8"?>
<p:tagLst xmlns:p="http://schemas.openxmlformats.org/presentationml/2006/main">
  <p:tag name="MH" val="20161022192605"/>
  <p:tag name="MH_LIBRARY" val="GRAPHIC"/>
  <p:tag name="MH_TYPE" val="Text"/>
  <p:tag name="MH_ORDER" val="1"/>
</p:tagLst>
</file>

<file path=ppt/tags/tag85.xml><?xml version="1.0" encoding="utf-8"?>
<p:tagLst xmlns:p="http://schemas.openxmlformats.org/presentationml/2006/main">
  <p:tag name="MH" val="20161022203400"/>
  <p:tag name="MH_LIBRARY" val="GRAPHIC"/>
  <p:tag name="MH_TYPE" val="Other"/>
  <p:tag name="MH_ORDER" val="1"/>
</p:tagLst>
</file>

<file path=ppt/tags/tag86.xml><?xml version="1.0" encoding="utf-8"?>
<p:tagLst xmlns:p="http://schemas.openxmlformats.org/presentationml/2006/main">
  <p:tag name="MH" val="20161022203400"/>
  <p:tag name="MH_LIBRARY" val="GRAPHIC"/>
  <p:tag name="MH_TYPE" val="Other"/>
  <p:tag name="MH_ORDER" val="2"/>
</p:tagLst>
</file>

<file path=ppt/tags/tag87.xml><?xml version="1.0" encoding="utf-8"?>
<p:tagLst xmlns:p="http://schemas.openxmlformats.org/presentationml/2006/main">
  <p:tag name="MH" val="20161022203400"/>
  <p:tag name="MH_LIBRARY" val="GRAPHIC"/>
  <p:tag name="MH_TYPE" val="Other"/>
  <p:tag name="MH_ORDER" val="3"/>
</p:tagLst>
</file>

<file path=ppt/tags/tag88.xml><?xml version="1.0" encoding="utf-8"?>
<p:tagLst xmlns:p="http://schemas.openxmlformats.org/presentationml/2006/main">
  <p:tag name="MH" val="20161022203400"/>
  <p:tag name="MH_LIBRARY" val="GRAPHIC"/>
  <p:tag name="MH_TYPE" val="Other"/>
  <p:tag name="MH_ORDER" val="4"/>
</p:tagLst>
</file>

<file path=ppt/tags/tag89.xml><?xml version="1.0" encoding="utf-8"?>
<p:tagLst xmlns:p="http://schemas.openxmlformats.org/presentationml/2006/main">
  <p:tag name="MH" val="20161022192605"/>
  <p:tag name="MH_LIBRARY" val="GRAPHIC"/>
  <p:tag name="MH_TYPE" val="Text"/>
  <p:tag name="MH_ORDER" val="1"/>
</p:tagLst>
</file>

<file path=ppt/tags/tag9.xml><?xml version="1.0" encoding="utf-8"?>
<p:tagLst xmlns:p="http://schemas.openxmlformats.org/presentationml/2006/main">
  <p:tag name="MH" val="20161022203400"/>
  <p:tag name="MH_LIBRARY" val="GRAPHIC"/>
  <p:tag name="MH_TYPE" val="Other"/>
  <p:tag name="MH_ORDER" val="3"/>
</p:tagLst>
</file>

<file path=ppt/tags/tag90.xml><?xml version="1.0" encoding="utf-8"?>
<p:tagLst xmlns:p="http://schemas.openxmlformats.org/presentationml/2006/main">
  <p:tag name="MH" val="20161022192605"/>
  <p:tag name="MH_LIBRARY" val="GRAPHIC"/>
  <p:tag name="MH_TYPE" val="Text"/>
  <p:tag name="MH_ORDER" val="2"/>
</p:tagLst>
</file>

<file path=ppt/tags/tag91.xml><?xml version="1.0" encoding="utf-8"?>
<p:tagLst xmlns:p="http://schemas.openxmlformats.org/presentationml/2006/main">
  <p:tag name="MH" val="20161022192605"/>
  <p:tag name="MH_LIBRARY" val="GRAPHIC"/>
  <p:tag name="MH_TYPE" val="Text"/>
  <p:tag name="MH_ORDER" val="3"/>
</p:tagLst>
</file>

<file path=ppt/tags/tag92.xml><?xml version="1.0" encoding="utf-8"?>
<p:tagLst xmlns:p="http://schemas.openxmlformats.org/presentationml/2006/main">
  <p:tag name="MH" val="20161022192605"/>
  <p:tag name="MH_LIBRARY" val="GRAPHIC"/>
  <p:tag name="MH_TYPE" val="Text"/>
  <p:tag name="MH_ORDER" val="4"/>
</p:tagLst>
</file>

<file path=ppt/tags/tag93.xml><?xml version="1.0" encoding="utf-8"?>
<p:tagLst xmlns:p="http://schemas.openxmlformats.org/presentationml/2006/main">
  <p:tag name="MH" val="20161022192605"/>
  <p:tag name="MH_LIBRARY" val="GRAPHIC"/>
  <p:tag name="MH_TYPE" val="Text"/>
  <p:tag name="MH_ORDER" val="2"/>
</p:tagLst>
</file>

<file path=ppt/tags/tag94.xml><?xml version="1.0" encoding="utf-8"?>
<p:tagLst xmlns:p="http://schemas.openxmlformats.org/presentationml/2006/main">
  <p:tag name="MH" val="20161022192605"/>
  <p:tag name="MH_LIBRARY" val="GRAPHIC"/>
  <p:tag name="MH_TYPE" val="Text"/>
  <p:tag name="MH_ORDER" val="1"/>
</p:tagLst>
</file>

<file path=ppt/tags/tag95.xml><?xml version="1.0" encoding="utf-8"?>
<p:tagLst xmlns:p="http://schemas.openxmlformats.org/presentationml/2006/main">
  <p:tag name="MH" val="20161022192605"/>
  <p:tag name="MH_LIBRARY" val="GRAPHIC"/>
  <p:tag name="MH_TYPE" val="Text"/>
  <p:tag name="MH_ORDER" val="1"/>
</p:tagLst>
</file>

<file path=ppt/tags/tag96.xml><?xml version="1.0" encoding="utf-8"?>
<p:tagLst xmlns:p="http://schemas.openxmlformats.org/presentationml/2006/main">
  <p:tag name="MH" val="20161022192605"/>
  <p:tag name="MH_LIBRARY" val="GRAPHIC"/>
  <p:tag name="MH_TYPE" val="Text"/>
  <p:tag name="MH_ORDER" val="2"/>
</p:tagLst>
</file>

<file path=ppt/tags/tag97.xml><?xml version="1.0" encoding="utf-8"?>
<p:tagLst xmlns:p="http://schemas.openxmlformats.org/presentationml/2006/main">
  <p:tag name="MH" val="20161022192605"/>
  <p:tag name="MH_LIBRARY" val="GRAPHIC"/>
  <p:tag name="MH_TYPE" val="Text"/>
  <p:tag name="MH_ORDER" val="2"/>
</p:tagLst>
</file>

<file path=ppt/theme/theme1.xml><?xml version="1.0" encoding="utf-8"?>
<a:theme xmlns:a="http://schemas.openxmlformats.org/drawingml/2006/main" name="1_自定义设计方案">
  <a:themeElements>
    <a:clrScheme name="自定义 88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09D90"/>
      </a:accent1>
      <a:accent2>
        <a:srgbClr val="7F7F7F"/>
      </a:accent2>
      <a:accent3>
        <a:srgbClr val="209D90"/>
      </a:accent3>
      <a:accent4>
        <a:srgbClr val="7F7F7F"/>
      </a:accent4>
      <a:accent5>
        <a:srgbClr val="209D90"/>
      </a:accent5>
      <a:accent6>
        <a:srgbClr val="7F7F7F"/>
      </a:accent6>
      <a:hlink>
        <a:srgbClr val="209D90"/>
      </a:hlink>
      <a:folHlink>
        <a:srgbClr val="7F7F7F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2284</Words>
  <Application>WPS 演示</Application>
  <PresentationFormat>自定义</PresentationFormat>
  <Paragraphs>684</Paragraphs>
  <Slides>19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4" baseType="lpstr">
      <vt:lpstr>Arial</vt:lpstr>
      <vt:lpstr>宋体</vt:lpstr>
      <vt:lpstr>Wingdings</vt:lpstr>
      <vt:lpstr>Calibri</vt:lpstr>
      <vt:lpstr>微软雅黑</vt:lpstr>
      <vt:lpstr>Broadway</vt:lpstr>
      <vt:lpstr>方正正准黑简体</vt:lpstr>
      <vt:lpstr>南宋书局体</vt:lpstr>
      <vt:lpstr>Impact</vt:lpstr>
      <vt:lpstr>Arial Narrow</vt:lpstr>
      <vt:lpstr>Tahoma</vt:lpstr>
      <vt:lpstr>黑体</vt:lpstr>
      <vt:lpstr>Arial Unicode MS</vt:lpstr>
      <vt:lpstr>Calibri Light</vt:lpstr>
      <vt:lpstr>1_自定义设计方案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唯美简约清新教育教学课程设计教师说课PPT模板</dc:title>
  <dc:creator/>
  <cp:lastModifiedBy>JiaNeng</cp:lastModifiedBy>
  <cp:revision>5</cp:revision>
  <dcterms:created xsi:type="dcterms:W3CDTF">2016-10-17T14:00:00Z</dcterms:created>
  <dcterms:modified xsi:type="dcterms:W3CDTF">2019-01-11T16:20:53Z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</Properties>
</file>