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374" r:id="rId3"/>
    <p:sldId id="627" r:id="rId5"/>
    <p:sldId id="383" r:id="rId6"/>
    <p:sldId id="559" r:id="rId7"/>
    <p:sldId id="616" r:id="rId8"/>
    <p:sldId id="653" r:id="rId9"/>
    <p:sldId id="654" r:id="rId10"/>
    <p:sldId id="655" r:id="rId11"/>
    <p:sldId id="656" r:id="rId12"/>
    <p:sldId id="658" r:id="rId13"/>
    <p:sldId id="678" r:id="rId14"/>
    <p:sldId id="657" r:id="rId15"/>
    <p:sldId id="558" r:id="rId16"/>
    <p:sldId id="679" r:id="rId17"/>
    <p:sldId id="680" r:id="rId18"/>
    <p:sldId id="671" r:id="rId19"/>
    <p:sldId id="670" r:id="rId20"/>
    <p:sldId id="672" r:id="rId21"/>
    <p:sldId id="673" r:id="rId22"/>
    <p:sldId id="674" r:id="rId23"/>
    <p:sldId id="681" r:id="rId24"/>
    <p:sldId id="682" r:id="rId25"/>
    <p:sldId id="683" r:id="rId26"/>
    <p:sldId id="684" r:id="rId27"/>
    <p:sldId id="685" r:id="rId28"/>
    <p:sldId id="686" r:id="rId29"/>
    <p:sldId id="688" r:id="rId30"/>
    <p:sldId id="418" r:id="rId31"/>
    <p:sldId id="3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76861"/>
    <a:srgbClr val="E5AB74"/>
    <a:srgbClr val="5BA78C"/>
    <a:srgbClr val="3F5361"/>
    <a:srgbClr val="F9F6E7"/>
    <a:srgbClr val="E9737E"/>
    <a:srgbClr val="E86E7A"/>
    <a:srgbClr val="DEDDC9"/>
    <a:srgbClr val="FC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3" d="100"/>
          <a:sy n="63" d="100"/>
        </p:scale>
        <p:origin x="120" y="66"/>
      </p:cViewPr>
      <p:guideLst>
        <p:guide orient="horz" pos="2164"/>
        <p:guide pos="390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9F6E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
        <p:nvSpPr>
          <p:cNvPr id="2" name="标题 1"/>
          <p:cNvSpPr>
            <a:spLocks noGrp="1"/>
          </p:cNvSpPr>
          <p:nvPr>
            <p:ph type="ctrTitle"/>
          </p:nvPr>
        </p:nvSpPr>
        <p:spPr>
          <a:xfrm>
            <a:off x="211694" y="2095501"/>
            <a:ext cx="5865255" cy="1786520"/>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211694" y="3882020"/>
            <a:ext cx="5865254" cy="441321"/>
          </a:xfrm>
        </p:spPr>
        <p:txBody>
          <a:bodyPr>
            <a:normAutofit/>
          </a:bodyPr>
          <a:lstStyle>
            <a:lvl1pPr marL="0" indent="0" algn="ctr">
              <a:buNone/>
              <a:defRPr sz="1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7" name="图片 6"/>
          <p:cNvPicPr>
            <a:picLocks noChangeAspect="1"/>
          </p:cNvPicPr>
          <p:nvPr userDrawn="1"/>
        </p:nvPicPr>
        <p:blipFill rotWithShape="1">
          <a:blip r:embed="rId2"/>
          <a:srcRect l="41221" r="8469"/>
          <a:stretch>
            <a:fillRect/>
          </a:stretch>
        </p:blipFill>
        <p:spPr>
          <a:xfrm>
            <a:off x="5920152" y="0"/>
            <a:ext cx="6271848" cy="6858000"/>
          </a:xfrm>
          <a:prstGeom prst="rect">
            <a:avLst/>
          </a:prstGeom>
        </p:spPr>
      </p:pic>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F7F2D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6421" t="53545" r="22272"/>
          <a:stretch>
            <a:fillRect/>
          </a:stretch>
        </p:blipFill>
        <p:spPr>
          <a:xfrm>
            <a:off x="9140134" y="5748469"/>
            <a:ext cx="2962415" cy="1257304"/>
          </a:xfrm>
          <a:prstGeom prst="rect">
            <a:avLst/>
          </a:prstGeom>
        </p:spPr>
      </p:pic>
      <p:sp>
        <p:nvSpPr>
          <p:cNvPr id="4" name="标题 1"/>
          <p:cNvSpPr txBox="1"/>
          <p:nvPr userDrawn="1"/>
        </p:nvSpPr>
        <p:spPr>
          <a:xfrm>
            <a:off x="9627990"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30336"/>
            <a:ext cx="1951463" cy="727664"/>
          </a:xfrm>
          <a:prstGeom prst="rect">
            <a:avLst/>
          </a:prstGeom>
        </p:spPr>
      </p:pic>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2675744"/>
            <a:ext cx="7162800" cy="1502910"/>
          </a:xfrm>
        </p:spPr>
        <p:txBody>
          <a:bodyPr anchor="b" anchorCtr="0">
            <a:normAutofit/>
          </a:bodyPr>
          <a:lstStyle>
            <a:lvl1pPr algn="ctr">
              <a:defRPr sz="3600" b="1">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1" y="4283999"/>
            <a:ext cx="7162800"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fld>
            <a:endParaRPr lang="zh-CN" altLang="en-US"/>
          </a:p>
        </p:txBody>
      </p:sp>
      <p:pic>
        <p:nvPicPr>
          <p:cNvPr id="7" name="图片 6"/>
          <p:cNvPicPr>
            <a:picLocks noChangeAspect="1"/>
          </p:cNvPicPr>
          <p:nvPr userDrawn="1"/>
        </p:nvPicPr>
        <p:blipFill rotWithShape="1">
          <a:blip r:embed="rId2"/>
          <a:srcRect l="31501" r="7311" b="49954"/>
          <a:stretch>
            <a:fillRect/>
          </a:stretch>
        </p:blipFill>
        <p:spPr>
          <a:xfrm>
            <a:off x="4965527" y="0"/>
            <a:ext cx="7226473" cy="30670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5125"/>
            <a:ext cx="10059988" cy="9683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58591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40982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58591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40982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342616"/>
            <a:ext cx="11239500" cy="968375"/>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9F6E7"/>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6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2034"/>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3000">
    <p:randomBar dir="vert"/>
  </p:transition>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6.xml"/><Relationship Id="rId7" Type="http://schemas.openxmlformats.org/officeDocument/2006/relationships/tags" Target="../tags/tag47.xml"/><Relationship Id="rId6" Type="http://schemas.openxmlformats.org/officeDocument/2006/relationships/image" Target="../media/image8.png"/><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6.xml"/><Relationship Id="rId7" Type="http://schemas.openxmlformats.org/officeDocument/2006/relationships/tags" Target="../tags/tag53.xml"/><Relationship Id="rId6" Type="http://schemas.openxmlformats.org/officeDocument/2006/relationships/image" Target="../media/image9.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6.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6.xml"/><Relationship Id="rId7" Type="http://schemas.openxmlformats.org/officeDocument/2006/relationships/tags" Target="../tags/tag65.xml"/><Relationship Id="rId6" Type="http://schemas.openxmlformats.org/officeDocument/2006/relationships/image" Target="../media/image10.png"/><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6.xml"/><Relationship Id="rId7" Type="http://schemas.openxmlformats.org/officeDocument/2006/relationships/tags" Target="../tags/tag71.xml"/><Relationship Id="rId6" Type="http://schemas.openxmlformats.org/officeDocument/2006/relationships/image" Target="../media/image11.png"/><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6.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6.xml"/><Relationship Id="rId7" Type="http://schemas.openxmlformats.org/officeDocument/2006/relationships/tags" Target="../tags/tag83.xml"/><Relationship Id="rId6" Type="http://schemas.openxmlformats.org/officeDocument/2006/relationships/image" Target="../media/image12.png"/><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6.xml"/><Relationship Id="rId7" Type="http://schemas.openxmlformats.org/officeDocument/2006/relationships/tags" Target="../tags/tag89.xml"/><Relationship Id="rId6" Type="http://schemas.openxmlformats.org/officeDocument/2006/relationships/image" Target="../media/image13.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01.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notesSlide" Target="../notesSlides/notesSlide20.xml"/><Relationship Id="rId1" Type="http://schemas.openxmlformats.org/officeDocument/2006/relationships/tags" Target="../tags/tag96.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07.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notesSlide" Target="../notesSlides/notesSlide21.xml"/><Relationship Id="rId1" Type="http://schemas.openxmlformats.org/officeDocument/2006/relationships/tags" Target="../tags/tag102.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6.xml"/><Relationship Id="rId7" Type="http://schemas.openxmlformats.org/officeDocument/2006/relationships/tags" Target="../tags/tag113.xml"/><Relationship Id="rId6" Type="http://schemas.openxmlformats.org/officeDocument/2006/relationships/image" Target="../media/image18.png"/><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6.xml"/><Relationship Id="rId7" Type="http://schemas.openxmlformats.org/officeDocument/2006/relationships/tags" Target="../tags/tag119.xml"/><Relationship Id="rId6" Type="http://schemas.openxmlformats.org/officeDocument/2006/relationships/image" Target="../media/image19.png"/><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6.xml"/><Relationship Id="rId7" Type="http://schemas.openxmlformats.org/officeDocument/2006/relationships/tags" Target="../tags/tag125.xml"/><Relationship Id="rId6" Type="http://schemas.openxmlformats.org/officeDocument/2006/relationships/image" Target="../media/image20.png"/><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6.xml"/><Relationship Id="rId7" Type="http://schemas.openxmlformats.org/officeDocument/2006/relationships/tags" Target="../tags/tag137.xml"/><Relationship Id="rId6" Type="http://schemas.openxmlformats.org/officeDocument/2006/relationships/image" Target="../media/image21.png"/><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image" Target="../media/image4.png"/><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1" Type="http://schemas.openxmlformats.org/officeDocument/2006/relationships/notesSlide" Target="../notesSlides/notesSlide28.xml"/><Relationship Id="rId10" Type="http://schemas.openxmlformats.org/officeDocument/2006/relationships/slideLayout" Target="../slideLayouts/slideLayout6.xml"/><Relationship Id="rId1" Type="http://schemas.openxmlformats.org/officeDocument/2006/relationships/tags" Target="../tags/tag13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6.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6.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6.xml"/><Relationship Id="rId7" Type="http://schemas.openxmlformats.org/officeDocument/2006/relationships/tags" Target="../tags/tag29.xml"/><Relationship Id="rId6" Type="http://schemas.openxmlformats.org/officeDocument/2006/relationships/image" Target="../media/image5.png"/><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6.xml"/><Relationship Id="rId7" Type="http://schemas.openxmlformats.org/officeDocument/2006/relationships/tags" Target="../tags/tag35.xml"/><Relationship Id="rId6" Type="http://schemas.openxmlformats.org/officeDocument/2006/relationships/image" Target="../media/image6.png"/><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6.xml"/><Relationship Id="rId7" Type="http://schemas.openxmlformats.org/officeDocument/2006/relationships/tags" Target="../tags/tag41.xml"/><Relationship Id="rId6" Type="http://schemas.openxmlformats.org/officeDocument/2006/relationships/image" Target="../media/image7.png"/><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254" y="1898016"/>
            <a:ext cx="5865255" cy="1786520"/>
          </a:xfrm>
        </p:spPr>
        <p:txBody>
          <a:bodyPr/>
          <a:lstStyle/>
          <a:p>
            <a:r>
              <a:rPr lang="en-US" altLang="zh-CN" dirty="0">
                <a:sym typeface="+mn-ea"/>
              </a:rPr>
              <a:t>Django</a:t>
            </a:r>
            <a:r>
              <a:rPr lang="zh-CN" altLang="en-US" dirty="0">
                <a:sym typeface="+mn-ea"/>
              </a:rPr>
              <a:t>框架</a:t>
            </a:r>
            <a:endParaRPr lang="zh-CN" altLang="en-US" dirty="0"/>
          </a:p>
        </p:txBody>
      </p:sp>
      <p:sp>
        <p:nvSpPr>
          <p:cNvPr id="3" name="副标题 2"/>
          <p:cNvSpPr>
            <a:spLocks noGrp="1"/>
          </p:cNvSpPr>
          <p:nvPr>
            <p:ph type="subTitle" idx="1"/>
          </p:nvPr>
        </p:nvSpPr>
        <p:spPr>
          <a:xfrm>
            <a:off x="211694" y="3996320"/>
            <a:ext cx="5865254" cy="441321"/>
          </a:xfrm>
        </p:spPr>
        <p:txBody>
          <a:bodyPr/>
          <a:lstStyle/>
          <a:p>
            <a:r>
              <a:rPr lang="zh-CN" altLang="en-US" dirty="0"/>
              <a:t>讲师：</a:t>
            </a:r>
            <a:r>
              <a:rPr lang="en-US" dirty="0"/>
              <a:t>feifei</a:t>
            </a:r>
            <a:endParaRPr 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文本框 5"/>
          <p:cNvSpPr txBox="1"/>
          <p:nvPr/>
        </p:nvSpPr>
        <p:spPr>
          <a:xfrm>
            <a:off x="4381323" y="6586104"/>
            <a:ext cx="7664278" cy="261610"/>
          </a:xfrm>
          <a:prstGeom prst="rect">
            <a:avLst/>
          </a:prstGeom>
          <a:noFill/>
        </p:spPr>
        <p:txBody>
          <a:bodyPr wrap="none" rtlCol="0">
            <a:spAutoFit/>
          </a:bodyPr>
          <a:lstStyle/>
          <a:p>
            <a:r>
              <a:rPr kumimoji="1" lang="zh-CN" altLang="en-US" sz="1100" dirty="0"/>
              <a:t>免责声明：如果本课程内有任何内容侵害了您的权益，请您及时联系我们    潭州教育全球教学服务中心热线：</a:t>
            </a:r>
            <a:r>
              <a:rPr kumimoji="1" lang="en-US" altLang="zh-CN" sz="1100" dirty="0"/>
              <a:t>4001567315</a:t>
            </a:r>
            <a:endParaRPr kumimoji="1" lang="zh-CN" altLang="en-US" sz="1100" dirty="0"/>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注册中间件</a:t>
            </a:r>
            <a:r>
              <a:rPr lang="en-US" altLang="zh-CN" dirty="0"/>
              <a:t>:</a:t>
            </a:r>
            <a:endParaRPr lang="en-US" altLang="zh-CN" dirty="0"/>
          </a:p>
        </p:txBody>
      </p:sp>
      <p:sp>
        <p:nvSpPr>
          <p:cNvPr id="6" name="文本框 5"/>
          <p:cNvSpPr txBox="1"/>
          <p:nvPr/>
        </p:nvSpPr>
        <p:spPr>
          <a:xfrm>
            <a:off x="1711325" y="1345565"/>
            <a:ext cx="7153275" cy="368300"/>
          </a:xfrm>
          <a:prstGeom prst="rect">
            <a:avLst/>
          </a:prstGeom>
          <a:solidFill>
            <a:srgbClr val="E5AB74"/>
          </a:solidFill>
        </p:spPr>
        <p:txBody>
          <a:bodyPr wrap="square" rtlCol="0" anchor="t">
            <a:spAutoFit/>
          </a:bodyPr>
          <a:lstStyle/>
          <a:p>
            <a:r>
              <a:t>将类MyException</a:t>
            </a:r>
            <a:r>
              <a:rPr lang="zh-CN"/>
              <a:t>和</a:t>
            </a:r>
            <a:r>
              <a:rPr lang="en-US" altLang="zh-CN"/>
              <a:t>UserMiddleware</a:t>
            </a:r>
            <a:r>
              <a:t>注册到settings.py中间件中：</a:t>
            </a:r>
          </a:p>
        </p:txBody>
      </p:sp>
      <p:pic>
        <p:nvPicPr>
          <p:cNvPr id="2" name="图片 1"/>
          <p:cNvPicPr>
            <a:picLocks noChangeAspect="1"/>
          </p:cNvPicPr>
          <p:nvPr/>
        </p:nvPicPr>
        <p:blipFill>
          <a:blip r:embed="rId6"/>
          <a:stretch>
            <a:fillRect/>
          </a:stretch>
        </p:blipFill>
        <p:spPr>
          <a:xfrm>
            <a:off x="1711325" y="1713865"/>
            <a:ext cx="7153275" cy="3331845"/>
          </a:xfrm>
          <a:prstGeom prst="rect">
            <a:avLst/>
          </a:prstGeom>
        </p:spPr>
      </p:pic>
      <p:sp>
        <p:nvSpPr>
          <p:cNvPr id="5" name="剪去单角的矩形 4"/>
          <p:cNvSpPr/>
          <p:nvPr/>
        </p:nvSpPr>
        <p:spPr>
          <a:xfrm>
            <a:off x="1711325" y="5235575"/>
            <a:ext cx="7625080" cy="1120775"/>
          </a:xfrm>
          <a:prstGeom prst="snip1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mysite</a:t>
            </a:r>
            <a:r>
              <a:rPr lang="zh-CN" altLang="en-US"/>
              <a:t>是项目名</a:t>
            </a:r>
            <a:r>
              <a:rPr lang="en-US" altLang="zh-CN"/>
              <a:t>,</a:t>
            </a:r>
            <a:r>
              <a:rPr lang="zh-CN" altLang="en-US"/>
              <a:t>先找到文件所在的位置</a:t>
            </a:r>
            <a:r>
              <a:rPr lang="en-US" altLang="zh-CN"/>
              <a:t>,</a:t>
            </a:r>
            <a:r>
              <a:rPr lang="zh-CN" altLang="en-US"/>
              <a:t>把自定义的中间件的类添加到</a:t>
            </a:r>
            <a:r>
              <a:rPr lang="en-US" altLang="zh-CN"/>
              <a:t>MIDLEWARE</a:t>
            </a:r>
            <a:r>
              <a:rPr lang="zh-CN" altLang="en-US"/>
              <a:t>的列表当中</a:t>
            </a:r>
            <a:r>
              <a:rPr lang="en-US" altLang="zh-CN"/>
              <a:t>.</a:t>
            </a:r>
            <a:endParaRPr lang="en-US" altLang="zh-CN"/>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111" y="2294744"/>
            <a:ext cx="7162800" cy="1502910"/>
          </a:xfrm>
        </p:spPr>
        <p:txBody>
          <a:bodyPr>
            <a:normAutofit/>
          </a:bodyPr>
          <a:lstStyle/>
          <a:p>
            <a:r>
              <a:rPr lang="zh-CN" altLang="en-US" sz="4000" dirty="0">
                <a:latin typeface="+mn-ea"/>
                <a:ea typeface="+mn-ea"/>
              </a:rPr>
              <a:t>上下文处理器是个什么东西呢</a:t>
            </a:r>
            <a:r>
              <a:rPr lang="en-US" altLang="zh-CN" sz="4000" dirty="0">
                <a:latin typeface="+mn-ea"/>
                <a:ea typeface="+mn-ea"/>
              </a:rPr>
              <a:t>?</a:t>
            </a:r>
            <a:endParaRPr lang="en-US" altLang="zh-CN" sz="4000" dirty="0">
              <a:latin typeface="+mn-ea"/>
              <a:ea typeface="+mn-ea"/>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上下文处理器的引入</a:t>
            </a:r>
            <a:r>
              <a:rPr lang="en-US" altLang="zh-CN" dirty="0"/>
              <a:t>:</a:t>
            </a:r>
            <a:endParaRPr lang="en-US" altLang="zh-CN" dirty="0"/>
          </a:p>
        </p:txBody>
      </p:sp>
      <p:sp>
        <p:nvSpPr>
          <p:cNvPr id="2" name="剪去单角的矩形 1"/>
          <p:cNvSpPr/>
          <p:nvPr/>
        </p:nvSpPr>
        <p:spPr>
          <a:xfrm>
            <a:off x="1997075" y="1192530"/>
            <a:ext cx="6968490" cy="1524635"/>
          </a:xfrm>
          <a:prstGeom prst="snip1Rect">
            <a:avLst/>
          </a:prstGeom>
          <a:solidFill>
            <a:srgbClr val="E5A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solidFill>
              </a:rPr>
              <a:t>在模板中想要使用的变量是从视图函数中的</a:t>
            </a:r>
            <a:r>
              <a:rPr lang="en-US" altLang="zh-CN" b="1">
                <a:solidFill>
                  <a:schemeClr val="tx1"/>
                </a:solidFill>
              </a:rPr>
              <a:t>context</a:t>
            </a:r>
            <a:r>
              <a:rPr lang="zh-CN" altLang="en-US" b="1">
                <a:solidFill>
                  <a:schemeClr val="tx1"/>
                </a:solidFill>
              </a:rPr>
              <a:t>这个上下文的参数中传递进来的</a:t>
            </a:r>
            <a:r>
              <a:rPr lang="en-US" altLang="zh-CN" b="1">
                <a:solidFill>
                  <a:schemeClr val="tx1"/>
                </a:solidFill>
              </a:rPr>
              <a:t>,</a:t>
            </a:r>
            <a:r>
              <a:rPr lang="zh-CN" altLang="en-US" b="1">
                <a:solidFill>
                  <a:schemeClr val="tx1"/>
                </a:solidFill>
              </a:rPr>
              <a:t>每个视图函数需要什么参数就传什么参数</a:t>
            </a:r>
            <a:r>
              <a:rPr lang="en-US" altLang="zh-CN" b="1">
                <a:solidFill>
                  <a:schemeClr val="tx1"/>
                </a:solidFill>
              </a:rPr>
              <a:t>.</a:t>
            </a:r>
            <a:endParaRPr lang="en-US" altLang="zh-CN" b="1">
              <a:solidFill>
                <a:schemeClr val="tx1"/>
              </a:solidFill>
            </a:endParaRPr>
          </a:p>
          <a:p>
            <a:pPr algn="l"/>
            <a:endParaRPr lang="en-US" altLang="zh-CN" b="1">
              <a:solidFill>
                <a:schemeClr val="tx1"/>
              </a:solidFill>
            </a:endParaRPr>
          </a:p>
          <a:p>
            <a:pPr algn="l"/>
            <a:r>
              <a:rPr lang="zh-CN" altLang="en-US" b="1">
                <a:solidFill>
                  <a:schemeClr val="tx1"/>
                </a:solidFill>
              </a:rPr>
              <a:t>上下文处理器就是创建模板变量</a:t>
            </a:r>
            <a:r>
              <a:rPr lang="en-US" altLang="zh-CN" b="1">
                <a:solidFill>
                  <a:schemeClr val="tx1"/>
                </a:solidFill>
              </a:rPr>
              <a:t>.</a:t>
            </a:r>
            <a:endParaRPr lang="en-US" altLang="zh-CN" b="1">
              <a:solidFill>
                <a:schemeClr val="tx1"/>
              </a:solidFill>
            </a:endParaRPr>
          </a:p>
        </p:txBody>
      </p:sp>
      <p:pic>
        <p:nvPicPr>
          <p:cNvPr id="3" name="图片 2"/>
          <p:cNvPicPr>
            <a:picLocks noChangeAspect="1"/>
          </p:cNvPicPr>
          <p:nvPr/>
        </p:nvPicPr>
        <p:blipFill>
          <a:blip r:embed="rId6"/>
          <a:stretch>
            <a:fillRect/>
          </a:stretch>
        </p:blipFill>
        <p:spPr>
          <a:xfrm>
            <a:off x="1997075" y="2729865"/>
            <a:ext cx="6968490" cy="3255010"/>
          </a:xfrm>
          <a:prstGeom prst="rect">
            <a:avLst/>
          </a:prstGeom>
        </p:spPr>
      </p:pic>
      <p:sp>
        <p:nvSpPr>
          <p:cNvPr id="227" name=" 227"/>
          <p:cNvSpPr/>
          <p:nvPr/>
        </p:nvSpPr>
        <p:spPr>
          <a:xfrm>
            <a:off x="7602220" y="2980690"/>
            <a:ext cx="4063365" cy="1758315"/>
          </a:xfrm>
          <a:prstGeom prst="wedgeEllipseCallout">
            <a:avLst>
              <a:gd name="adj1" fmla="val -25046"/>
              <a:gd name="adj2" fmla="val 65698"/>
            </a:avLst>
          </a:pr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dirty="0">
                <a:solidFill>
                  <a:srgbClr val="FFFFFF"/>
                </a:solidFill>
              </a:rPr>
              <a:t>在settings.py中，包含了当前使用的上下文处理器。他的作用是可以给每一个模板都提供相同的变量</a:t>
            </a:r>
            <a:endParaRPr lang="zh-CN" altLang="en-US" dirty="0">
              <a:solidFill>
                <a:srgbClr val="FFFFFF"/>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自定义上下文处理器例子</a:t>
            </a:r>
            <a:r>
              <a:rPr lang="en-US" altLang="zh-CN" dirty="0"/>
              <a:t>:</a:t>
            </a:r>
            <a:endParaRPr lang="en-US" altLang="zh-CN" dirty="0"/>
          </a:p>
        </p:txBody>
      </p:sp>
      <p:sp>
        <p:nvSpPr>
          <p:cNvPr id="2" name="剪去单角的矩形 1"/>
          <p:cNvSpPr/>
          <p:nvPr/>
        </p:nvSpPr>
        <p:spPr>
          <a:xfrm>
            <a:off x="1865630" y="2023110"/>
            <a:ext cx="7087235" cy="2235835"/>
          </a:xfrm>
          <a:prstGeom prst="snip1Rect">
            <a:avLst/>
          </a:prstGeom>
          <a:solidFill>
            <a:srgbClr val="E768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b="1">
                <a:solidFill>
                  <a:schemeClr val="bg1"/>
                </a:solidFill>
              </a:rPr>
              <a:t>在刚才的中间件的例子中</a:t>
            </a:r>
            <a:r>
              <a:rPr lang="en-US" altLang="zh-CN" b="1">
                <a:solidFill>
                  <a:schemeClr val="bg1"/>
                </a:solidFill>
              </a:rPr>
              <a:t>,</a:t>
            </a:r>
            <a:r>
              <a:rPr lang="zh-CN" altLang="en-US" b="1">
                <a:solidFill>
                  <a:schemeClr val="bg1"/>
                </a:solidFill>
              </a:rPr>
              <a:t>我们给</a:t>
            </a:r>
            <a:r>
              <a:rPr lang="en-US" altLang="zh-CN" b="1">
                <a:solidFill>
                  <a:schemeClr val="bg1"/>
                </a:solidFill>
              </a:rPr>
              <a:t>request </a:t>
            </a:r>
            <a:r>
              <a:rPr lang="zh-CN" altLang="en-US" b="1">
                <a:solidFill>
                  <a:schemeClr val="bg1"/>
                </a:solidFill>
              </a:rPr>
              <a:t>增加了一个</a:t>
            </a:r>
            <a:r>
              <a:rPr lang="en-US" altLang="zh-CN" b="1">
                <a:solidFill>
                  <a:schemeClr val="bg1"/>
                </a:solidFill>
              </a:rPr>
              <a:t>myuser</a:t>
            </a:r>
            <a:r>
              <a:rPr lang="zh-CN" altLang="en-US" b="1">
                <a:solidFill>
                  <a:schemeClr val="bg1"/>
                </a:solidFill>
              </a:rPr>
              <a:t>的属性</a:t>
            </a:r>
            <a:r>
              <a:rPr lang="en-US" altLang="zh-CN" b="1">
                <a:solidFill>
                  <a:schemeClr val="bg1"/>
                </a:solidFill>
              </a:rPr>
              <a:t>,</a:t>
            </a:r>
            <a:endParaRPr lang="zh-CN" altLang="en-US" b="1">
              <a:solidFill>
                <a:schemeClr val="bg1"/>
              </a:solidFill>
            </a:endParaRPr>
          </a:p>
          <a:p>
            <a:pPr algn="l" fontAlgn="auto">
              <a:lnSpc>
                <a:spcPct val="150000"/>
              </a:lnSpc>
            </a:pPr>
            <a:r>
              <a:rPr lang="zh-CN" altLang="en-US" b="1">
                <a:solidFill>
                  <a:schemeClr val="bg1"/>
                </a:solidFill>
              </a:rPr>
              <a:t>而如果每个模板中也就是每个页面上都需要用到登录用户名这个变</a:t>
            </a:r>
            <a:endParaRPr lang="zh-CN" altLang="en-US" b="1">
              <a:solidFill>
                <a:schemeClr val="bg1"/>
              </a:solidFill>
            </a:endParaRPr>
          </a:p>
          <a:p>
            <a:pPr algn="l" fontAlgn="auto">
              <a:lnSpc>
                <a:spcPct val="150000"/>
              </a:lnSpc>
            </a:pPr>
            <a:r>
              <a:rPr lang="zh-CN" altLang="en-US" b="1">
                <a:solidFill>
                  <a:schemeClr val="bg1"/>
                </a:solidFill>
              </a:rPr>
              <a:t>量名的话</a:t>
            </a:r>
            <a:r>
              <a:rPr lang="en-US" altLang="zh-CN" b="1">
                <a:solidFill>
                  <a:schemeClr val="bg1"/>
                </a:solidFill>
              </a:rPr>
              <a:t>, </a:t>
            </a:r>
            <a:r>
              <a:rPr lang="zh-CN" altLang="en-US" b="1">
                <a:solidFill>
                  <a:schemeClr val="bg1"/>
                </a:solidFill>
              </a:rPr>
              <a:t>那么我们也可以把这个变量在上下文处理器中将变量传给模板</a:t>
            </a:r>
            <a:r>
              <a:rPr lang="en-US" altLang="zh-CN" b="1">
                <a:solidFill>
                  <a:schemeClr val="bg1"/>
                </a:solidFill>
              </a:rPr>
              <a:t>.  </a:t>
            </a:r>
            <a:endParaRPr lang="zh-CN" altLang="en-US" b="1">
              <a:solidFill>
                <a:schemeClr val="bg1"/>
              </a:solidFill>
            </a:endParaRPr>
          </a:p>
          <a:p>
            <a:pPr algn="l"/>
            <a:endParaRPr lang="zh-CN" altLang="en-US" b="1">
              <a:solidFill>
                <a:schemeClr val="bg1"/>
              </a:solidFill>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自定义上下文处理器例子</a:t>
            </a:r>
            <a:r>
              <a:rPr lang="en-US" altLang="zh-CN" dirty="0"/>
              <a:t>:</a:t>
            </a:r>
            <a:endParaRPr lang="en-US" altLang="zh-CN" dirty="0"/>
          </a:p>
        </p:txBody>
      </p:sp>
      <p:pic>
        <p:nvPicPr>
          <p:cNvPr id="3" name="图片 2"/>
          <p:cNvPicPr>
            <a:picLocks noChangeAspect="1"/>
          </p:cNvPicPr>
          <p:nvPr/>
        </p:nvPicPr>
        <p:blipFill>
          <a:blip r:embed="rId6"/>
          <a:stretch>
            <a:fillRect/>
          </a:stretch>
        </p:blipFill>
        <p:spPr>
          <a:xfrm>
            <a:off x="908050" y="1621790"/>
            <a:ext cx="6819265" cy="2793365"/>
          </a:xfrm>
          <a:prstGeom prst="rect">
            <a:avLst/>
          </a:prstGeom>
        </p:spPr>
      </p:pic>
      <p:sp>
        <p:nvSpPr>
          <p:cNvPr id="5" name="剪去单角的矩形 4"/>
          <p:cNvSpPr/>
          <p:nvPr/>
        </p:nvSpPr>
        <p:spPr>
          <a:xfrm>
            <a:off x="8078470" y="1310640"/>
            <a:ext cx="2688590" cy="4003040"/>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sym typeface="+mn-ea"/>
              </a:rPr>
              <a:t>1.</a:t>
            </a:r>
            <a:r>
              <a:rPr lang="zh-CN">
                <a:sym typeface="+mn-ea"/>
              </a:rPr>
              <a:t>在主目录下创建了一个</a:t>
            </a:r>
            <a:r>
              <a:rPr lang="en-US" altLang="zh-CN">
                <a:sym typeface="+mn-ea"/>
              </a:rPr>
              <a:t>.py</a:t>
            </a:r>
            <a:r>
              <a:rPr lang="zh-CN" altLang="en-US">
                <a:sym typeface="+mn-ea"/>
              </a:rPr>
              <a:t>的文件</a:t>
            </a:r>
            <a:r>
              <a:rPr lang="en-US" altLang="zh-CN">
                <a:sym typeface="+mn-ea"/>
              </a:rPr>
              <a:t>.</a:t>
            </a:r>
            <a:endParaRPr lang="en-US" altLang="zh-CN"/>
          </a:p>
          <a:p>
            <a:pPr algn="l"/>
            <a:r>
              <a:rPr lang="en-US" altLang="zh-CN">
                <a:sym typeface="+mn-ea"/>
              </a:rPr>
              <a:t>2.</a:t>
            </a:r>
            <a:r>
              <a:rPr lang="zh-CN" altLang="en-US">
                <a:sym typeface="+mn-ea"/>
              </a:rPr>
              <a:t>在</a:t>
            </a:r>
            <a:r>
              <a:rPr lang="en-US" altLang="zh-CN">
                <a:sym typeface="+mn-ea"/>
              </a:rPr>
              <a:t>.py</a:t>
            </a:r>
            <a:r>
              <a:rPr lang="zh-CN" altLang="en-US">
                <a:sym typeface="+mn-ea"/>
              </a:rPr>
              <a:t>的文件中创建一个</a:t>
            </a:r>
            <a:r>
              <a:rPr lang="en-US" altLang="zh-CN">
                <a:sym typeface="+mn-ea"/>
              </a:rPr>
              <a:t>myuser</a:t>
            </a:r>
            <a:r>
              <a:rPr lang="zh-CN" altLang="en-US">
                <a:sym typeface="+mn-ea"/>
              </a:rPr>
              <a:t>的函数</a:t>
            </a:r>
            <a:endParaRPr lang="zh-CN" altLang="en-US">
              <a:sym typeface="+mn-ea"/>
            </a:endParaRPr>
          </a:p>
          <a:p>
            <a:pPr algn="l"/>
            <a:r>
              <a:rPr lang="en-US" altLang="zh-CN"/>
              <a:t>3.</a:t>
            </a:r>
            <a:r>
              <a:rPr lang="zh-CN" altLang="en-US"/>
              <a:t>必须传入</a:t>
            </a:r>
            <a:r>
              <a:rPr lang="en-US" altLang="zh-CN"/>
              <a:t>request</a:t>
            </a:r>
            <a:r>
              <a:rPr lang="zh-CN" altLang="en-US"/>
              <a:t>这个参数</a:t>
            </a:r>
            <a:endParaRPr lang="zh-CN" altLang="en-US"/>
          </a:p>
          <a:p>
            <a:pPr algn="l"/>
            <a:r>
              <a:rPr lang="en-US" altLang="zh-CN"/>
              <a:t>4.</a:t>
            </a:r>
            <a:r>
              <a:rPr lang="zh-CN" altLang="en-US"/>
              <a:t>必须返回一个字典类型的对象</a:t>
            </a:r>
            <a:r>
              <a:rPr lang="en-US" altLang="zh-CN"/>
              <a:t>.</a:t>
            </a:r>
            <a:endParaRPr lang="en-US" altLang="zh-CN"/>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注册上下文处理器</a:t>
            </a:r>
            <a:r>
              <a:rPr lang="en-US" altLang="zh-CN" dirty="0"/>
              <a:t>:</a:t>
            </a:r>
            <a:endParaRPr lang="en-US" altLang="zh-CN" dirty="0"/>
          </a:p>
        </p:txBody>
      </p:sp>
      <p:sp>
        <p:nvSpPr>
          <p:cNvPr id="6" name="文本框 5"/>
          <p:cNvSpPr txBox="1"/>
          <p:nvPr/>
        </p:nvSpPr>
        <p:spPr>
          <a:xfrm>
            <a:off x="1711325" y="1345565"/>
            <a:ext cx="7153275" cy="368300"/>
          </a:xfrm>
          <a:prstGeom prst="rect">
            <a:avLst/>
          </a:prstGeom>
          <a:solidFill>
            <a:srgbClr val="E5AB74"/>
          </a:solidFill>
        </p:spPr>
        <p:txBody>
          <a:bodyPr wrap="square" rtlCol="0" anchor="t">
            <a:spAutoFit/>
          </a:bodyPr>
          <a:lstStyle/>
          <a:p>
            <a:r>
              <a:t>将</a:t>
            </a:r>
            <a:r>
              <a:rPr lang="en-US"/>
              <a:t>myuser</a:t>
            </a:r>
            <a:r>
              <a:t>注册到settings.py中间件中：</a:t>
            </a:r>
          </a:p>
        </p:txBody>
      </p:sp>
      <p:sp>
        <p:nvSpPr>
          <p:cNvPr id="5" name="剪去单角的矩形 4"/>
          <p:cNvSpPr/>
          <p:nvPr/>
        </p:nvSpPr>
        <p:spPr>
          <a:xfrm>
            <a:off x="1711325" y="5235575"/>
            <a:ext cx="7427595" cy="1120775"/>
          </a:xfrm>
          <a:prstGeom prst="snip1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mysite</a:t>
            </a:r>
            <a:r>
              <a:rPr lang="zh-CN" altLang="en-US"/>
              <a:t>是项目名</a:t>
            </a:r>
            <a:r>
              <a:rPr lang="en-US" altLang="zh-CN"/>
              <a:t>,</a:t>
            </a:r>
            <a:r>
              <a:rPr lang="zh-CN" altLang="en-US"/>
              <a:t>先找到文件所在的位置</a:t>
            </a:r>
            <a:r>
              <a:rPr lang="en-US" altLang="zh-CN"/>
              <a:t>,</a:t>
            </a:r>
            <a:r>
              <a:rPr lang="zh-CN" altLang="en-US"/>
              <a:t>把自定义的上下文处理器的函数添加到</a:t>
            </a:r>
            <a:r>
              <a:t>TEMPLATES-&gt;OPTIONS-&gt;context_processors中。</a:t>
            </a:r>
          </a:p>
        </p:txBody>
      </p:sp>
      <p:pic>
        <p:nvPicPr>
          <p:cNvPr id="3" name="图片 2"/>
          <p:cNvPicPr>
            <a:picLocks noChangeAspect="1"/>
          </p:cNvPicPr>
          <p:nvPr/>
        </p:nvPicPr>
        <p:blipFill>
          <a:blip r:embed="rId6"/>
          <a:stretch>
            <a:fillRect/>
          </a:stretch>
        </p:blipFill>
        <p:spPr>
          <a:xfrm>
            <a:off x="1710690" y="1713865"/>
            <a:ext cx="7153910" cy="352107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中间件和上</a:t>
            </a:r>
            <a:r>
              <a:rPr lang="zh-CN" altLang="en-US" dirty="0" smtClean="0"/>
              <a:t>下</a:t>
            </a:r>
            <a:r>
              <a:rPr lang="zh-CN" altLang="en-US" dirty="0"/>
              <a:t>文</a:t>
            </a:r>
            <a:r>
              <a:rPr lang="zh-CN" altLang="en-US" dirty="0" smtClean="0"/>
              <a:t>的</a:t>
            </a:r>
            <a:r>
              <a:rPr lang="zh-CN" altLang="en-US" dirty="0"/>
              <a:t>总结</a:t>
            </a:r>
            <a:r>
              <a:rPr lang="en-US" altLang="zh-CN" dirty="0"/>
              <a:t>:</a:t>
            </a:r>
            <a:endParaRPr lang="en-US" altLang="zh-CN" dirty="0"/>
          </a:p>
        </p:txBody>
      </p:sp>
      <p:sp>
        <p:nvSpPr>
          <p:cNvPr id="3" name="圆角矩形 2"/>
          <p:cNvSpPr/>
          <p:nvPr/>
        </p:nvSpPr>
        <p:spPr>
          <a:xfrm>
            <a:off x="1694815" y="1805940"/>
            <a:ext cx="7958455" cy="3079115"/>
          </a:xfrm>
          <a:prstGeom prst="roundRect">
            <a:avLst/>
          </a:prstGeom>
          <a:solidFill>
            <a:srgbClr val="E768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我们刚才分别用中间件和上下文完成了跟登录用户有关的例子</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最后的结果都是能在页面上显示用户的用户名了</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中间件</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是在用户请求到响应的过程中去加入一些额外的逻辑功能</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例子中给</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request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增加了一个</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myuser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的属性</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上下文</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是给所有的模板增加变量</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例子中给模板增加了一个</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myuser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的变量</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后台的引入</a:t>
            </a:r>
            <a:r>
              <a:rPr lang="en-US" altLang="zh-CN" dirty="0"/>
              <a:t>:</a:t>
            </a:r>
            <a:endParaRPr lang="en-US" altLang="zh-CN" dirty="0"/>
          </a:p>
        </p:txBody>
      </p:sp>
      <p:pic>
        <p:nvPicPr>
          <p:cNvPr id="2" name="图片 1"/>
          <p:cNvPicPr>
            <a:picLocks noChangeAspect="1"/>
          </p:cNvPicPr>
          <p:nvPr/>
        </p:nvPicPr>
        <p:blipFill>
          <a:blip r:embed="rId6"/>
          <a:stretch>
            <a:fillRect/>
          </a:stretch>
        </p:blipFill>
        <p:spPr>
          <a:xfrm>
            <a:off x="1932305" y="1926590"/>
            <a:ext cx="5561965" cy="2609215"/>
          </a:xfrm>
          <a:prstGeom prst="rect">
            <a:avLst/>
          </a:prstGeom>
        </p:spPr>
      </p:pic>
      <p:sp>
        <p:nvSpPr>
          <p:cNvPr id="228" name=" 228"/>
          <p:cNvSpPr/>
          <p:nvPr/>
        </p:nvSpPr>
        <p:spPr>
          <a:xfrm>
            <a:off x="6624320" y="1276350"/>
            <a:ext cx="4251960" cy="1527175"/>
          </a:xfrm>
          <a:prstGeom prst="wedgeRectCallout">
            <a:avLst>
              <a:gd name="adj1" fmla="val -33182"/>
              <a:gd name="adj2" fmla="val 86460"/>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b="1">
                <a:solidFill>
                  <a:schemeClr val="tx1"/>
                </a:solidFill>
              </a:rPr>
              <a:t>在项目的目录下我们会看到这样一个</a:t>
            </a:r>
            <a:r>
              <a:rPr lang="en-US" altLang="zh-CN" b="1">
                <a:solidFill>
                  <a:schemeClr val="tx1"/>
                </a:solidFill>
              </a:rPr>
              <a:t>url</a:t>
            </a:r>
            <a:r>
              <a:rPr lang="zh-CN" altLang="en-US" b="1">
                <a:solidFill>
                  <a:schemeClr val="tx1"/>
                </a:solidFill>
              </a:rPr>
              <a:t>的配置</a:t>
            </a:r>
            <a:r>
              <a:rPr lang="en-US" altLang="zh-CN" b="1">
                <a:solidFill>
                  <a:schemeClr val="tx1"/>
                </a:solidFill>
              </a:rPr>
              <a:t>,</a:t>
            </a:r>
            <a:r>
              <a:rPr lang="zh-CN" altLang="en-US" b="1">
                <a:solidFill>
                  <a:schemeClr val="tx1"/>
                </a:solidFill>
              </a:rPr>
              <a:t>你有自己去访问这个</a:t>
            </a:r>
            <a:r>
              <a:rPr lang="en-US" altLang="zh-CN" b="1">
                <a:solidFill>
                  <a:schemeClr val="tx1"/>
                </a:solidFill>
              </a:rPr>
              <a:t>url</a:t>
            </a:r>
            <a:r>
              <a:rPr lang="zh-CN" altLang="en-US" b="1">
                <a:solidFill>
                  <a:schemeClr val="tx1"/>
                </a:solidFill>
              </a:rPr>
              <a:t>地址吗</a:t>
            </a:r>
            <a:r>
              <a:rPr lang="en-US" altLang="zh-CN" b="1">
                <a:solidFill>
                  <a:schemeClr val="tx1"/>
                </a:solidFill>
              </a:rPr>
              <a:t>??</a:t>
            </a:r>
            <a:endParaRPr lang="en-US" altLang="zh-CN" b="1">
              <a:solidFill>
                <a:schemeClr val="tx1"/>
              </a:solidFill>
            </a:endParaRPr>
          </a:p>
          <a:p>
            <a:pPr algn="l" eaLnBrk="1" fontAlgn="auto" hangingPunct="1">
              <a:spcBef>
                <a:spcPts val="0"/>
              </a:spcBef>
              <a:spcAft>
                <a:spcPts val="0"/>
              </a:spcAft>
              <a:defRPr/>
            </a:pPr>
            <a:r>
              <a:rPr lang="zh-CN" altLang="en-US" b="1">
                <a:solidFill>
                  <a:schemeClr val="tx1"/>
                </a:solidFill>
              </a:rPr>
              <a:t>访问之后发现了什么呢</a:t>
            </a:r>
            <a:r>
              <a:rPr lang="en-US" altLang="zh-CN" b="1">
                <a:solidFill>
                  <a:schemeClr val="tx1"/>
                </a:solidFill>
              </a:rPr>
              <a:t>???</a:t>
            </a:r>
            <a:endParaRPr lang="en-US" altLang="zh-CN" b="1">
              <a:solidFill>
                <a:schemeClr val="tx1"/>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后台系统</a:t>
            </a:r>
            <a:r>
              <a:rPr lang="en-US" altLang="zh-CN" dirty="0"/>
              <a:t>:</a:t>
            </a:r>
            <a:endParaRPr lang="en-US" altLang="zh-CN" dirty="0"/>
          </a:p>
        </p:txBody>
      </p:sp>
      <p:pic>
        <p:nvPicPr>
          <p:cNvPr id="3" name="图片 2"/>
          <p:cNvPicPr>
            <a:picLocks noChangeAspect="1"/>
          </p:cNvPicPr>
          <p:nvPr/>
        </p:nvPicPr>
        <p:blipFill>
          <a:blip r:embed="rId6"/>
          <a:stretch>
            <a:fillRect/>
          </a:stretch>
        </p:blipFill>
        <p:spPr>
          <a:xfrm>
            <a:off x="1426210" y="1694180"/>
            <a:ext cx="6047740" cy="3285490"/>
          </a:xfrm>
          <a:prstGeom prst="rect">
            <a:avLst/>
          </a:prstGeom>
        </p:spPr>
      </p:pic>
      <p:sp>
        <p:nvSpPr>
          <p:cNvPr id="5" name=" 228"/>
          <p:cNvSpPr/>
          <p:nvPr/>
        </p:nvSpPr>
        <p:spPr>
          <a:xfrm>
            <a:off x="6707505" y="513080"/>
            <a:ext cx="4251960" cy="1685290"/>
          </a:xfrm>
          <a:prstGeom prst="wedgeRectCallout">
            <a:avLst>
              <a:gd name="adj1" fmla="val -36275"/>
              <a:gd name="adj2" fmla="val 80395"/>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b="1">
                <a:solidFill>
                  <a:schemeClr val="tx1"/>
                </a:solidFill>
              </a:rPr>
              <a:t>输入</a:t>
            </a:r>
            <a:r>
              <a:rPr lang="en-US" altLang="zh-CN" b="1">
                <a:solidFill>
                  <a:schemeClr val="tx1"/>
                </a:solidFill>
              </a:rPr>
              <a:t>127.0.0.1:8000/admin</a:t>
            </a:r>
            <a:r>
              <a:rPr lang="zh-CN" altLang="en-US" b="1">
                <a:solidFill>
                  <a:schemeClr val="tx1"/>
                </a:solidFill>
              </a:rPr>
              <a:t>之后</a:t>
            </a:r>
            <a:endParaRPr lang="zh-CN" altLang="en-US" b="1">
              <a:solidFill>
                <a:schemeClr val="tx1"/>
              </a:solidFill>
            </a:endParaRPr>
          </a:p>
          <a:p>
            <a:pPr algn="l" eaLnBrk="1" fontAlgn="auto" hangingPunct="1">
              <a:spcBef>
                <a:spcPts val="0"/>
              </a:spcBef>
              <a:spcAft>
                <a:spcPts val="0"/>
              </a:spcAft>
              <a:defRPr/>
            </a:pPr>
            <a:r>
              <a:rPr lang="zh-CN" altLang="en-US" b="1">
                <a:solidFill>
                  <a:schemeClr val="tx1"/>
                </a:solidFill>
              </a:rPr>
              <a:t>你会看到出来这样一个界面</a:t>
            </a:r>
            <a:r>
              <a:rPr lang="en-US" altLang="zh-CN" b="1">
                <a:solidFill>
                  <a:schemeClr val="tx1"/>
                </a:solidFill>
              </a:rPr>
              <a:t>,</a:t>
            </a:r>
            <a:endParaRPr lang="en-US" altLang="zh-CN" b="1">
              <a:solidFill>
                <a:schemeClr val="tx1"/>
              </a:solidFill>
            </a:endParaRPr>
          </a:p>
          <a:p>
            <a:pPr algn="l" eaLnBrk="1" fontAlgn="auto" hangingPunct="1">
              <a:spcBef>
                <a:spcPts val="0"/>
              </a:spcBef>
              <a:spcAft>
                <a:spcPts val="0"/>
              </a:spcAft>
              <a:defRPr/>
            </a:pPr>
            <a:r>
              <a:rPr lang="zh-CN" altLang="en-US" b="1">
                <a:solidFill>
                  <a:schemeClr val="tx1"/>
                </a:solidFill>
              </a:rPr>
              <a:t>让你输入用户名和密码去登录</a:t>
            </a:r>
            <a:r>
              <a:rPr lang="en-US" altLang="zh-CN" b="1">
                <a:solidFill>
                  <a:schemeClr val="tx1"/>
                </a:solidFill>
              </a:rPr>
              <a:t>?</a:t>
            </a:r>
            <a:endParaRPr lang="en-US" altLang="zh-CN" b="1">
              <a:solidFill>
                <a:schemeClr val="tx1"/>
              </a:solidFill>
            </a:endParaRPr>
          </a:p>
          <a:p>
            <a:pPr algn="l" eaLnBrk="1" fontAlgn="auto" hangingPunct="1">
              <a:spcBef>
                <a:spcPts val="0"/>
              </a:spcBef>
              <a:spcAft>
                <a:spcPts val="0"/>
              </a:spcAft>
              <a:defRPr/>
            </a:pPr>
            <a:r>
              <a:rPr lang="zh-CN" altLang="en-US" b="1">
                <a:solidFill>
                  <a:schemeClr val="tx1"/>
                </a:solidFill>
              </a:rPr>
              <a:t>那么用户名和密码从哪里来</a:t>
            </a:r>
            <a:r>
              <a:rPr lang="en-US" altLang="zh-CN" b="1">
                <a:solidFill>
                  <a:schemeClr val="tx1"/>
                </a:solidFill>
              </a:rPr>
              <a:t>,</a:t>
            </a:r>
            <a:r>
              <a:rPr lang="zh-CN" altLang="en-US" b="1">
                <a:solidFill>
                  <a:schemeClr val="tx1"/>
                </a:solidFill>
              </a:rPr>
              <a:t>登录之后又是什么样的呢</a:t>
            </a:r>
            <a:r>
              <a:rPr lang="en-US" altLang="zh-CN" b="1">
                <a:solidFill>
                  <a:schemeClr val="tx1"/>
                </a:solidFill>
              </a:rPr>
              <a:t>?</a:t>
            </a:r>
            <a:endParaRPr lang="en-US" altLang="zh-CN" b="1">
              <a:solidFill>
                <a:schemeClr val="tx1"/>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dirty="0"/>
              <a:t>介绍 Django 管理页面</a:t>
            </a:r>
            <a:r>
              <a:rPr lang="en-US" altLang="zh-CN" dirty="0"/>
              <a:t>:</a:t>
            </a:r>
            <a:endParaRPr lang="en-US" altLang="zh-CN" dirty="0"/>
          </a:p>
        </p:txBody>
      </p:sp>
      <p:sp>
        <p:nvSpPr>
          <p:cNvPr id="17" name="圆角矩形 16"/>
          <p:cNvSpPr/>
          <p:nvPr/>
        </p:nvSpPr>
        <p:spPr>
          <a:xfrm>
            <a:off x="2219960" y="913130"/>
            <a:ext cx="7958455" cy="5351145"/>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为你的员工或客户生成一个用户添加，修改和删除内容的后台是一项缺乏创造性和乏味的工作。因此，Django 全自动地根据模型创建后台界面。</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Django 产生于一个公众页面和内容发布者页面完全分离的新闻类站点的开发过程中。站点管理人员使用管理系统来添加新闻、事件和体育时讯等，这些添加的内容被显示在公众页面上。Django 通过为站点管理人员创建统一的内容编辑界面解决了这个问题。</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管理界面不是为了网站的访问者，而是为管理者准备的。</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6735" y="276576"/>
            <a:ext cx="11239500" cy="968375"/>
          </a:xfrm>
        </p:spPr>
        <p:txBody>
          <a:bodyPr/>
          <a:lstStyle/>
          <a:p>
            <a:r>
              <a:rPr lang="zh-CN" altLang="en-US" dirty="0"/>
              <a:t>知识回顾</a:t>
            </a:r>
            <a:r>
              <a:rPr lang="en-US" altLang="zh-CN" dirty="0"/>
              <a:t>:</a:t>
            </a:r>
            <a:endParaRPr lang="en-US" altLang="zh-CN" dirty="0"/>
          </a:p>
        </p:txBody>
      </p:sp>
      <p:grpSp>
        <p:nvGrpSpPr>
          <p:cNvPr id="14" name="Group 7"/>
          <p:cNvGrpSpPr/>
          <p:nvPr/>
        </p:nvGrpSpPr>
        <p:grpSpPr bwMode="auto">
          <a:xfrm>
            <a:off x="546832" y="1747207"/>
            <a:ext cx="2176463" cy="2198688"/>
            <a:chOff x="567" y="754"/>
            <a:chExt cx="1371" cy="1385"/>
          </a:xfrm>
          <a:solidFill>
            <a:schemeClr val="accent1"/>
          </a:solidFill>
        </p:grpSpPr>
        <p:sp>
          <p:nvSpPr>
            <p:cNvPr id="16" name="Freeform 8"/>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9"/>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4"/>
          <p:cNvGrpSpPr/>
          <p:nvPr/>
        </p:nvGrpSpPr>
        <p:grpSpPr bwMode="auto">
          <a:xfrm>
            <a:off x="1153175" y="2915917"/>
            <a:ext cx="1846263" cy="1839913"/>
            <a:chOff x="884" y="2387"/>
            <a:chExt cx="1163" cy="1159"/>
          </a:xfrm>
          <a:solidFill>
            <a:schemeClr val="accent2"/>
          </a:solidFill>
        </p:grpSpPr>
        <p:sp>
          <p:nvSpPr>
            <p:cNvPr id="12" name="Freeform 5"/>
            <p:cNvSpPr/>
            <p:nvPr/>
          </p:nvSpPr>
          <p:spPr bwMode="auto">
            <a:xfrm>
              <a:off x="1429" y="2387"/>
              <a:ext cx="618" cy="1156"/>
            </a:xfrm>
            <a:custGeom>
              <a:avLst/>
              <a:gdLst>
                <a:gd name="T0" fmla="*/ 112 w 618"/>
                <a:gd name="T1" fmla="*/ 1084 h 1156"/>
                <a:gd name="T2" fmla="*/ 367 w 618"/>
                <a:gd name="T3" fmla="*/ 974 h 1156"/>
                <a:gd name="T4" fmla="*/ 517 w 618"/>
                <a:gd name="T5" fmla="*/ 748 h 1156"/>
                <a:gd name="T6" fmla="*/ 544 w 618"/>
                <a:gd name="T7" fmla="*/ 506 h 1156"/>
                <a:gd name="T8" fmla="*/ 434 w 618"/>
                <a:gd name="T9" fmla="*/ 251 h 1156"/>
                <a:gd name="T10" fmla="*/ 227 w 618"/>
                <a:gd name="T11" fmla="*/ 104 h 1156"/>
                <a:gd name="T12" fmla="*/ 0 w 618"/>
                <a:gd name="T13" fmla="*/ 74 h 1156"/>
                <a:gd name="T14" fmla="*/ 50 w 618"/>
                <a:gd name="T15" fmla="*/ 160 h 1156"/>
                <a:gd name="T16" fmla="*/ 77 w 618"/>
                <a:gd name="T17" fmla="*/ 162 h 1156"/>
                <a:gd name="T18" fmla="*/ 97 w 618"/>
                <a:gd name="T19" fmla="*/ 164 h 1156"/>
                <a:gd name="T20" fmla="*/ 117 w 618"/>
                <a:gd name="T21" fmla="*/ 169 h 1156"/>
                <a:gd name="T22" fmla="*/ 139 w 618"/>
                <a:gd name="T23" fmla="*/ 174 h 1156"/>
                <a:gd name="T24" fmla="*/ 160 w 618"/>
                <a:gd name="T25" fmla="*/ 179 h 1156"/>
                <a:gd name="T26" fmla="*/ 184 w 618"/>
                <a:gd name="T27" fmla="*/ 187 h 1156"/>
                <a:gd name="T28" fmla="*/ 209 w 618"/>
                <a:gd name="T29" fmla="*/ 195 h 1156"/>
                <a:gd name="T30" fmla="*/ 232 w 618"/>
                <a:gd name="T31" fmla="*/ 207 h 1156"/>
                <a:gd name="T32" fmla="*/ 257 w 618"/>
                <a:gd name="T33" fmla="*/ 221 h 1156"/>
                <a:gd name="T34" fmla="*/ 280 w 618"/>
                <a:gd name="T35" fmla="*/ 237 h 1156"/>
                <a:gd name="T36" fmla="*/ 304 w 618"/>
                <a:gd name="T37" fmla="*/ 256 h 1156"/>
                <a:gd name="T38" fmla="*/ 325 w 618"/>
                <a:gd name="T39" fmla="*/ 277 h 1156"/>
                <a:gd name="T40" fmla="*/ 344 w 618"/>
                <a:gd name="T41" fmla="*/ 296 h 1156"/>
                <a:gd name="T42" fmla="*/ 361 w 618"/>
                <a:gd name="T43" fmla="*/ 314 h 1156"/>
                <a:gd name="T44" fmla="*/ 376 w 618"/>
                <a:gd name="T45" fmla="*/ 332 h 1156"/>
                <a:gd name="T46" fmla="*/ 389 w 618"/>
                <a:gd name="T47" fmla="*/ 351 h 1156"/>
                <a:gd name="T48" fmla="*/ 401 w 618"/>
                <a:gd name="T49" fmla="*/ 371 h 1156"/>
                <a:gd name="T50" fmla="*/ 411 w 618"/>
                <a:gd name="T51" fmla="*/ 391 h 1156"/>
                <a:gd name="T52" fmla="*/ 421 w 618"/>
                <a:gd name="T53" fmla="*/ 411 h 1156"/>
                <a:gd name="T54" fmla="*/ 429 w 618"/>
                <a:gd name="T55" fmla="*/ 431 h 1156"/>
                <a:gd name="T56" fmla="*/ 436 w 618"/>
                <a:gd name="T57" fmla="*/ 451 h 1156"/>
                <a:gd name="T58" fmla="*/ 441 w 618"/>
                <a:gd name="T59" fmla="*/ 469 h 1156"/>
                <a:gd name="T60" fmla="*/ 444 w 618"/>
                <a:gd name="T61" fmla="*/ 489 h 1156"/>
                <a:gd name="T62" fmla="*/ 449 w 618"/>
                <a:gd name="T63" fmla="*/ 509 h 1156"/>
                <a:gd name="T64" fmla="*/ 452 w 618"/>
                <a:gd name="T65" fmla="*/ 526 h 1156"/>
                <a:gd name="T66" fmla="*/ 454 w 618"/>
                <a:gd name="T67" fmla="*/ 544 h 1156"/>
                <a:gd name="T68" fmla="*/ 457 w 618"/>
                <a:gd name="T69" fmla="*/ 573 h 1156"/>
                <a:gd name="T70" fmla="*/ 457 w 618"/>
                <a:gd name="T71" fmla="*/ 591 h 1156"/>
                <a:gd name="T72" fmla="*/ 456 w 618"/>
                <a:gd name="T73" fmla="*/ 616 h 1156"/>
                <a:gd name="T74" fmla="*/ 449 w 618"/>
                <a:gd name="T75" fmla="*/ 645 h 1156"/>
                <a:gd name="T76" fmla="*/ 446 w 618"/>
                <a:gd name="T77" fmla="*/ 663 h 1156"/>
                <a:gd name="T78" fmla="*/ 441 w 618"/>
                <a:gd name="T79" fmla="*/ 683 h 1156"/>
                <a:gd name="T80" fmla="*/ 436 w 618"/>
                <a:gd name="T81" fmla="*/ 705 h 1156"/>
                <a:gd name="T82" fmla="*/ 427 w 618"/>
                <a:gd name="T83" fmla="*/ 725 h 1156"/>
                <a:gd name="T84" fmla="*/ 419 w 618"/>
                <a:gd name="T85" fmla="*/ 748 h 1156"/>
                <a:gd name="T86" fmla="*/ 409 w 618"/>
                <a:gd name="T87" fmla="*/ 771 h 1156"/>
                <a:gd name="T88" fmla="*/ 397 w 618"/>
                <a:gd name="T89" fmla="*/ 793 h 1156"/>
                <a:gd name="T90" fmla="*/ 384 w 618"/>
                <a:gd name="T91" fmla="*/ 815 h 1156"/>
                <a:gd name="T92" fmla="*/ 367 w 618"/>
                <a:gd name="T93" fmla="*/ 837 h 1156"/>
                <a:gd name="T94" fmla="*/ 351 w 618"/>
                <a:gd name="T95" fmla="*/ 858 h 1156"/>
                <a:gd name="T96" fmla="*/ 334 w 618"/>
                <a:gd name="T97" fmla="*/ 873 h 1156"/>
                <a:gd name="T98" fmla="*/ 320 w 618"/>
                <a:gd name="T99" fmla="*/ 885 h 1156"/>
                <a:gd name="T100" fmla="*/ 299 w 618"/>
                <a:gd name="T101" fmla="*/ 903 h 1156"/>
                <a:gd name="T102" fmla="*/ 269 w 618"/>
                <a:gd name="T103" fmla="*/ 925 h 1156"/>
                <a:gd name="T104" fmla="*/ 245 w 618"/>
                <a:gd name="T105" fmla="*/ 940 h 1156"/>
                <a:gd name="T106" fmla="*/ 225 w 618"/>
                <a:gd name="T107" fmla="*/ 950 h 1156"/>
                <a:gd name="T108" fmla="*/ 200 w 618"/>
                <a:gd name="T109" fmla="*/ 962 h 1156"/>
                <a:gd name="T110" fmla="*/ 175 w 618"/>
                <a:gd name="T111" fmla="*/ 970 h 1156"/>
                <a:gd name="T112" fmla="*/ 145 w 618"/>
                <a:gd name="T113" fmla="*/ 979 h 1156"/>
                <a:gd name="T114" fmla="*/ 115 w 618"/>
                <a:gd name="T115" fmla="*/ 987 h 1156"/>
                <a:gd name="T116" fmla="*/ 80 w 618"/>
                <a:gd name="T117" fmla="*/ 992 h 1156"/>
                <a:gd name="T118" fmla="*/ 45 w 618"/>
                <a:gd name="T119" fmla="*/ 99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8"/>
                <a:gd name="T181" fmla="*/ 0 h 1156"/>
                <a:gd name="T182" fmla="*/ 618 w 618"/>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8" h="1156">
                  <a:moveTo>
                    <a:pt x="37" y="997"/>
                  </a:moveTo>
                  <a:lnTo>
                    <a:pt x="40" y="1156"/>
                  </a:lnTo>
                  <a:lnTo>
                    <a:pt x="82" y="1152"/>
                  </a:lnTo>
                  <a:lnTo>
                    <a:pt x="112" y="1084"/>
                  </a:lnTo>
                  <a:lnTo>
                    <a:pt x="220" y="1054"/>
                  </a:lnTo>
                  <a:lnTo>
                    <a:pt x="312" y="1090"/>
                  </a:lnTo>
                  <a:lnTo>
                    <a:pt x="357" y="1062"/>
                  </a:lnTo>
                  <a:lnTo>
                    <a:pt x="367" y="974"/>
                  </a:lnTo>
                  <a:lnTo>
                    <a:pt x="434" y="907"/>
                  </a:lnTo>
                  <a:lnTo>
                    <a:pt x="519" y="903"/>
                  </a:lnTo>
                  <a:lnTo>
                    <a:pt x="558" y="845"/>
                  </a:lnTo>
                  <a:lnTo>
                    <a:pt x="517" y="748"/>
                  </a:lnTo>
                  <a:lnTo>
                    <a:pt x="548" y="655"/>
                  </a:lnTo>
                  <a:lnTo>
                    <a:pt x="614" y="608"/>
                  </a:lnTo>
                  <a:lnTo>
                    <a:pt x="618" y="543"/>
                  </a:lnTo>
                  <a:lnTo>
                    <a:pt x="544" y="506"/>
                  </a:lnTo>
                  <a:lnTo>
                    <a:pt x="514" y="399"/>
                  </a:lnTo>
                  <a:lnTo>
                    <a:pt x="551" y="302"/>
                  </a:lnTo>
                  <a:lnTo>
                    <a:pt x="527" y="264"/>
                  </a:lnTo>
                  <a:lnTo>
                    <a:pt x="434" y="251"/>
                  </a:lnTo>
                  <a:lnTo>
                    <a:pt x="372" y="192"/>
                  </a:lnTo>
                  <a:lnTo>
                    <a:pt x="367" y="97"/>
                  </a:lnTo>
                  <a:lnTo>
                    <a:pt x="315" y="65"/>
                  </a:lnTo>
                  <a:lnTo>
                    <a:pt x="227" y="104"/>
                  </a:lnTo>
                  <a:lnTo>
                    <a:pt x="115" y="72"/>
                  </a:lnTo>
                  <a:lnTo>
                    <a:pt x="103" y="2"/>
                  </a:lnTo>
                  <a:lnTo>
                    <a:pt x="35" y="0"/>
                  </a:lnTo>
                  <a:lnTo>
                    <a:pt x="0" y="74"/>
                  </a:lnTo>
                  <a:lnTo>
                    <a:pt x="40" y="160"/>
                  </a:lnTo>
                  <a:lnTo>
                    <a:pt x="42" y="160"/>
                  </a:lnTo>
                  <a:lnTo>
                    <a:pt x="47" y="160"/>
                  </a:lnTo>
                  <a:lnTo>
                    <a:pt x="50" y="160"/>
                  </a:lnTo>
                  <a:lnTo>
                    <a:pt x="57" y="160"/>
                  </a:lnTo>
                  <a:lnTo>
                    <a:pt x="62" y="160"/>
                  </a:lnTo>
                  <a:lnTo>
                    <a:pt x="68" y="162"/>
                  </a:lnTo>
                  <a:lnTo>
                    <a:pt x="77" y="162"/>
                  </a:lnTo>
                  <a:lnTo>
                    <a:pt x="83" y="162"/>
                  </a:lnTo>
                  <a:lnTo>
                    <a:pt x="88" y="162"/>
                  </a:lnTo>
                  <a:lnTo>
                    <a:pt x="93" y="164"/>
                  </a:lnTo>
                  <a:lnTo>
                    <a:pt x="97" y="164"/>
                  </a:lnTo>
                  <a:lnTo>
                    <a:pt x="102" y="165"/>
                  </a:lnTo>
                  <a:lnTo>
                    <a:pt x="107" y="165"/>
                  </a:lnTo>
                  <a:lnTo>
                    <a:pt x="112" y="167"/>
                  </a:lnTo>
                  <a:lnTo>
                    <a:pt x="117" y="169"/>
                  </a:lnTo>
                  <a:lnTo>
                    <a:pt x="122" y="170"/>
                  </a:lnTo>
                  <a:lnTo>
                    <a:pt x="127" y="170"/>
                  </a:lnTo>
                  <a:lnTo>
                    <a:pt x="132" y="172"/>
                  </a:lnTo>
                  <a:lnTo>
                    <a:pt x="139" y="174"/>
                  </a:lnTo>
                  <a:lnTo>
                    <a:pt x="144" y="175"/>
                  </a:lnTo>
                  <a:lnTo>
                    <a:pt x="149" y="175"/>
                  </a:lnTo>
                  <a:lnTo>
                    <a:pt x="155" y="177"/>
                  </a:lnTo>
                  <a:lnTo>
                    <a:pt x="160" y="179"/>
                  </a:lnTo>
                  <a:lnTo>
                    <a:pt x="167" y="180"/>
                  </a:lnTo>
                  <a:lnTo>
                    <a:pt x="172" y="182"/>
                  </a:lnTo>
                  <a:lnTo>
                    <a:pt x="179" y="185"/>
                  </a:lnTo>
                  <a:lnTo>
                    <a:pt x="184" y="187"/>
                  </a:lnTo>
                  <a:lnTo>
                    <a:pt x="190" y="190"/>
                  </a:lnTo>
                  <a:lnTo>
                    <a:pt x="195" y="192"/>
                  </a:lnTo>
                  <a:lnTo>
                    <a:pt x="202" y="194"/>
                  </a:lnTo>
                  <a:lnTo>
                    <a:pt x="209" y="195"/>
                  </a:lnTo>
                  <a:lnTo>
                    <a:pt x="214" y="199"/>
                  </a:lnTo>
                  <a:lnTo>
                    <a:pt x="220" y="202"/>
                  </a:lnTo>
                  <a:lnTo>
                    <a:pt x="227" y="204"/>
                  </a:lnTo>
                  <a:lnTo>
                    <a:pt x="232" y="207"/>
                  </a:lnTo>
                  <a:lnTo>
                    <a:pt x="240" y="212"/>
                  </a:lnTo>
                  <a:lnTo>
                    <a:pt x="245" y="214"/>
                  </a:lnTo>
                  <a:lnTo>
                    <a:pt x="252" y="217"/>
                  </a:lnTo>
                  <a:lnTo>
                    <a:pt x="257" y="221"/>
                  </a:lnTo>
                  <a:lnTo>
                    <a:pt x="264" y="226"/>
                  </a:lnTo>
                  <a:lnTo>
                    <a:pt x="269" y="227"/>
                  </a:lnTo>
                  <a:lnTo>
                    <a:pt x="275" y="232"/>
                  </a:lnTo>
                  <a:lnTo>
                    <a:pt x="280" y="237"/>
                  </a:lnTo>
                  <a:lnTo>
                    <a:pt x="287" y="242"/>
                  </a:lnTo>
                  <a:lnTo>
                    <a:pt x="292" y="246"/>
                  </a:lnTo>
                  <a:lnTo>
                    <a:pt x="299" y="251"/>
                  </a:lnTo>
                  <a:lnTo>
                    <a:pt x="304" y="256"/>
                  </a:lnTo>
                  <a:lnTo>
                    <a:pt x="309" y="261"/>
                  </a:lnTo>
                  <a:lnTo>
                    <a:pt x="314" y="266"/>
                  </a:lnTo>
                  <a:lnTo>
                    <a:pt x="320" y="271"/>
                  </a:lnTo>
                  <a:lnTo>
                    <a:pt x="325" y="277"/>
                  </a:lnTo>
                  <a:lnTo>
                    <a:pt x="332" y="282"/>
                  </a:lnTo>
                  <a:lnTo>
                    <a:pt x="336" y="287"/>
                  </a:lnTo>
                  <a:lnTo>
                    <a:pt x="341" y="291"/>
                  </a:lnTo>
                  <a:lnTo>
                    <a:pt x="344" y="296"/>
                  </a:lnTo>
                  <a:lnTo>
                    <a:pt x="349" y="299"/>
                  </a:lnTo>
                  <a:lnTo>
                    <a:pt x="354" y="304"/>
                  </a:lnTo>
                  <a:lnTo>
                    <a:pt x="357" y="309"/>
                  </a:lnTo>
                  <a:lnTo>
                    <a:pt x="361" y="314"/>
                  </a:lnTo>
                  <a:lnTo>
                    <a:pt x="366" y="317"/>
                  </a:lnTo>
                  <a:lnTo>
                    <a:pt x="369" y="322"/>
                  </a:lnTo>
                  <a:lnTo>
                    <a:pt x="372" y="327"/>
                  </a:lnTo>
                  <a:lnTo>
                    <a:pt x="376" y="332"/>
                  </a:lnTo>
                  <a:lnTo>
                    <a:pt x="379" y="337"/>
                  </a:lnTo>
                  <a:lnTo>
                    <a:pt x="382" y="342"/>
                  </a:lnTo>
                  <a:lnTo>
                    <a:pt x="386" y="346"/>
                  </a:lnTo>
                  <a:lnTo>
                    <a:pt x="389" y="351"/>
                  </a:lnTo>
                  <a:lnTo>
                    <a:pt x="392" y="356"/>
                  </a:lnTo>
                  <a:lnTo>
                    <a:pt x="396" y="361"/>
                  </a:lnTo>
                  <a:lnTo>
                    <a:pt x="399" y="366"/>
                  </a:lnTo>
                  <a:lnTo>
                    <a:pt x="401" y="371"/>
                  </a:lnTo>
                  <a:lnTo>
                    <a:pt x="404" y="376"/>
                  </a:lnTo>
                  <a:lnTo>
                    <a:pt x="407" y="381"/>
                  </a:lnTo>
                  <a:lnTo>
                    <a:pt x="409" y="386"/>
                  </a:lnTo>
                  <a:lnTo>
                    <a:pt x="411" y="391"/>
                  </a:lnTo>
                  <a:lnTo>
                    <a:pt x="414" y="396"/>
                  </a:lnTo>
                  <a:lnTo>
                    <a:pt x="416" y="401"/>
                  </a:lnTo>
                  <a:lnTo>
                    <a:pt x="419" y="406"/>
                  </a:lnTo>
                  <a:lnTo>
                    <a:pt x="421" y="411"/>
                  </a:lnTo>
                  <a:lnTo>
                    <a:pt x="424" y="416"/>
                  </a:lnTo>
                  <a:lnTo>
                    <a:pt x="424" y="421"/>
                  </a:lnTo>
                  <a:lnTo>
                    <a:pt x="427" y="426"/>
                  </a:lnTo>
                  <a:lnTo>
                    <a:pt x="429" y="431"/>
                  </a:lnTo>
                  <a:lnTo>
                    <a:pt x="431" y="436"/>
                  </a:lnTo>
                  <a:lnTo>
                    <a:pt x="432" y="441"/>
                  </a:lnTo>
                  <a:lnTo>
                    <a:pt x="434" y="446"/>
                  </a:lnTo>
                  <a:lnTo>
                    <a:pt x="436" y="451"/>
                  </a:lnTo>
                  <a:lnTo>
                    <a:pt x="437" y="456"/>
                  </a:lnTo>
                  <a:lnTo>
                    <a:pt x="437" y="461"/>
                  </a:lnTo>
                  <a:lnTo>
                    <a:pt x="439" y="466"/>
                  </a:lnTo>
                  <a:lnTo>
                    <a:pt x="441" y="469"/>
                  </a:lnTo>
                  <a:lnTo>
                    <a:pt x="442" y="476"/>
                  </a:lnTo>
                  <a:lnTo>
                    <a:pt x="444" y="481"/>
                  </a:lnTo>
                  <a:lnTo>
                    <a:pt x="444" y="484"/>
                  </a:lnTo>
                  <a:lnTo>
                    <a:pt x="444" y="489"/>
                  </a:lnTo>
                  <a:lnTo>
                    <a:pt x="446" y="494"/>
                  </a:lnTo>
                  <a:lnTo>
                    <a:pt x="447" y="499"/>
                  </a:lnTo>
                  <a:lnTo>
                    <a:pt x="447" y="504"/>
                  </a:lnTo>
                  <a:lnTo>
                    <a:pt x="449" y="509"/>
                  </a:lnTo>
                  <a:lnTo>
                    <a:pt x="451" y="514"/>
                  </a:lnTo>
                  <a:lnTo>
                    <a:pt x="451" y="518"/>
                  </a:lnTo>
                  <a:lnTo>
                    <a:pt x="451" y="523"/>
                  </a:lnTo>
                  <a:lnTo>
                    <a:pt x="452" y="526"/>
                  </a:lnTo>
                  <a:lnTo>
                    <a:pt x="452" y="531"/>
                  </a:lnTo>
                  <a:lnTo>
                    <a:pt x="452" y="536"/>
                  </a:lnTo>
                  <a:lnTo>
                    <a:pt x="454" y="539"/>
                  </a:lnTo>
                  <a:lnTo>
                    <a:pt x="454" y="544"/>
                  </a:lnTo>
                  <a:lnTo>
                    <a:pt x="456" y="549"/>
                  </a:lnTo>
                  <a:lnTo>
                    <a:pt x="456" y="556"/>
                  </a:lnTo>
                  <a:lnTo>
                    <a:pt x="457" y="566"/>
                  </a:lnTo>
                  <a:lnTo>
                    <a:pt x="457" y="573"/>
                  </a:lnTo>
                  <a:lnTo>
                    <a:pt x="457" y="581"/>
                  </a:lnTo>
                  <a:lnTo>
                    <a:pt x="457" y="584"/>
                  </a:lnTo>
                  <a:lnTo>
                    <a:pt x="457" y="588"/>
                  </a:lnTo>
                  <a:lnTo>
                    <a:pt x="457" y="591"/>
                  </a:lnTo>
                  <a:lnTo>
                    <a:pt x="457" y="598"/>
                  </a:lnTo>
                  <a:lnTo>
                    <a:pt x="457" y="603"/>
                  </a:lnTo>
                  <a:lnTo>
                    <a:pt x="456" y="610"/>
                  </a:lnTo>
                  <a:lnTo>
                    <a:pt x="456" y="616"/>
                  </a:lnTo>
                  <a:lnTo>
                    <a:pt x="454" y="625"/>
                  </a:lnTo>
                  <a:lnTo>
                    <a:pt x="452" y="631"/>
                  </a:lnTo>
                  <a:lnTo>
                    <a:pt x="451" y="640"/>
                  </a:lnTo>
                  <a:lnTo>
                    <a:pt x="449" y="645"/>
                  </a:lnTo>
                  <a:lnTo>
                    <a:pt x="449" y="650"/>
                  </a:lnTo>
                  <a:lnTo>
                    <a:pt x="447" y="655"/>
                  </a:lnTo>
                  <a:lnTo>
                    <a:pt x="447" y="658"/>
                  </a:lnTo>
                  <a:lnTo>
                    <a:pt x="446" y="663"/>
                  </a:lnTo>
                  <a:lnTo>
                    <a:pt x="446" y="668"/>
                  </a:lnTo>
                  <a:lnTo>
                    <a:pt x="444" y="673"/>
                  </a:lnTo>
                  <a:lnTo>
                    <a:pt x="444" y="678"/>
                  </a:lnTo>
                  <a:lnTo>
                    <a:pt x="441" y="683"/>
                  </a:lnTo>
                  <a:lnTo>
                    <a:pt x="441" y="690"/>
                  </a:lnTo>
                  <a:lnTo>
                    <a:pt x="439" y="695"/>
                  </a:lnTo>
                  <a:lnTo>
                    <a:pt x="439" y="700"/>
                  </a:lnTo>
                  <a:lnTo>
                    <a:pt x="436" y="705"/>
                  </a:lnTo>
                  <a:lnTo>
                    <a:pt x="434" y="710"/>
                  </a:lnTo>
                  <a:lnTo>
                    <a:pt x="432" y="715"/>
                  </a:lnTo>
                  <a:lnTo>
                    <a:pt x="431" y="721"/>
                  </a:lnTo>
                  <a:lnTo>
                    <a:pt x="427" y="725"/>
                  </a:lnTo>
                  <a:lnTo>
                    <a:pt x="427" y="731"/>
                  </a:lnTo>
                  <a:lnTo>
                    <a:pt x="424" y="736"/>
                  </a:lnTo>
                  <a:lnTo>
                    <a:pt x="422" y="743"/>
                  </a:lnTo>
                  <a:lnTo>
                    <a:pt x="419" y="748"/>
                  </a:lnTo>
                  <a:lnTo>
                    <a:pt x="417" y="755"/>
                  </a:lnTo>
                  <a:lnTo>
                    <a:pt x="414" y="758"/>
                  </a:lnTo>
                  <a:lnTo>
                    <a:pt x="412" y="765"/>
                  </a:lnTo>
                  <a:lnTo>
                    <a:pt x="409" y="771"/>
                  </a:lnTo>
                  <a:lnTo>
                    <a:pt x="407" y="777"/>
                  </a:lnTo>
                  <a:lnTo>
                    <a:pt x="404" y="782"/>
                  </a:lnTo>
                  <a:lnTo>
                    <a:pt x="401" y="788"/>
                  </a:lnTo>
                  <a:lnTo>
                    <a:pt x="397" y="793"/>
                  </a:lnTo>
                  <a:lnTo>
                    <a:pt x="394" y="798"/>
                  </a:lnTo>
                  <a:lnTo>
                    <a:pt x="391" y="805"/>
                  </a:lnTo>
                  <a:lnTo>
                    <a:pt x="387" y="810"/>
                  </a:lnTo>
                  <a:lnTo>
                    <a:pt x="384" y="815"/>
                  </a:lnTo>
                  <a:lnTo>
                    <a:pt x="379" y="822"/>
                  </a:lnTo>
                  <a:lnTo>
                    <a:pt x="376" y="827"/>
                  </a:lnTo>
                  <a:lnTo>
                    <a:pt x="372" y="832"/>
                  </a:lnTo>
                  <a:lnTo>
                    <a:pt x="367" y="837"/>
                  </a:lnTo>
                  <a:lnTo>
                    <a:pt x="364" y="843"/>
                  </a:lnTo>
                  <a:lnTo>
                    <a:pt x="359" y="847"/>
                  </a:lnTo>
                  <a:lnTo>
                    <a:pt x="356" y="853"/>
                  </a:lnTo>
                  <a:lnTo>
                    <a:pt x="351" y="858"/>
                  </a:lnTo>
                  <a:lnTo>
                    <a:pt x="346" y="862"/>
                  </a:lnTo>
                  <a:lnTo>
                    <a:pt x="341" y="867"/>
                  </a:lnTo>
                  <a:lnTo>
                    <a:pt x="336" y="873"/>
                  </a:lnTo>
                  <a:lnTo>
                    <a:pt x="334" y="873"/>
                  </a:lnTo>
                  <a:lnTo>
                    <a:pt x="331" y="877"/>
                  </a:lnTo>
                  <a:lnTo>
                    <a:pt x="327" y="880"/>
                  </a:lnTo>
                  <a:lnTo>
                    <a:pt x="325" y="882"/>
                  </a:lnTo>
                  <a:lnTo>
                    <a:pt x="320" y="885"/>
                  </a:lnTo>
                  <a:lnTo>
                    <a:pt x="317" y="890"/>
                  </a:lnTo>
                  <a:lnTo>
                    <a:pt x="310" y="893"/>
                  </a:lnTo>
                  <a:lnTo>
                    <a:pt x="305" y="898"/>
                  </a:lnTo>
                  <a:lnTo>
                    <a:pt x="299" y="903"/>
                  </a:lnTo>
                  <a:lnTo>
                    <a:pt x="294" y="910"/>
                  </a:lnTo>
                  <a:lnTo>
                    <a:pt x="285" y="913"/>
                  </a:lnTo>
                  <a:lnTo>
                    <a:pt x="277" y="920"/>
                  </a:lnTo>
                  <a:lnTo>
                    <a:pt x="269" y="925"/>
                  </a:lnTo>
                  <a:lnTo>
                    <a:pt x="260" y="932"/>
                  </a:lnTo>
                  <a:lnTo>
                    <a:pt x="255" y="933"/>
                  </a:lnTo>
                  <a:lnTo>
                    <a:pt x="250" y="937"/>
                  </a:lnTo>
                  <a:lnTo>
                    <a:pt x="245" y="940"/>
                  </a:lnTo>
                  <a:lnTo>
                    <a:pt x="242" y="943"/>
                  </a:lnTo>
                  <a:lnTo>
                    <a:pt x="235" y="945"/>
                  </a:lnTo>
                  <a:lnTo>
                    <a:pt x="230" y="947"/>
                  </a:lnTo>
                  <a:lnTo>
                    <a:pt x="225" y="950"/>
                  </a:lnTo>
                  <a:lnTo>
                    <a:pt x="219" y="953"/>
                  </a:lnTo>
                  <a:lnTo>
                    <a:pt x="212" y="957"/>
                  </a:lnTo>
                  <a:lnTo>
                    <a:pt x="207" y="959"/>
                  </a:lnTo>
                  <a:lnTo>
                    <a:pt x="200" y="962"/>
                  </a:lnTo>
                  <a:lnTo>
                    <a:pt x="194" y="964"/>
                  </a:lnTo>
                  <a:lnTo>
                    <a:pt x="187" y="965"/>
                  </a:lnTo>
                  <a:lnTo>
                    <a:pt x="180" y="969"/>
                  </a:lnTo>
                  <a:lnTo>
                    <a:pt x="175" y="970"/>
                  </a:lnTo>
                  <a:lnTo>
                    <a:pt x="169" y="974"/>
                  </a:lnTo>
                  <a:lnTo>
                    <a:pt x="160" y="975"/>
                  </a:lnTo>
                  <a:lnTo>
                    <a:pt x="154" y="979"/>
                  </a:lnTo>
                  <a:lnTo>
                    <a:pt x="145" y="979"/>
                  </a:lnTo>
                  <a:lnTo>
                    <a:pt x="139" y="982"/>
                  </a:lnTo>
                  <a:lnTo>
                    <a:pt x="130" y="984"/>
                  </a:lnTo>
                  <a:lnTo>
                    <a:pt x="124" y="985"/>
                  </a:lnTo>
                  <a:lnTo>
                    <a:pt x="115" y="987"/>
                  </a:lnTo>
                  <a:lnTo>
                    <a:pt x="107" y="989"/>
                  </a:lnTo>
                  <a:lnTo>
                    <a:pt x="98" y="989"/>
                  </a:lnTo>
                  <a:lnTo>
                    <a:pt x="90" y="990"/>
                  </a:lnTo>
                  <a:lnTo>
                    <a:pt x="80" y="992"/>
                  </a:lnTo>
                  <a:lnTo>
                    <a:pt x="73" y="994"/>
                  </a:lnTo>
                  <a:lnTo>
                    <a:pt x="63" y="994"/>
                  </a:lnTo>
                  <a:lnTo>
                    <a:pt x="55" y="995"/>
                  </a:lnTo>
                  <a:lnTo>
                    <a:pt x="45" y="995"/>
                  </a:lnTo>
                  <a:lnTo>
                    <a:pt x="37" y="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6"/>
            <p:cNvSpPr/>
            <p:nvPr/>
          </p:nvSpPr>
          <p:spPr bwMode="auto">
            <a:xfrm>
              <a:off x="884" y="2387"/>
              <a:ext cx="617" cy="1159"/>
            </a:xfrm>
            <a:custGeom>
              <a:avLst/>
              <a:gdLst>
                <a:gd name="T0" fmla="*/ 395 w 617"/>
                <a:gd name="T1" fmla="*/ 102 h 1159"/>
                <a:gd name="T2" fmla="*/ 108 w 617"/>
                <a:gd name="T3" fmla="*/ 232 h 1159"/>
                <a:gd name="T4" fmla="*/ 1 w 617"/>
                <a:gd name="T5" fmla="*/ 519 h 1159"/>
                <a:gd name="T6" fmla="*/ 0 w 617"/>
                <a:gd name="T7" fmla="*/ 556 h 1159"/>
                <a:gd name="T8" fmla="*/ 0 w 617"/>
                <a:gd name="T9" fmla="*/ 593 h 1159"/>
                <a:gd name="T10" fmla="*/ 0 w 617"/>
                <a:gd name="T11" fmla="*/ 630 h 1159"/>
                <a:gd name="T12" fmla="*/ 183 w 617"/>
                <a:gd name="T13" fmla="*/ 905 h 1159"/>
                <a:gd name="T14" fmla="*/ 502 w 617"/>
                <a:gd name="T15" fmla="*/ 1084 h 1159"/>
                <a:gd name="T16" fmla="*/ 575 w 617"/>
                <a:gd name="T17" fmla="*/ 997 h 1159"/>
                <a:gd name="T18" fmla="*/ 545 w 617"/>
                <a:gd name="T19" fmla="*/ 995 h 1159"/>
                <a:gd name="T20" fmla="*/ 515 w 617"/>
                <a:gd name="T21" fmla="*/ 990 h 1159"/>
                <a:gd name="T22" fmla="*/ 492 w 617"/>
                <a:gd name="T23" fmla="*/ 985 h 1159"/>
                <a:gd name="T24" fmla="*/ 464 w 617"/>
                <a:gd name="T25" fmla="*/ 979 h 1159"/>
                <a:gd name="T26" fmla="*/ 435 w 617"/>
                <a:gd name="T27" fmla="*/ 970 h 1159"/>
                <a:gd name="T28" fmla="*/ 403 w 617"/>
                <a:gd name="T29" fmla="*/ 959 h 1159"/>
                <a:gd name="T30" fmla="*/ 373 w 617"/>
                <a:gd name="T31" fmla="*/ 943 h 1159"/>
                <a:gd name="T32" fmla="*/ 342 w 617"/>
                <a:gd name="T33" fmla="*/ 925 h 1159"/>
                <a:gd name="T34" fmla="*/ 313 w 617"/>
                <a:gd name="T35" fmla="*/ 903 h 1159"/>
                <a:gd name="T36" fmla="*/ 287 w 617"/>
                <a:gd name="T37" fmla="*/ 877 h 1159"/>
                <a:gd name="T38" fmla="*/ 263 w 617"/>
                <a:gd name="T39" fmla="*/ 855 h 1159"/>
                <a:gd name="T40" fmla="*/ 243 w 617"/>
                <a:gd name="T41" fmla="*/ 832 h 1159"/>
                <a:gd name="T42" fmla="*/ 227 w 617"/>
                <a:gd name="T43" fmla="*/ 808 h 1159"/>
                <a:gd name="T44" fmla="*/ 210 w 617"/>
                <a:gd name="T45" fmla="*/ 783 h 1159"/>
                <a:gd name="T46" fmla="*/ 198 w 617"/>
                <a:gd name="T47" fmla="*/ 758 h 1159"/>
                <a:gd name="T48" fmla="*/ 188 w 617"/>
                <a:gd name="T49" fmla="*/ 733 h 1159"/>
                <a:gd name="T50" fmla="*/ 180 w 617"/>
                <a:gd name="T51" fmla="*/ 708 h 1159"/>
                <a:gd name="T52" fmla="*/ 173 w 617"/>
                <a:gd name="T53" fmla="*/ 683 h 1159"/>
                <a:gd name="T54" fmla="*/ 166 w 617"/>
                <a:gd name="T55" fmla="*/ 660 h 1159"/>
                <a:gd name="T56" fmla="*/ 163 w 617"/>
                <a:gd name="T57" fmla="*/ 636 h 1159"/>
                <a:gd name="T58" fmla="*/ 160 w 617"/>
                <a:gd name="T59" fmla="*/ 605 h 1159"/>
                <a:gd name="T60" fmla="*/ 158 w 617"/>
                <a:gd name="T61" fmla="*/ 569 h 1159"/>
                <a:gd name="T62" fmla="*/ 158 w 617"/>
                <a:gd name="T63" fmla="*/ 544 h 1159"/>
                <a:gd name="T64" fmla="*/ 163 w 617"/>
                <a:gd name="T65" fmla="*/ 509 h 1159"/>
                <a:gd name="T66" fmla="*/ 168 w 617"/>
                <a:gd name="T67" fmla="*/ 484 h 1159"/>
                <a:gd name="T68" fmla="*/ 175 w 617"/>
                <a:gd name="T69" fmla="*/ 461 h 1159"/>
                <a:gd name="T70" fmla="*/ 183 w 617"/>
                <a:gd name="T71" fmla="*/ 434 h 1159"/>
                <a:gd name="T72" fmla="*/ 193 w 617"/>
                <a:gd name="T73" fmla="*/ 404 h 1159"/>
                <a:gd name="T74" fmla="*/ 206 w 617"/>
                <a:gd name="T75" fmla="*/ 377 h 1159"/>
                <a:gd name="T76" fmla="*/ 223 w 617"/>
                <a:gd name="T77" fmla="*/ 349 h 1159"/>
                <a:gd name="T78" fmla="*/ 242 w 617"/>
                <a:gd name="T79" fmla="*/ 324 h 1159"/>
                <a:gd name="T80" fmla="*/ 265 w 617"/>
                <a:gd name="T81" fmla="*/ 299 h 1159"/>
                <a:gd name="T82" fmla="*/ 285 w 617"/>
                <a:gd name="T83" fmla="*/ 281 h 1159"/>
                <a:gd name="T84" fmla="*/ 303 w 617"/>
                <a:gd name="T85" fmla="*/ 261 h 1159"/>
                <a:gd name="T86" fmla="*/ 337 w 617"/>
                <a:gd name="T87" fmla="*/ 236 h 1159"/>
                <a:gd name="T88" fmla="*/ 358 w 617"/>
                <a:gd name="T89" fmla="*/ 222 h 1159"/>
                <a:gd name="T90" fmla="*/ 383 w 617"/>
                <a:gd name="T91" fmla="*/ 207 h 1159"/>
                <a:gd name="T92" fmla="*/ 413 w 617"/>
                <a:gd name="T93" fmla="*/ 192 h 1159"/>
                <a:gd name="T94" fmla="*/ 447 w 617"/>
                <a:gd name="T95" fmla="*/ 182 h 1159"/>
                <a:gd name="T96" fmla="*/ 484 w 617"/>
                <a:gd name="T97" fmla="*/ 170 h 1159"/>
                <a:gd name="T98" fmla="*/ 525 w 617"/>
                <a:gd name="T99" fmla="*/ 164 h 1159"/>
                <a:gd name="T100" fmla="*/ 569 w 617"/>
                <a:gd name="T101" fmla="*/ 160 h 1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1159"/>
                <a:gd name="T155" fmla="*/ 617 w 617"/>
                <a:gd name="T156" fmla="*/ 1159 h 11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1159">
                  <a:moveTo>
                    <a:pt x="579" y="160"/>
                  </a:moveTo>
                  <a:lnTo>
                    <a:pt x="577" y="0"/>
                  </a:lnTo>
                  <a:lnTo>
                    <a:pt x="524" y="0"/>
                  </a:lnTo>
                  <a:lnTo>
                    <a:pt x="504" y="72"/>
                  </a:lnTo>
                  <a:lnTo>
                    <a:pt x="395" y="102"/>
                  </a:lnTo>
                  <a:lnTo>
                    <a:pt x="323" y="52"/>
                  </a:lnTo>
                  <a:lnTo>
                    <a:pt x="245" y="100"/>
                  </a:lnTo>
                  <a:lnTo>
                    <a:pt x="248" y="182"/>
                  </a:lnTo>
                  <a:lnTo>
                    <a:pt x="190" y="246"/>
                  </a:lnTo>
                  <a:lnTo>
                    <a:pt x="108" y="232"/>
                  </a:lnTo>
                  <a:lnTo>
                    <a:pt x="55" y="322"/>
                  </a:lnTo>
                  <a:lnTo>
                    <a:pt x="101" y="389"/>
                  </a:lnTo>
                  <a:lnTo>
                    <a:pt x="70" y="503"/>
                  </a:lnTo>
                  <a:lnTo>
                    <a:pt x="1" y="514"/>
                  </a:lnTo>
                  <a:lnTo>
                    <a:pt x="1" y="519"/>
                  </a:lnTo>
                  <a:lnTo>
                    <a:pt x="0" y="528"/>
                  </a:lnTo>
                  <a:lnTo>
                    <a:pt x="0" y="534"/>
                  </a:lnTo>
                  <a:lnTo>
                    <a:pt x="0" y="541"/>
                  </a:lnTo>
                  <a:lnTo>
                    <a:pt x="0" y="549"/>
                  </a:lnTo>
                  <a:lnTo>
                    <a:pt x="0" y="556"/>
                  </a:lnTo>
                  <a:lnTo>
                    <a:pt x="0" y="563"/>
                  </a:lnTo>
                  <a:lnTo>
                    <a:pt x="0" y="571"/>
                  </a:lnTo>
                  <a:lnTo>
                    <a:pt x="0" y="578"/>
                  </a:lnTo>
                  <a:lnTo>
                    <a:pt x="0" y="586"/>
                  </a:lnTo>
                  <a:lnTo>
                    <a:pt x="0" y="593"/>
                  </a:lnTo>
                  <a:lnTo>
                    <a:pt x="0" y="600"/>
                  </a:lnTo>
                  <a:lnTo>
                    <a:pt x="0" y="606"/>
                  </a:lnTo>
                  <a:lnTo>
                    <a:pt x="0" y="615"/>
                  </a:lnTo>
                  <a:lnTo>
                    <a:pt x="0" y="621"/>
                  </a:lnTo>
                  <a:lnTo>
                    <a:pt x="0" y="630"/>
                  </a:lnTo>
                  <a:lnTo>
                    <a:pt x="71" y="650"/>
                  </a:lnTo>
                  <a:lnTo>
                    <a:pt x="101" y="758"/>
                  </a:lnTo>
                  <a:lnTo>
                    <a:pt x="60" y="842"/>
                  </a:lnTo>
                  <a:lnTo>
                    <a:pt x="83" y="887"/>
                  </a:lnTo>
                  <a:lnTo>
                    <a:pt x="183" y="905"/>
                  </a:lnTo>
                  <a:lnTo>
                    <a:pt x="243" y="964"/>
                  </a:lnTo>
                  <a:lnTo>
                    <a:pt x="252" y="1060"/>
                  </a:lnTo>
                  <a:lnTo>
                    <a:pt x="300" y="1090"/>
                  </a:lnTo>
                  <a:lnTo>
                    <a:pt x="388" y="1052"/>
                  </a:lnTo>
                  <a:lnTo>
                    <a:pt x="502" y="1084"/>
                  </a:lnTo>
                  <a:lnTo>
                    <a:pt x="547" y="1159"/>
                  </a:lnTo>
                  <a:lnTo>
                    <a:pt x="580" y="1156"/>
                  </a:lnTo>
                  <a:lnTo>
                    <a:pt x="617" y="1082"/>
                  </a:lnTo>
                  <a:lnTo>
                    <a:pt x="577" y="997"/>
                  </a:lnTo>
                  <a:lnTo>
                    <a:pt x="575" y="997"/>
                  </a:lnTo>
                  <a:lnTo>
                    <a:pt x="569" y="997"/>
                  </a:lnTo>
                  <a:lnTo>
                    <a:pt x="562" y="997"/>
                  </a:lnTo>
                  <a:lnTo>
                    <a:pt x="559" y="997"/>
                  </a:lnTo>
                  <a:lnTo>
                    <a:pt x="552" y="995"/>
                  </a:lnTo>
                  <a:lnTo>
                    <a:pt x="545" y="995"/>
                  </a:lnTo>
                  <a:lnTo>
                    <a:pt x="539" y="994"/>
                  </a:lnTo>
                  <a:lnTo>
                    <a:pt x="530" y="992"/>
                  </a:lnTo>
                  <a:lnTo>
                    <a:pt x="525" y="992"/>
                  </a:lnTo>
                  <a:lnTo>
                    <a:pt x="520" y="990"/>
                  </a:lnTo>
                  <a:lnTo>
                    <a:pt x="515" y="990"/>
                  </a:lnTo>
                  <a:lnTo>
                    <a:pt x="512" y="990"/>
                  </a:lnTo>
                  <a:lnTo>
                    <a:pt x="507" y="989"/>
                  </a:lnTo>
                  <a:lnTo>
                    <a:pt x="502" y="987"/>
                  </a:lnTo>
                  <a:lnTo>
                    <a:pt x="495" y="987"/>
                  </a:lnTo>
                  <a:lnTo>
                    <a:pt x="492" y="985"/>
                  </a:lnTo>
                  <a:lnTo>
                    <a:pt x="485" y="984"/>
                  </a:lnTo>
                  <a:lnTo>
                    <a:pt x="480" y="984"/>
                  </a:lnTo>
                  <a:lnTo>
                    <a:pt x="475" y="982"/>
                  </a:lnTo>
                  <a:lnTo>
                    <a:pt x="470" y="980"/>
                  </a:lnTo>
                  <a:lnTo>
                    <a:pt x="464" y="979"/>
                  </a:lnTo>
                  <a:lnTo>
                    <a:pt x="459" y="977"/>
                  </a:lnTo>
                  <a:lnTo>
                    <a:pt x="452" y="975"/>
                  </a:lnTo>
                  <a:lnTo>
                    <a:pt x="447" y="974"/>
                  </a:lnTo>
                  <a:lnTo>
                    <a:pt x="440" y="972"/>
                  </a:lnTo>
                  <a:lnTo>
                    <a:pt x="435" y="970"/>
                  </a:lnTo>
                  <a:lnTo>
                    <a:pt x="429" y="967"/>
                  </a:lnTo>
                  <a:lnTo>
                    <a:pt x="423" y="965"/>
                  </a:lnTo>
                  <a:lnTo>
                    <a:pt x="417" y="962"/>
                  </a:lnTo>
                  <a:lnTo>
                    <a:pt x="410" y="960"/>
                  </a:lnTo>
                  <a:lnTo>
                    <a:pt x="403" y="959"/>
                  </a:lnTo>
                  <a:lnTo>
                    <a:pt x="398" y="955"/>
                  </a:lnTo>
                  <a:lnTo>
                    <a:pt x="392" y="952"/>
                  </a:lnTo>
                  <a:lnTo>
                    <a:pt x="385" y="948"/>
                  </a:lnTo>
                  <a:lnTo>
                    <a:pt x="378" y="945"/>
                  </a:lnTo>
                  <a:lnTo>
                    <a:pt x="373" y="943"/>
                  </a:lnTo>
                  <a:lnTo>
                    <a:pt x="367" y="940"/>
                  </a:lnTo>
                  <a:lnTo>
                    <a:pt x="360" y="937"/>
                  </a:lnTo>
                  <a:lnTo>
                    <a:pt x="355" y="932"/>
                  </a:lnTo>
                  <a:lnTo>
                    <a:pt x="348" y="928"/>
                  </a:lnTo>
                  <a:lnTo>
                    <a:pt x="342" y="925"/>
                  </a:lnTo>
                  <a:lnTo>
                    <a:pt x="337" y="920"/>
                  </a:lnTo>
                  <a:lnTo>
                    <a:pt x="330" y="917"/>
                  </a:lnTo>
                  <a:lnTo>
                    <a:pt x="325" y="912"/>
                  </a:lnTo>
                  <a:lnTo>
                    <a:pt x="318" y="908"/>
                  </a:lnTo>
                  <a:lnTo>
                    <a:pt x="313" y="903"/>
                  </a:lnTo>
                  <a:lnTo>
                    <a:pt x="307" y="898"/>
                  </a:lnTo>
                  <a:lnTo>
                    <a:pt x="303" y="893"/>
                  </a:lnTo>
                  <a:lnTo>
                    <a:pt x="297" y="888"/>
                  </a:lnTo>
                  <a:lnTo>
                    <a:pt x="292" y="883"/>
                  </a:lnTo>
                  <a:lnTo>
                    <a:pt x="287" y="877"/>
                  </a:lnTo>
                  <a:lnTo>
                    <a:pt x="282" y="873"/>
                  </a:lnTo>
                  <a:lnTo>
                    <a:pt x="277" y="868"/>
                  </a:lnTo>
                  <a:lnTo>
                    <a:pt x="273" y="863"/>
                  </a:lnTo>
                  <a:lnTo>
                    <a:pt x="268" y="858"/>
                  </a:lnTo>
                  <a:lnTo>
                    <a:pt x="263" y="855"/>
                  </a:lnTo>
                  <a:lnTo>
                    <a:pt x="258" y="850"/>
                  </a:lnTo>
                  <a:lnTo>
                    <a:pt x="255" y="845"/>
                  </a:lnTo>
                  <a:lnTo>
                    <a:pt x="252" y="842"/>
                  </a:lnTo>
                  <a:lnTo>
                    <a:pt x="248" y="837"/>
                  </a:lnTo>
                  <a:lnTo>
                    <a:pt x="243" y="832"/>
                  </a:lnTo>
                  <a:lnTo>
                    <a:pt x="240" y="827"/>
                  </a:lnTo>
                  <a:lnTo>
                    <a:pt x="237" y="823"/>
                  </a:lnTo>
                  <a:lnTo>
                    <a:pt x="233" y="818"/>
                  </a:lnTo>
                  <a:lnTo>
                    <a:pt x="230" y="813"/>
                  </a:lnTo>
                  <a:lnTo>
                    <a:pt x="227" y="808"/>
                  </a:lnTo>
                  <a:lnTo>
                    <a:pt x="223" y="803"/>
                  </a:lnTo>
                  <a:lnTo>
                    <a:pt x="222" y="798"/>
                  </a:lnTo>
                  <a:lnTo>
                    <a:pt x="217" y="793"/>
                  </a:lnTo>
                  <a:lnTo>
                    <a:pt x="213" y="788"/>
                  </a:lnTo>
                  <a:lnTo>
                    <a:pt x="210" y="783"/>
                  </a:lnTo>
                  <a:lnTo>
                    <a:pt x="208" y="778"/>
                  </a:lnTo>
                  <a:lnTo>
                    <a:pt x="206" y="773"/>
                  </a:lnTo>
                  <a:lnTo>
                    <a:pt x="203" y="768"/>
                  </a:lnTo>
                  <a:lnTo>
                    <a:pt x="201" y="763"/>
                  </a:lnTo>
                  <a:lnTo>
                    <a:pt x="198" y="758"/>
                  </a:lnTo>
                  <a:lnTo>
                    <a:pt x="196" y="753"/>
                  </a:lnTo>
                  <a:lnTo>
                    <a:pt x="193" y="748"/>
                  </a:lnTo>
                  <a:lnTo>
                    <a:pt x="191" y="743"/>
                  </a:lnTo>
                  <a:lnTo>
                    <a:pt x="190" y="738"/>
                  </a:lnTo>
                  <a:lnTo>
                    <a:pt x="188" y="733"/>
                  </a:lnTo>
                  <a:lnTo>
                    <a:pt x="186" y="728"/>
                  </a:lnTo>
                  <a:lnTo>
                    <a:pt x="185" y="723"/>
                  </a:lnTo>
                  <a:lnTo>
                    <a:pt x="183" y="720"/>
                  </a:lnTo>
                  <a:lnTo>
                    <a:pt x="181" y="713"/>
                  </a:lnTo>
                  <a:lnTo>
                    <a:pt x="180" y="708"/>
                  </a:lnTo>
                  <a:lnTo>
                    <a:pt x="178" y="703"/>
                  </a:lnTo>
                  <a:lnTo>
                    <a:pt x="176" y="698"/>
                  </a:lnTo>
                  <a:lnTo>
                    <a:pt x="175" y="693"/>
                  </a:lnTo>
                  <a:lnTo>
                    <a:pt x="175" y="688"/>
                  </a:lnTo>
                  <a:lnTo>
                    <a:pt x="173" y="683"/>
                  </a:lnTo>
                  <a:lnTo>
                    <a:pt x="171" y="678"/>
                  </a:lnTo>
                  <a:lnTo>
                    <a:pt x="170" y="673"/>
                  </a:lnTo>
                  <a:lnTo>
                    <a:pt x="170" y="670"/>
                  </a:lnTo>
                  <a:lnTo>
                    <a:pt x="168" y="665"/>
                  </a:lnTo>
                  <a:lnTo>
                    <a:pt x="166" y="660"/>
                  </a:lnTo>
                  <a:lnTo>
                    <a:pt x="166" y="655"/>
                  </a:lnTo>
                  <a:lnTo>
                    <a:pt x="165" y="650"/>
                  </a:lnTo>
                  <a:lnTo>
                    <a:pt x="165" y="645"/>
                  </a:lnTo>
                  <a:lnTo>
                    <a:pt x="165" y="641"/>
                  </a:lnTo>
                  <a:lnTo>
                    <a:pt x="163" y="636"/>
                  </a:lnTo>
                  <a:lnTo>
                    <a:pt x="161" y="631"/>
                  </a:lnTo>
                  <a:lnTo>
                    <a:pt x="161" y="626"/>
                  </a:lnTo>
                  <a:lnTo>
                    <a:pt x="161" y="621"/>
                  </a:lnTo>
                  <a:lnTo>
                    <a:pt x="160" y="613"/>
                  </a:lnTo>
                  <a:lnTo>
                    <a:pt x="160" y="605"/>
                  </a:lnTo>
                  <a:lnTo>
                    <a:pt x="158" y="596"/>
                  </a:lnTo>
                  <a:lnTo>
                    <a:pt x="158" y="588"/>
                  </a:lnTo>
                  <a:lnTo>
                    <a:pt x="158" y="581"/>
                  </a:lnTo>
                  <a:lnTo>
                    <a:pt x="158" y="574"/>
                  </a:lnTo>
                  <a:lnTo>
                    <a:pt x="158" y="569"/>
                  </a:lnTo>
                  <a:lnTo>
                    <a:pt x="158" y="566"/>
                  </a:lnTo>
                  <a:lnTo>
                    <a:pt x="158" y="561"/>
                  </a:lnTo>
                  <a:lnTo>
                    <a:pt x="158" y="556"/>
                  </a:lnTo>
                  <a:lnTo>
                    <a:pt x="158" y="551"/>
                  </a:lnTo>
                  <a:lnTo>
                    <a:pt x="158" y="544"/>
                  </a:lnTo>
                  <a:lnTo>
                    <a:pt x="160" y="538"/>
                  </a:lnTo>
                  <a:lnTo>
                    <a:pt x="161" y="531"/>
                  </a:lnTo>
                  <a:lnTo>
                    <a:pt x="161" y="521"/>
                  </a:lnTo>
                  <a:lnTo>
                    <a:pt x="163" y="514"/>
                  </a:lnTo>
                  <a:lnTo>
                    <a:pt x="163" y="509"/>
                  </a:lnTo>
                  <a:lnTo>
                    <a:pt x="165" y="504"/>
                  </a:lnTo>
                  <a:lnTo>
                    <a:pt x="165" y="499"/>
                  </a:lnTo>
                  <a:lnTo>
                    <a:pt x="166" y="496"/>
                  </a:lnTo>
                  <a:lnTo>
                    <a:pt x="166" y="489"/>
                  </a:lnTo>
                  <a:lnTo>
                    <a:pt x="168" y="484"/>
                  </a:lnTo>
                  <a:lnTo>
                    <a:pt x="170" y="481"/>
                  </a:lnTo>
                  <a:lnTo>
                    <a:pt x="171" y="476"/>
                  </a:lnTo>
                  <a:lnTo>
                    <a:pt x="171" y="469"/>
                  </a:lnTo>
                  <a:lnTo>
                    <a:pt x="173" y="466"/>
                  </a:lnTo>
                  <a:lnTo>
                    <a:pt x="175" y="461"/>
                  </a:lnTo>
                  <a:lnTo>
                    <a:pt x="176" y="456"/>
                  </a:lnTo>
                  <a:lnTo>
                    <a:pt x="178" y="449"/>
                  </a:lnTo>
                  <a:lnTo>
                    <a:pt x="180" y="444"/>
                  </a:lnTo>
                  <a:lnTo>
                    <a:pt x="181" y="438"/>
                  </a:lnTo>
                  <a:lnTo>
                    <a:pt x="183" y="434"/>
                  </a:lnTo>
                  <a:lnTo>
                    <a:pt x="185" y="428"/>
                  </a:lnTo>
                  <a:lnTo>
                    <a:pt x="186" y="423"/>
                  </a:lnTo>
                  <a:lnTo>
                    <a:pt x="190" y="416"/>
                  </a:lnTo>
                  <a:lnTo>
                    <a:pt x="191" y="411"/>
                  </a:lnTo>
                  <a:lnTo>
                    <a:pt x="193" y="404"/>
                  </a:lnTo>
                  <a:lnTo>
                    <a:pt x="196" y="399"/>
                  </a:lnTo>
                  <a:lnTo>
                    <a:pt x="198" y="394"/>
                  </a:lnTo>
                  <a:lnTo>
                    <a:pt x="201" y="389"/>
                  </a:lnTo>
                  <a:lnTo>
                    <a:pt x="203" y="382"/>
                  </a:lnTo>
                  <a:lnTo>
                    <a:pt x="206" y="377"/>
                  </a:lnTo>
                  <a:lnTo>
                    <a:pt x="210" y="372"/>
                  </a:lnTo>
                  <a:lnTo>
                    <a:pt x="213" y="367"/>
                  </a:lnTo>
                  <a:lnTo>
                    <a:pt x="217" y="361"/>
                  </a:lnTo>
                  <a:lnTo>
                    <a:pt x="220" y="356"/>
                  </a:lnTo>
                  <a:lnTo>
                    <a:pt x="223" y="349"/>
                  </a:lnTo>
                  <a:lnTo>
                    <a:pt x="227" y="346"/>
                  </a:lnTo>
                  <a:lnTo>
                    <a:pt x="230" y="339"/>
                  </a:lnTo>
                  <a:lnTo>
                    <a:pt x="233" y="334"/>
                  </a:lnTo>
                  <a:lnTo>
                    <a:pt x="238" y="329"/>
                  </a:lnTo>
                  <a:lnTo>
                    <a:pt x="242" y="324"/>
                  </a:lnTo>
                  <a:lnTo>
                    <a:pt x="247" y="317"/>
                  </a:lnTo>
                  <a:lnTo>
                    <a:pt x="250" y="314"/>
                  </a:lnTo>
                  <a:lnTo>
                    <a:pt x="255" y="309"/>
                  </a:lnTo>
                  <a:lnTo>
                    <a:pt x="260" y="304"/>
                  </a:lnTo>
                  <a:lnTo>
                    <a:pt x="265" y="299"/>
                  </a:lnTo>
                  <a:lnTo>
                    <a:pt x="270" y="294"/>
                  </a:lnTo>
                  <a:lnTo>
                    <a:pt x="275" y="289"/>
                  </a:lnTo>
                  <a:lnTo>
                    <a:pt x="280" y="286"/>
                  </a:lnTo>
                  <a:lnTo>
                    <a:pt x="282" y="284"/>
                  </a:lnTo>
                  <a:lnTo>
                    <a:pt x="285" y="281"/>
                  </a:lnTo>
                  <a:lnTo>
                    <a:pt x="287" y="277"/>
                  </a:lnTo>
                  <a:lnTo>
                    <a:pt x="290" y="274"/>
                  </a:lnTo>
                  <a:lnTo>
                    <a:pt x="293" y="269"/>
                  </a:lnTo>
                  <a:lnTo>
                    <a:pt x="298" y="266"/>
                  </a:lnTo>
                  <a:lnTo>
                    <a:pt x="303" y="261"/>
                  </a:lnTo>
                  <a:lnTo>
                    <a:pt x="308" y="257"/>
                  </a:lnTo>
                  <a:lnTo>
                    <a:pt x="315" y="251"/>
                  </a:lnTo>
                  <a:lnTo>
                    <a:pt x="322" y="246"/>
                  </a:lnTo>
                  <a:lnTo>
                    <a:pt x="328" y="241"/>
                  </a:lnTo>
                  <a:lnTo>
                    <a:pt x="337" y="236"/>
                  </a:lnTo>
                  <a:lnTo>
                    <a:pt x="340" y="232"/>
                  </a:lnTo>
                  <a:lnTo>
                    <a:pt x="345" y="229"/>
                  </a:lnTo>
                  <a:lnTo>
                    <a:pt x="350" y="227"/>
                  </a:lnTo>
                  <a:lnTo>
                    <a:pt x="355" y="226"/>
                  </a:lnTo>
                  <a:lnTo>
                    <a:pt x="358" y="222"/>
                  </a:lnTo>
                  <a:lnTo>
                    <a:pt x="363" y="219"/>
                  </a:lnTo>
                  <a:lnTo>
                    <a:pt x="368" y="216"/>
                  </a:lnTo>
                  <a:lnTo>
                    <a:pt x="373" y="212"/>
                  </a:lnTo>
                  <a:lnTo>
                    <a:pt x="378" y="210"/>
                  </a:lnTo>
                  <a:lnTo>
                    <a:pt x="383" y="207"/>
                  </a:lnTo>
                  <a:lnTo>
                    <a:pt x="390" y="204"/>
                  </a:lnTo>
                  <a:lnTo>
                    <a:pt x="395" y="202"/>
                  </a:lnTo>
                  <a:lnTo>
                    <a:pt x="402" y="199"/>
                  </a:lnTo>
                  <a:lnTo>
                    <a:pt x="407" y="195"/>
                  </a:lnTo>
                  <a:lnTo>
                    <a:pt x="413" y="192"/>
                  </a:lnTo>
                  <a:lnTo>
                    <a:pt x="420" y="190"/>
                  </a:lnTo>
                  <a:lnTo>
                    <a:pt x="425" y="189"/>
                  </a:lnTo>
                  <a:lnTo>
                    <a:pt x="434" y="185"/>
                  </a:lnTo>
                  <a:lnTo>
                    <a:pt x="440" y="184"/>
                  </a:lnTo>
                  <a:lnTo>
                    <a:pt x="447" y="182"/>
                  </a:lnTo>
                  <a:lnTo>
                    <a:pt x="454" y="179"/>
                  </a:lnTo>
                  <a:lnTo>
                    <a:pt x="460" y="177"/>
                  </a:lnTo>
                  <a:lnTo>
                    <a:pt x="469" y="175"/>
                  </a:lnTo>
                  <a:lnTo>
                    <a:pt x="475" y="174"/>
                  </a:lnTo>
                  <a:lnTo>
                    <a:pt x="484" y="170"/>
                  </a:lnTo>
                  <a:lnTo>
                    <a:pt x="492" y="169"/>
                  </a:lnTo>
                  <a:lnTo>
                    <a:pt x="499" y="167"/>
                  </a:lnTo>
                  <a:lnTo>
                    <a:pt x="509" y="167"/>
                  </a:lnTo>
                  <a:lnTo>
                    <a:pt x="515" y="164"/>
                  </a:lnTo>
                  <a:lnTo>
                    <a:pt x="525" y="164"/>
                  </a:lnTo>
                  <a:lnTo>
                    <a:pt x="532" y="162"/>
                  </a:lnTo>
                  <a:lnTo>
                    <a:pt x="542" y="162"/>
                  </a:lnTo>
                  <a:lnTo>
                    <a:pt x="550" y="160"/>
                  </a:lnTo>
                  <a:lnTo>
                    <a:pt x="559" y="160"/>
                  </a:lnTo>
                  <a:lnTo>
                    <a:pt x="569" y="160"/>
                  </a:lnTo>
                  <a:lnTo>
                    <a:pt x="579"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6" name="Group 10"/>
          <p:cNvGrpSpPr/>
          <p:nvPr/>
        </p:nvGrpSpPr>
        <p:grpSpPr bwMode="auto">
          <a:xfrm>
            <a:off x="141827" y="3590186"/>
            <a:ext cx="2176463" cy="2198688"/>
            <a:chOff x="567" y="754"/>
            <a:chExt cx="1371" cy="1385"/>
          </a:xfrm>
          <a:solidFill>
            <a:schemeClr val="accent3"/>
          </a:solidFill>
        </p:grpSpPr>
        <p:sp>
          <p:nvSpPr>
            <p:cNvPr id="8" name="Freeform 11"/>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4"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cxnSp>
        <p:nvCxnSpPr>
          <p:cNvPr id="7" name="直接连接符 6"/>
          <p:cNvCxnSpPr>
            <a:endCxn id="27" idx="4"/>
          </p:cNvCxnSpPr>
          <p:nvPr/>
        </p:nvCxnSpPr>
        <p:spPr>
          <a:xfrm>
            <a:off x="5235575" y="2039620"/>
            <a:ext cx="0" cy="2175510"/>
          </a:xfrm>
          <a:prstGeom prst="line">
            <a:avLst/>
          </a:prstGeom>
          <a:noFill/>
          <a:ln w="12700" cap="flat" cmpd="sng" algn="ctr">
            <a:solidFill>
              <a:sysClr val="window" lastClr="FFFFFF">
                <a:lumMod val="65000"/>
              </a:sysClr>
            </a:solidFill>
            <a:prstDash val="solid"/>
          </a:ln>
          <a:effectLst/>
        </p:spPr>
      </p:cxnSp>
      <p:grpSp>
        <p:nvGrpSpPr>
          <p:cNvPr id="11" name="组合 10"/>
          <p:cNvGrpSpPr/>
          <p:nvPr/>
        </p:nvGrpSpPr>
        <p:grpSpPr>
          <a:xfrm>
            <a:off x="4929378" y="1683033"/>
            <a:ext cx="611989" cy="611989"/>
            <a:chOff x="3714631" y="870654"/>
            <a:chExt cx="612068" cy="612068"/>
          </a:xfrm>
          <a:solidFill>
            <a:srgbClr val="E5AB74"/>
          </a:solidFill>
        </p:grpSpPr>
        <p:sp>
          <p:nvSpPr>
            <p:cNvPr id="15" name="椭圆 14"/>
            <p:cNvSpPr/>
            <p:nvPr/>
          </p:nvSpPr>
          <p:spPr>
            <a:xfrm>
              <a:off x="3714631" y="870654"/>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18" name="TextBox 50"/>
            <p:cNvSpPr txBox="1"/>
            <p:nvPr/>
          </p:nvSpPr>
          <p:spPr>
            <a:xfrm>
              <a:off x="3817696" y="1022799"/>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01</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29378" y="2643015"/>
            <a:ext cx="611989" cy="611989"/>
            <a:chOff x="3707904" y="1851670"/>
            <a:chExt cx="612068" cy="612068"/>
          </a:xfrm>
          <a:solidFill>
            <a:srgbClr val="5BA78C"/>
          </a:solidFill>
        </p:grpSpPr>
        <p:sp>
          <p:nvSpPr>
            <p:cNvPr id="24" name="椭圆 23"/>
            <p:cNvSpPr/>
            <p:nvPr/>
          </p:nvSpPr>
          <p:spPr>
            <a:xfrm>
              <a:off x="3707904" y="1851670"/>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5" name="TextBox 53"/>
            <p:cNvSpPr txBox="1"/>
            <p:nvPr/>
          </p:nvSpPr>
          <p:spPr>
            <a:xfrm>
              <a:off x="3810969" y="2003815"/>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02</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4929378" y="3602997"/>
            <a:ext cx="611989" cy="611989"/>
            <a:chOff x="3701177" y="2832686"/>
            <a:chExt cx="612068" cy="612068"/>
          </a:xfrm>
          <a:solidFill>
            <a:srgbClr val="3F5361"/>
          </a:solidFill>
        </p:grpSpPr>
        <p:sp>
          <p:nvSpPr>
            <p:cNvPr id="27" name="椭圆 26"/>
            <p:cNvSpPr/>
            <p:nvPr/>
          </p:nvSpPr>
          <p:spPr>
            <a:xfrm>
              <a:off x="3701177" y="2832686"/>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8" name="TextBox 56"/>
            <p:cNvSpPr txBox="1"/>
            <p:nvPr/>
          </p:nvSpPr>
          <p:spPr>
            <a:xfrm>
              <a:off x="3804242" y="2984831"/>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03</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sp>
        <p:nvSpPr>
          <p:cNvPr id="33" name="矩形 32"/>
          <p:cNvSpPr/>
          <p:nvPr/>
        </p:nvSpPr>
        <p:spPr>
          <a:xfrm>
            <a:off x="5705134" y="3755635"/>
            <a:ext cx="155735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登录注册案例</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34" name="矩形 33"/>
          <p:cNvSpPr/>
          <p:nvPr/>
        </p:nvSpPr>
        <p:spPr>
          <a:xfrm>
            <a:off x="5704840" y="2795270"/>
            <a:ext cx="235966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en-US" altLang="zh-CN" sz="1600" b="1" dirty="0" smtClean="0">
                <a:solidFill>
                  <a:schemeClr val="tx1"/>
                </a:solidFill>
                <a:latin typeface="微软雅黑" panose="020B0503020204020204" pitchFamily="34" charset="-122"/>
                <a:ea typeface="微软雅黑" panose="020B0503020204020204" pitchFamily="34" charset="-122"/>
              </a:rPr>
              <a:t>django</a:t>
            </a:r>
            <a:r>
              <a:rPr lang="zh-CN" altLang="en-US" sz="1600" b="1" dirty="0" smtClean="0">
                <a:solidFill>
                  <a:schemeClr val="tx1"/>
                </a:solidFill>
                <a:latin typeface="微软雅黑" panose="020B0503020204020204" pitchFamily="34" charset="-122"/>
                <a:ea typeface="微软雅黑" panose="020B0503020204020204" pitchFamily="34" charset="-122"/>
              </a:rPr>
              <a:t>的</a:t>
            </a:r>
            <a:r>
              <a:rPr lang="en-US" altLang="zh-CN" sz="1600" b="1" dirty="0" smtClean="0">
                <a:solidFill>
                  <a:schemeClr val="tx1"/>
                </a:solidFill>
                <a:latin typeface="微软雅黑" panose="020B0503020204020204" pitchFamily="34" charset="-122"/>
                <a:ea typeface="微软雅黑" panose="020B0503020204020204" pitchFamily="34" charset="-122"/>
              </a:rPr>
              <a:t>form</a:t>
            </a:r>
            <a:r>
              <a:rPr lang="zh-CN" altLang="en-US" sz="1600" b="1" dirty="0" smtClean="0">
                <a:solidFill>
                  <a:schemeClr val="tx1"/>
                </a:solidFill>
                <a:latin typeface="微软雅黑" panose="020B0503020204020204" pitchFamily="34" charset="-122"/>
                <a:ea typeface="微软雅黑" panose="020B0503020204020204" pitchFamily="34" charset="-122"/>
              </a:rPr>
              <a:t>表单</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35" name="矩形 34"/>
          <p:cNvSpPr/>
          <p:nvPr/>
        </p:nvSpPr>
        <p:spPr>
          <a:xfrm>
            <a:off x="5660925" y="1836103"/>
            <a:ext cx="216047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en-US" altLang="zh-CN" sz="1600" b="1" dirty="0" smtClean="0">
                <a:solidFill>
                  <a:schemeClr val="tx1"/>
                </a:solidFill>
                <a:latin typeface="微软雅黑" panose="020B0503020204020204" pitchFamily="34" charset="-122"/>
                <a:ea typeface="微软雅黑" panose="020B0503020204020204" pitchFamily="34" charset="-122"/>
              </a:rPr>
              <a:t>session</a:t>
            </a:r>
            <a:r>
              <a:rPr lang="zh-CN" altLang="en-US" sz="1600" b="1" dirty="0" smtClean="0">
                <a:solidFill>
                  <a:schemeClr val="tx1"/>
                </a:solidFill>
                <a:latin typeface="微软雅黑" panose="020B0503020204020204" pitchFamily="34" charset="-122"/>
                <a:ea typeface="微软雅黑" panose="020B0503020204020204" pitchFamily="34" charset="-122"/>
              </a:rPr>
              <a:t>保存状态</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创建用户</a:t>
            </a:r>
            <a:r>
              <a:rPr lang="en-US" altLang="zh-CN" dirty="0"/>
              <a:t>:</a:t>
            </a:r>
            <a:endParaRPr lang="en-US" altLang="zh-CN" dirty="0"/>
          </a:p>
        </p:txBody>
      </p:sp>
      <p:sp>
        <p:nvSpPr>
          <p:cNvPr id="3" name="文本框 2"/>
          <p:cNvSpPr txBox="1"/>
          <p:nvPr/>
        </p:nvSpPr>
        <p:spPr>
          <a:xfrm>
            <a:off x="2062480" y="1192530"/>
            <a:ext cx="6076315" cy="82994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运行命令</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创建一个管理员账号</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python manage.py createsuperuser</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按提示输入用户名、邮箱、密码</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6"/>
          <a:stretch>
            <a:fillRect/>
          </a:stretch>
        </p:blipFill>
        <p:spPr>
          <a:xfrm>
            <a:off x="2062480" y="2022475"/>
            <a:ext cx="6076315" cy="1000125"/>
          </a:xfrm>
          <a:prstGeom prst="rect">
            <a:avLst/>
          </a:prstGeom>
        </p:spPr>
      </p:pic>
      <p:pic>
        <p:nvPicPr>
          <p:cNvPr id="6" name="图片 5"/>
          <p:cNvPicPr>
            <a:picLocks noChangeAspect="1"/>
          </p:cNvPicPr>
          <p:nvPr/>
        </p:nvPicPr>
        <p:blipFill>
          <a:blip r:embed="rId7"/>
          <a:stretch>
            <a:fillRect/>
          </a:stretch>
        </p:blipFill>
        <p:spPr>
          <a:xfrm>
            <a:off x="2068195" y="3340100"/>
            <a:ext cx="6070600" cy="3121025"/>
          </a:xfrm>
          <a:prstGeom prst="rect">
            <a:avLst/>
          </a:prstGeom>
        </p:spPr>
      </p:pic>
      <p:sp>
        <p:nvSpPr>
          <p:cNvPr id="227" name=" 227"/>
          <p:cNvSpPr/>
          <p:nvPr/>
        </p:nvSpPr>
        <p:spPr>
          <a:xfrm>
            <a:off x="7778750" y="3021965"/>
            <a:ext cx="3523615" cy="1339215"/>
          </a:xfrm>
          <a:prstGeom prst="wedgeEllipseCallout">
            <a:avLst>
              <a:gd name="adj1" fmla="val -25046"/>
              <a:gd name="adj2" fmla="val 65698"/>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用创建的用户登录</a:t>
            </a:r>
            <a:endParaRPr lang="zh-CN" altLang="en-US" dirty="0">
              <a:solidFill>
                <a:srgbClr val="FFFFFF"/>
              </a:solidFill>
            </a:endParaRPr>
          </a:p>
        </p:txBody>
      </p:sp>
    </p:spTree>
    <p:custDataLst>
      <p:tags r:id="rId8"/>
    </p:custDataLst>
  </p:cSld>
  <p:clrMapOvr>
    <a:masterClrMapping/>
  </p:clrMapOvr>
  <p:transition spd="slow" advClick="0" advTm="3000">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管理界面本地化</a:t>
            </a:r>
            <a:r>
              <a:rPr lang="en-US" altLang="zh-CN" dirty="0"/>
              <a:t>:</a:t>
            </a:r>
            <a:endParaRPr lang="en-US" altLang="zh-CN" dirty="0"/>
          </a:p>
        </p:txBody>
      </p:sp>
      <p:sp>
        <p:nvSpPr>
          <p:cNvPr id="3" name="文本框 2"/>
          <p:cNvSpPr txBox="1"/>
          <p:nvPr/>
        </p:nvSpPr>
        <p:spPr>
          <a:xfrm>
            <a:off x="2404745" y="1297305"/>
            <a:ext cx="4418330" cy="337185"/>
          </a:xfrm>
          <a:prstGeom prst="rect">
            <a:avLst/>
          </a:prstGeom>
          <a:solidFill>
            <a:srgbClr val="E5AB74"/>
          </a:solidFill>
        </p:spPr>
        <p:txBody>
          <a:bodyPr wrap="square" rtlCol="0" anchor="t">
            <a:spAutoFit/>
          </a:bodyPr>
          <a:lstStyle/>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编辑settings.py文件，设置编码、时区</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2404745" y="1634490"/>
            <a:ext cx="4418965" cy="1095375"/>
          </a:xfrm>
          <a:prstGeom prst="rect">
            <a:avLst/>
          </a:prstGeom>
        </p:spPr>
      </p:pic>
      <p:pic>
        <p:nvPicPr>
          <p:cNvPr id="5" name="图片 4"/>
          <p:cNvPicPr>
            <a:picLocks noChangeAspect="1"/>
          </p:cNvPicPr>
          <p:nvPr/>
        </p:nvPicPr>
        <p:blipFill>
          <a:blip r:embed="rId7"/>
          <a:stretch>
            <a:fillRect/>
          </a:stretch>
        </p:blipFill>
        <p:spPr>
          <a:xfrm>
            <a:off x="2404745" y="2775585"/>
            <a:ext cx="6598920" cy="3580765"/>
          </a:xfrm>
          <a:prstGeom prst="rect">
            <a:avLst/>
          </a:prstGeom>
        </p:spPr>
      </p:pic>
    </p:spTree>
    <p:custDataLst>
      <p:tags r:id="rId8"/>
    </p:custDataLst>
  </p:cSld>
  <p:clrMapOvr>
    <a:masterClrMapping/>
  </p:clrMapOvr>
  <p:transition spd="slow" advClick="0" advTm="3000">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向</a:t>
            </a:r>
            <a:r>
              <a:rPr lang="en-US" altLang="zh-CN" dirty="0"/>
              <a:t>admin</a:t>
            </a:r>
            <a:r>
              <a:rPr lang="zh-CN" altLang="en-US" dirty="0"/>
              <a:t>中注册模型</a:t>
            </a:r>
            <a:r>
              <a:rPr lang="en-US" altLang="zh-CN" dirty="0"/>
              <a:t>:</a:t>
            </a:r>
            <a:endParaRPr lang="en-US" altLang="zh-CN" dirty="0"/>
          </a:p>
        </p:txBody>
      </p:sp>
      <p:sp>
        <p:nvSpPr>
          <p:cNvPr id="3" name="文本框 2"/>
          <p:cNvSpPr txBox="1"/>
          <p:nvPr/>
        </p:nvSpPr>
        <p:spPr>
          <a:xfrm>
            <a:off x="1852295" y="1323975"/>
            <a:ext cx="6261100" cy="82994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将之前在表关系中那几个模型类创建在现在的</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models.py</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中</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将模型类执行映射在数据库中生成表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里面有个</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admin.py</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的文件</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在这个文件中注册模型</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1852295" y="2428240"/>
            <a:ext cx="6885940" cy="3133090"/>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后台页面显示</a:t>
            </a:r>
            <a:r>
              <a:rPr lang="en-US" altLang="zh-CN" dirty="0"/>
              <a:t>:</a:t>
            </a:r>
            <a:endParaRPr lang="en-US" altLang="zh-CN" dirty="0"/>
          </a:p>
        </p:txBody>
      </p:sp>
      <p:pic>
        <p:nvPicPr>
          <p:cNvPr id="2" name="图片 1"/>
          <p:cNvPicPr>
            <a:picLocks noChangeAspect="1"/>
          </p:cNvPicPr>
          <p:nvPr/>
        </p:nvPicPr>
        <p:blipFill>
          <a:blip r:embed="rId6"/>
          <a:stretch>
            <a:fillRect/>
          </a:stretch>
        </p:blipFill>
        <p:spPr>
          <a:xfrm>
            <a:off x="1933575" y="1801495"/>
            <a:ext cx="6395085" cy="4450080"/>
          </a:xfrm>
          <a:prstGeom prst="rect">
            <a:avLst/>
          </a:prstGeom>
        </p:spPr>
      </p:pic>
      <p:sp>
        <p:nvSpPr>
          <p:cNvPr id="3" name="文本框 2"/>
          <p:cNvSpPr txBox="1"/>
          <p:nvPr/>
        </p:nvSpPr>
        <p:spPr>
          <a:xfrm>
            <a:off x="1933575" y="1217930"/>
            <a:ext cx="6261100" cy="58356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将模型类再</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admin.py</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中注册过后</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刷新管理页面</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对数据表中数据进行增删改查操作</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后台操作</a:t>
            </a:r>
            <a:r>
              <a:rPr lang="en-US" altLang="zh-CN" dirty="0"/>
              <a:t>:</a:t>
            </a:r>
            <a:endParaRPr lang="en-US" altLang="zh-CN" dirty="0"/>
          </a:p>
        </p:txBody>
      </p:sp>
      <p:sp>
        <p:nvSpPr>
          <p:cNvPr id="3" name="文本框 2"/>
          <p:cNvSpPr txBox="1"/>
          <p:nvPr/>
        </p:nvSpPr>
        <p:spPr>
          <a:xfrm>
            <a:off x="1933575" y="1192530"/>
            <a:ext cx="6261100" cy="58356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对数据表中数据进行增删改查操作</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下图是增加学生信息表中的数据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6"/>
          <a:stretch>
            <a:fillRect/>
          </a:stretch>
        </p:blipFill>
        <p:spPr>
          <a:xfrm>
            <a:off x="1933575" y="1776095"/>
            <a:ext cx="7183755" cy="386016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476250" y="249271"/>
            <a:ext cx="11239500" cy="968375"/>
          </a:xfrm>
        </p:spPr>
        <p:txBody>
          <a:bodyPr/>
          <a:lstStyle/>
          <a:p>
            <a:r>
              <a:rPr lang="zh-CN" altLang="en-US" dirty="0"/>
              <a:t>自定义管理页面</a:t>
            </a:r>
            <a:r>
              <a:rPr lang="en-US" altLang="zh-CN" dirty="0"/>
              <a:t>:</a:t>
            </a:r>
            <a:endParaRPr lang="en-US" altLang="zh-CN" dirty="0"/>
          </a:p>
        </p:txBody>
      </p:sp>
      <p:sp>
        <p:nvSpPr>
          <p:cNvPr id="3" name="文本框 2"/>
          <p:cNvSpPr txBox="1"/>
          <p:nvPr/>
        </p:nvSpPr>
        <p:spPr>
          <a:xfrm>
            <a:off x="2025650" y="1217930"/>
            <a:ext cx="7248525" cy="829945"/>
          </a:xfrm>
          <a:prstGeom prst="rect">
            <a:avLst/>
          </a:prstGeom>
          <a:solidFill>
            <a:srgbClr val="E5AB74"/>
          </a:solidFill>
        </p:spPr>
        <p:txBody>
          <a:bodyPr wrap="square" rtlCol="0" anchor="t">
            <a:spAutoFit/>
          </a:bodyPr>
          <a:lstStyle/>
          <a:p>
            <a:r>
              <a:rPr sz="1600">
                <a:latin typeface="微软雅黑" panose="020B0503020204020204" pitchFamily="34" charset="-122"/>
                <a:ea typeface="微软雅黑" panose="020B0503020204020204" pitchFamily="34" charset="-122"/>
                <a:cs typeface="微软雅黑" panose="020B0503020204020204" pitchFamily="34" charset="-122"/>
              </a:rPr>
              <a:t>Django提供了admin.ModelAdmin类</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通过定义ModelAdmin的子类，来定义模型在Admin界面的显示方式</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025650" y="2047875"/>
            <a:ext cx="7248525" cy="2306955"/>
          </a:xfrm>
          <a:prstGeom prst="rect">
            <a:avLst/>
          </a:prstGeom>
          <a:solidFill>
            <a:schemeClr val="accent4">
              <a:lumMod val="60000"/>
              <a:lumOff val="40000"/>
            </a:schemeClr>
          </a:solidFill>
        </p:spPr>
        <p:txBody>
          <a:bodyPr wrap="square" rtlCol="0" anchor="t">
            <a:spAutoFit/>
          </a:bodyPr>
          <a:lstStyle/>
          <a:p>
            <a:r>
              <a:rPr sz="1600">
                <a:latin typeface="微软雅黑" panose="020B0503020204020204" pitchFamily="34" charset="-122"/>
                <a:ea typeface="微软雅黑" panose="020B0503020204020204" pitchFamily="34" charset="-122"/>
                <a:cs typeface="微软雅黑" panose="020B0503020204020204" pitchFamily="34" charset="-122"/>
              </a:rPr>
              <a:t>列表页属性</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list_display：显示字段，可以点击列头进行排序</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list_filter：过滤字段，过滤框会出现在右侧</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search_fields：搜索字段，搜索框会出现在上侧</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list_per_page：分页，分页框会出现在下侧</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025650" y="4354830"/>
            <a:ext cx="7248525" cy="1814830"/>
          </a:xfrm>
          <a:prstGeom prst="rect">
            <a:avLst/>
          </a:prstGeom>
          <a:solidFill>
            <a:schemeClr val="accent4">
              <a:lumMod val="40000"/>
              <a:lumOff val="60000"/>
            </a:schemeClr>
          </a:solidFill>
        </p:spPr>
        <p:txBody>
          <a:bodyPr wrap="square" rtlCol="0" anchor="t">
            <a:spAutoFit/>
          </a:bodyPr>
          <a:lstStyle/>
          <a:p>
            <a:r>
              <a:rPr sz="1600">
                <a:latin typeface="微软雅黑" panose="020B0503020204020204" pitchFamily="34" charset="-122"/>
                <a:ea typeface="微软雅黑" panose="020B0503020204020204" pitchFamily="34" charset="-122"/>
                <a:cs typeface="微软雅黑" panose="020B0503020204020204" pitchFamily="34" charset="-122"/>
              </a:rPr>
              <a:t>添加、修改页属性</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fields：属性的先后顺序</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fieldsets：属性分组</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注意：上面两个属性，二者选一。</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476250" y="249271"/>
            <a:ext cx="11239500" cy="968375"/>
          </a:xfrm>
        </p:spPr>
        <p:txBody>
          <a:bodyPr/>
          <a:lstStyle/>
          <a:p>
            <a:r>
              <a:rPr lang="zh-CN" altLang="en-US" dirty="0"/>
              <a:t>自定义管理页面例子</a:t>
            </a:r>
            <a:r>
              <a:rPr lang="en-US" altLang="zh-CN" dirty="0"/>
              <a:t>:</a:t>
            </a:r>
            <a:endParaRPr lang="en-US" altLang="zh-CN" dirty="0"/>
          </a:p>
        </p:txBody>
      </p:sp>
      <p:sp>
        <p:nvSpPr>
          <p:cNvPr id="3" name="文本框 2"/>
          <p:cNvSpPr txBox="1"/>
          <p:nvPr/>
        </p:nvSpPr>
        <p:spPr>
          <a:xfrm>
            <a:off x="1997710" y="1217930"/>
            <a:ext cx="7627620" cy="583565"/>
          </a:xfrm>
          <a:prstGeom prst="rect">
            <a:avLst/>
          </a:prstGeom>
          <a:solidFill>
            <a:srgbClr val="E5AB74"/>
          </a:solidFill>
        </p:spPr>
        <p:txBody>
          <a:bodyPr wrap="square" rtlCol="0" anchor="t">
            <a:spAutoFit/>
          </a:bodyPr>
          <a:lstStyle/>
          <a:p>
            <a:r>
              <a:rPr lang="zh-CN" sz="1600">
                <a:latin typeface="微软雅黑" panose="020B0503020204020204" pitchFamily="34" charset="-122"/>
                <a:ea typeface="微软雅黑" panose="020B0503020204020204" pitchFamily="34" charset="-122"/>
                <a:cs typeface="微软雅黑" panose="020B0503020204020204" pitchFamily="34" charset="-122"/>
              </a:rPr>
              <a:t>创建模型类对应的管理页面</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admin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的类</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将自定义的类放到</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register</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方法中注册使用</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1997710" y="1801495"/>
            <a:ext cx="7626985" cy="399859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MH_SubTitle_3"/>
          <p:cNvSpPr/>
          <p:nvPr/>
        </p:nvSpPr>
        <p:spPr>
          <a:xfrm>
            <a:off x="4274958" y="232485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上下文处理器</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4" name="MH_SubTitle_1"/>
          <p:cNvSpPr/>
          <p:nvPr/>
        </p:nvSpPr>
        <p:spPr>
          <a:xfrm>
            <a:off x="2053680" y="2324850"/>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中间件</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7" name="MH_SubTitle_4"/>
          <p:cNvSpPr/>
          <p:nvPr/>
        </p:nvSpPr>
        <p:spPr>
          <a:xfrm>
            <a:off x="7808418" y="3501596"/>
            <a:ext cx="1539140" cy="153914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完</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9" name="MH_SubTitle_3"/>
          <p:cNvSpPr/>
          <p:nvPr/>
        </p:nvSpPr>
        <p:spPr>
          <a:xfrm>
            <a:off x="6490475" y="232485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admin</a:t>
            </a:r>
            <a:endParaRPr lang="en-US" altLang="zh-CN" sz="2400" dirty="0">
              <a:solidFill>
                <a:srgbClr val="FFFFFF"/>
              </a:solidFill>
              <a:latin typeface="Arial" panose="020B0604020202020204" pitchFamily="34" charset="0"/>
              <a:ea typeface="黑体" panose="02010609060101010101" pitchFamily="49" charset="-122"/>
            </a:endParaRPr>
          </a:p>
          <a:p>
            <a:pPr algn="ctr"/>
            <a:r>
              <a:rPr lang="zh-CN" altLang="en-US" sz="2400" dirty="0">
                <a:solidFill>
                  <a:srgbClr val="FFFFFF"/>
                </a:solidFill>
                <a:latin typeface="Arial" panose="020B0604020202020204" pitchFamily="34" charset="0"/>
                <a:ea typeface="黑体" panose="02010609060101010101" pitchFamily="49" charset="-122"/>
              </a:rPr>
              <a:t>后台</a:t>
            </a:r>
            <a:endParaRPr lang="zh-CN" altLang="en-US" sz="2400" dirty="0">
              <a:solidFill>
                <a:srgbClr val="FFFFFF"/>
              </a:solidFill>
              <a:latin typeface="Arial" panose="020B0604020202020204" pitchFamily="34" charset="0"/>
              <a:ea typeface="黑体" panose="02010609060101010101" pitchFamily="49" charset="-122"/>
            </a:endParaRPr>
          </a:p>
        </p:txBody>
      </p:sp>
    </p:spTree>
  </p:cSld>
  <p:clrMapOvr>
    <a:masterClrMapping/>
  </p:clrMapOvr>
  <p:transition spd="slow" advClick="0" advTm="3000">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normAutofit/>
          </a:bodyPr>
          <a:lstStyle/>
          <a:p>
            <a:r>
              <a:rPr lang="zh-CN" altLang="en-US" dirty="0"/>
              <a:t>作业</a:t>
            </a:r>
            <a:r>
              <a:rPr lang="en-US" altLang="zh-CN" dirty="0"/>
              <a:t>:</a:t>
            </a:r>
            <a:endParaRPr lang="en-US" altLang="zh-CN"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AutoShape 4"/>
          <p:cNvSpPr>
            <a:spLocks noChangeArrowheads="1"/>
          </p:cNvSpPr>
          <p:nvPr>
            <p:custDataLst>
              <p:tags r:id="rId8"/>
            </p:custDataLst>
          </p:nvPr>
        </p:nvSpPr>
        <p:spPr bwMode="white">
          <a:xfrm>
            <a:off x="918210" y="2240915"/>
            <a:ext cx="9558020" cy="2911475"/>
          </a:xfrm>
          <a:prstGeom prst="roundRect">
            <a:avLst>
              <a:gd name="adj" fmla="val 7012"/>
            </a:avLst>
          </a:prstGeom>
          <a:noFill/>
          <a:ln w="38100" cap="flat" cmpd="sng" algn="ctr">
            <a:solidFill>
              <a:srgbClr val="5BA78C"/>
            </a:solidFill>
            <a:prstDash val="solid"/>
          </a:ln>
          <a:effectLst/>
        </p:spPr>
        <p:txBody>
          <a:bodyPr anchor="ctr"/>
          <a:lstStyle/>
          <a:p>
            <a:pPr marL="0" lvl="2" algn="ctr" defTabSz="913765" eaLnBrk="0" fontAlgn="ctr" hangingPunct="0">
              <a:buClr>
                <a:srgbClr val="FF0000"/>
              </a:buClr>
              <a:buSzPct val="70000"/>
              <a:buFont typeface="Wingdings" panose="05000000000000000000" pitchFamily="2" charset="2"/>
              <a:buChar char="n"/>
              <a:tabLst>
                <a:tab pos="135890" algn="l"/>
              </a:tabLst>
              <a:defRPr/>
            </a:pPr>
            <a:endParaRPr lang="zh-CN" altLang="en-US" sz="1865" kern="0" dirty="0">
              <a:solidFill>
                <a:srgbClr val="FFFFFF"/>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auto">
          <a:xfrm>
            <a:off x="1300454" y="1966715"/>
            <a:ext cx="3482805" cy="671705"/>
          </a:xfrm>
          <a:prstGeom prst="roundRect">
            <a:avLst/>
          </a:prstGeom>
          <a:solidFill>
            <a:srgbClr val="5BA78C"/>
          </a:solidFill>
          <a:ln w="25400" cap="flat" cmpd="sng" algn="ctr">
            <a:noFill/>
            <a:prstDash val="solid"/>
          </a:ln>
          <a:effectLst/>
        </p:spPr>
        <p:txBody>
          <a:bodyPr anchor="ctr"/>
          <a:lstStyle/>
          <a:p>
            <a:pPr algn="ctr" defTabSz="913765" eaLnBrk="0" fontAlgn="ctr" hangingPunct="0">
              <a:buClr>
                <a:srgbClr val="FF0000"/>
              </a:buClr>
              <a:buSzPct val="70000"/>
              <a:defRPr/>
            </a:pPr>
            <a:endParaRPr lang="zh-CN" altLang="zh-CN" sz="2135" b="1" kern="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42251" y="3004610"/>
            <a:ext cx="4829175" cy="1198880"/>
          </a:xfrm>
          <a:prstGeom prst="rect">
            <a:avLst/>
          </a:prstGeom>
          <a:noFill/>
        </p:spPr>
        <p:txBody>
          <a:bodyPr wrap="none" rtlCol="0">
            <a:spAutoFit/>
          </a:bodyPr>
          <a:lstStyle/>
          <a:p>
            <a:pPr algn="l" fontAlgn="auto">
              <a:lnSpc>
                <a:spcPct val="150000"/>
              </a:lnSpc>
            </a:pPr>
            <a:r>
              <a:rPr lang="zh-CN" altLang="en-US" sz="2400" dirty="0"/>
              <a:t>掌握中间件和上下文自定义的过程</a:t>
            </a:r>
            <a:r>
              <a:rPr lang="en-US" altLang="zh-CN" sz="2400" dirty="0"/>
              <a:t>.</a:t>
            </a:r>
            <a:endParaRPr lang="en-US" altLang="zh-CN" sz="2400" dirty="0"/>
          </a:p>
          <a:p>
            <a:pPr algn="l" fontAlgn="auto">
              <a:lnSpc>
                <a:spcPct val="150000"/>
              </a:lnSpc>
            </a:pPr>
            <a:r>
              <a:rPr lang="zh-CN" altLang="en-US" sz="2400" dirty="0"/>
              <a:t>了解</a:t>
            </a:r>
            <a:r>
              <a:rPr lang="en-US" altLang="zh-CN" sz="2400" dirty="0"/>
              <a:t>admin</a:t>
            </a:r>
            <a:r>
              <a:rPr lang="zh-CN" altLang="en-US" sz="2400" dirty="0"/>
              <a:t>后台系统的基本操作</a:t>
            </a:r>
            <a:endParaRPr lang="zh-CN" altLang="en-US" sz="2400" dirty="0"/>
          </a:p>
        </p:txBody>
      </p:sp>
      <p:sp>
        <p:nvSpPr>
          <p:cNvPr id="9" name="文本框 8"/>
          <p:cNvSpPr txBox="1"/>
          <p:nvPr/>
        </p:nvSpPr>
        <p:spPr>
          <a:xfrm>
            <a:off x="1049750" y="5586383"/>
            <a:ext cx="9575165" cy="398780"/>
          </a:xfrm>
          <a:prstGeom prst="rect">
            <a:avLst/>
          </a:prstGeom>
          <a:noFill/>
        </p:spPr>
        <p:txBody>
          <a:bodyPr wrap="none" rtlCol="0">
            <a:spAutoFit/>
          </a:bodyPr>
          <a:lstStyle/>
          <a:p>
            <a:r>
              <a:rPr lang="zh-CN" altLang="en-US" sz="2000" dirty="0" smtClean="0"/>
              <a:t>注</a:t>
            </a:r>
            <a:r>
              <a:rPr lang="en-US" altLang="zh-CN" sz="2000" dirty="0" smtClean="0"/>
              <a:t>: </a:t>
            </a:r>
            <a:r>
              <a:rPr lang="zh-CN" altLang="en-US" sz="2000" dirty="0"/>
              <a:t>作</a:t>
            </a:r>
            <a:r>
              <a:rPr lang="zh-CN" altLang="en-US" sz="2000" dirty="0" smtClean="0"/>
              <a:t>业会在潭州客户端发布</a:t>
            </a:r>
            <a:r>
              <a:rPr lang="en-US" altLang="zh-CN" sz="2000" dirty="0" smtClean="0"/>
              <a:t>,</a:t>
            </a:r>
            <a:r>
              <a:rPr lang="zh-CN" altLang="en-US" sz="2000" dirty="0" smtClean="0"/>
              <a:t>大家讲自己的作业截图提交到潭州客户端的作业系统上</a:t>
            </a:r>
            <a:r>
              <a:rPr lang="en-US" altLang="zh-CN" sz="2000" dirty="0" smtClean="0"/>
              <a:t>.</a:t>
            </a:r>
            <a:endParaRPr lang="zh-CN" altLang="en-US" sz="2000" dirty="0"/>
          </a:p>
        </p:txBody>
      </p:sp>
    </p:spTree>
    <p:custDataLst>
      <p:tags r:id="rId9"/>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Top)">
                                      <p:cBhvr>
                                        <p:cTn id="11" dur="500"/>
                                        <p:tgtEl>
                                          <p:spTgt spid="6"/>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31501" t="25179" r="7311" b="49953"/>
          <a:stretch>
            <a:fillRect/>
          </a:stretch>
        </p:blipFill>
        <p:spPr>
          <a:xfrm>
            <a:off x="4965527" y="0"/>
            <a:ext cx="7226473" cy="1524000"/>
          </a:xfrm>
          <a:prstGeom prst="rect">
            <a:avLst/>
          </a:prstGeom>
        </p:spPr>
      </p:pic>
      <p:pic>
        <p:nvPicPr>
          <p:cNvPr id="4" name="图片 3"/>
          <p:cNvPicPr>
            <a:picLocks noChangeAspect="1"/>
          </p:cNvPicPr>
          <p:nvPr/>
        </p:nvPicPr>
        <p:blipFill rotWithShape="1">
          <a:blip r:embed="rId1"/>
          <a:srcRect l="31501" t="24557" r="7311" b="49953"/>
          <a:stretch>
            <a:fillRect/>
          </a:stretch>
        </p:blipFill>
        <p:spPr>
          <a:xfrm flipH="1">
            <a:off x="-1" y="5295900"/>
            <a:ext cx="7226473" cy="1562100"/>
          </a:xfrm>
          <a:prstGeom prst="rect">
            <a:avLst/>
          </a:prstGeom>
        </p:spPr>
      </p:pic>
      <p:sp>
        <p:nvSpPr>
          <p:cNvPr id="5" name="文本框 4"/>
          <p:cNvSpPr txBox="1"/>
          <p:nvPr/>
        </p:nvSpPr>
        <p:spPr>
          <a:xfrm>
            <a:off x="1647825" y="2828836"/>
            <a:ext cx="8896350" cy="1200329"/>
          </a:xfrm>
          <a:prstGeom prst="rect">
            <a:avLst/>
          </a:prstGeom>
          <a:noFill/>
        </p:spPr>
        <p:txBody>
          <a:bodyPr wrap="square" rtlCol="0">
            <a:spAutoFit/>
          </a:bodyPr>
          <a:lstStyle/>
          <a:p>
            <a:pPr algn="ctr"/>
            <a:r>
              <a:rPr lang="en-US" altLang="zh-CN" sz="7200" dirty="0">
                <a:solidFill>
                  <a:schemeClr val="accent1"/>
                </a:solidFill>
                <a:latin typeface="Segoe Print" panose="02000600000000000000" charset="0"/>
                <a:cs typeface="Segoe Print" panose="02000600000000000000" charset="0"/>
              </a:rPr>
              <a:t>THANK </a:t>
            </a:r>
            <a:r>
              <a:rPr lang="en-US" altLang="zh-CN" sz="7200" dirty="0">
                <a:solidFill>
                  <a:schemeClr val="accent2"/>
                </a:solidFill>
                <a:latin typeface="Segoe Print" panose="02000600000000000000" charset="0"/>
                <a:cs typeface="Segoe Print" panose="02000600000000000000" charset="0"/>
              </a:rPr>
              <a:t>YOU!</a:t>
            </a:r>
            <a:endParaRPr lang="zh-CN" altLang="en-US" sz="7200" dirty="0">
              <a:solidFill>
                <a:schemeClr val="accent2"/>
              </a:solidFill>
              <a:latin typeface="Segoe Print" panose="02000600000000000000" charset="0"/>
              <a:cs typeface="Segoe Print" panose="02000600000000000000"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138574" y="2427099"/>
            <a:ext cx="5758026" cy="646331"/>
            <a:chOff x="5138574" y="2427099"/>
            <a:chExt cx="5758026" cy="646331"/>
          </a:xfrm>
        </p:grpSpPr>
        <p:sp>
          <p:nvSpPr>
            <p:cNvPr id="9" name="文本框 11"/>
            <p:cNvSpPr txBox="1"/>
            <p:nvPr/>
          </p:nvSpPr>
          <p:spPr>
            <a:xfrm>
              <a:off x="5138574" y="242709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01</a:t>
              </a:r>
              <a:endParaRPr lang="zh-CN" altLang="en-US" sz="3600" dirty="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
          <p:nvSpPr>
            <p:cNvPr id="10" name="矩形 9"/>
            <p:cNvSpPr/>
            <p:nvPr/>
          </p:nvSpPr>
          <p:spPr>
            <a:xfrm>
              <a:off x="6165467" y="242709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中间件</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 name="组合 2"/>
          <p:cNvGrpSpPr/>
          <p:nvPr/>
        </p:nvGrpSpPr>
        <p:grpSpPr>
          <a:xfrm>
            <a:off x="5138574" y="4410879"/>
            <a:ext cx="5758026" cy="646331"/>
            <a:chOff x="5138574" y="4512479"/>
            <a:chExt cx="5758026" cy="646331"/>
          </a:xfrm>
        </p:grpSpPr>
        <p:sp>
          <p:nvSpPr>
            <p:cNvPr id="12" name="文本框 11"/>
            <p:cNvSpPr txBox="1"/>
            <p:nvPr/>
          </p:nvSpPr>
          <p:spPr>
            <a:xfrm>
              <a:off x="5138574" y="451247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03</a:t>
              </a:r>
              <a:endParaRPr lang="zh-CN" altLang="en-US" sz="3600" dirty="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
          <p:nvSpPr>
            <p:cNvPr id="13" name="矩形 12"/>
            <p:cNvSpPr/>
            <p:nvPr/>
          </p:nvSpPr>
          <p:spPr>
            <a:xfrm>
              <a:off x="6165467" y="451247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admin</a:t>
              </a: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后台</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18" name="图片 17"/>
          <p:cNvPicPr>
            <a:picLocks noChangeAspect="1"/>
          </p:cNvPicPr>
          <p:nvPr/>
        </p:nvPicPr>
        <p:blipFill rotWithShape="1">
          <a:blip r:embed="rId1"/>
          <a:srcRect l="41221" r="36750"/>
          <a:stretch>
            <a:fillRect/>
          </a:stretch>
        </p:blipFill>
        <p:spPr>
          <a:xfrm flipH="1">
            <a:off x="92075" y="0"/>
            <a:ext cx="2746344"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grpSp>
        <p:nvGrpSpPr>
          <p:cNvPr id="2" name="组合 1"/>
          <p:cNvGrpSpPr/>
          <p:nvPr/>
        </p:nvGrpSpPr>
        <p:grpSpPr>
          <a:xfrm>
            <a:off x="5138575" y="3418989"/>
            <a:ext cx="5758029" cy="646331"/>
            <a:chOff x="5138575" y="3469789"/>
            <a:chExt cx="5758029" cy="646331"/>
          </a:xfrm>
        </p:grpSpPr>
        <p:sp>
          <p:nvSpPr>
            <p:cNvPr id="6" name="文本框 14"/>
            <p:cNvSpPr txBox="1"/>
            <p:nvPr/>
          </p:nvSpPr>
          <p:spPr>
            <a:xfrm>
              <a:off x="5138575" y="346978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02</a:t>
              </a:r>
              <a:endParaRPr lang="zh-CN" altLang="en-US" sz="3600" dirty="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
          <p:nvSpPr>
            <p:cNvPr id="11" name="矩形 10"/>
            <p:cNvSpPr/>
            <p:nvPr/>
          </p:nvSpPr>
          <p:spPr>
            <a:xfrm>
              <a:off x="6165469" y="346978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上下文处理器</a:t>
              </a:r>
              <a:endPar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9"/>
          <p:cNvSpPr txBox="1"/>
          <p:nvPr/>
        </p:nvSpPr>
        <p:spPr>
          <a:xfrm>
            <a:off x="2314079" y="754936"/>
            <a:ext cx="4121150" cy="10147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dirty="0">
                <a:solidFill>
                  <a:schemeClr val="accent2"/>
                </a:solidFill>
                <a:latin typeface="Yu Gothic UI Semibold" panose="020B0700000000000000" charset="-128"/>
              </a:rPr>
              <a:t>django</a:t>
            </a:r>
            <a:r>
              <a:rPr lang="zh-CN" altLang="en-US" sz="6000" dirty="0">
                <a:solidFill>
                  <a:schemeClr val="accent2"/>
                </a:solidFill>
                <a:latin typeface="Yu Gothic UI Semibold" panose="020B0700000000000000" charset="-128"/>
              </a:rPr>
              <a:t>框架</a:t>
            </a:r>
            <a:endParaRPr lang="zh-CN" altLang="en-US" sz="6000" dirty="0">
              <a:solidFill>
                <a:schemeClr val="accent2"/>
              </a:solidFill>
              <a:latin typeface="Yu Gothic UI Semibold" panose="020B0700000000000000" charset="-128"/>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中间件的引入</a:t>
            </a:r>
            <a:r>
              <a:rPr lang="en-US" altLang="zh-CN" dirty="0"/>
              <a:t>:</a:t>
            </a:r>
            <a:endParaRPr lang="en-US" altLang="zh-CN" dirty="0"/>
          </a:p>
        </p:txBody>
      </p:sp>
      <p:sp>
        <p:nvSpPr>
          <p:cNvPr id="3" name="同侧圆角矩形 2"/>
          <p:cNvSpPr/>
          <p:nvPr/>
        </p:nvSpPr>
        <p:spPr>
          <a:xfrm>
            <a:off x="1315085" y="2305050"/>
            <a:ext cx="1040765" cy="2618740"/>
          </a:xfrm>
          <a:prstGeom prst="round2Same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用户</a:t>
            </a:r>
            <a:endParaRPr lang="zh-CN" altLang="en-US" b="1"/>
          </a:p>
        </p:txBody>
      </p:sp>
      <p:sp>
        <p:nvSpPr>
          <p:cNvPr id="6" name="同侧圆角矩形 5"/>
          <p:cNvSpPr/>
          <p:nvPr/>
        </p:nvSpPr>
        <p:spPr>
          <a:xfrm>
            <a:off x="8648700" y="2291715"/>
            <a:ext cx="1111250" cy="2618105"/>
          </a:xfrm>
          <a:prstGeom prst="round2Same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视图层</a:t>
            </a:r>
            <a:endParaRPr lang="en-US" altLang="zh-CN" b="1"/>
          </a:p>
        </p:txBody>
      </p:sp>
      <p:sp>
        <p:nvSpPr>
          <p:cNvPr id="5" name="同侧圆角矩形 4"/>
          <p:cNvSpPr/>
          <p:nvPr/>
        </p:nvSpPr>
        <p:spPr>
          <a:xfrm>
            <a:off x="8042275" y="2291080"/>
            <a:ext cx="606425" cy="2618740"/>
          </a:xfrm>
          <a:prstGeom prst="round2Same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urls</a:t>
            </a:r>
            <a:endParaRPr lang="en-US" altLang="zh-CN" b="1"/>
          </a:p>
        </p:txBody>
      </p:sp>
      <p:sp>
        <p:nvSpPr>
          <p:cNvPr id="135" name=" 135"/>
          <p:cNvSpPr/>
          <p:nvPr/>
        </p:nvSpPr>
        <p:spPr>
          <a:xfrm>
            <a:off x="6016625" y="2817495"/>
            <a:ext cx="1626870"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35"/>
          <p:cNvSpPr/>
          <p:nvPr/>
        </p:nvSpPr>
        <p:spPr>
          <a:xfrm flipH="1">
            <a:off x="6079490" y="4054475"/>
            <a:ext cx="1564005"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6235065" y="2536190"/>
            <a:ext cx="1017270" cy="368300"/>
          </a:xfrm>
          <a:prstGeom prst="rect">
            <a:avLst/>
          </a:prstGeom>
          <a:solidFill>
            <a:srgbClr val="E5AB74"/>
          </a:solidFill>
        </p:spPr>
        <p:txBody>
          <a:bodyPr wrap="square" rtlCol="0">
            <a:spAutoFit/>
          </a:bodyPr>
          <a:lstStyle/>
          <a:p>
            <a:r>
              <a:rPr lang="en-US" altLang="zh-CN" dirty="0"/>
              <a:t>request</a:t>
            </a:r>
            <a:endParaRPr lang="en-US" altLang="zh-CN" dirty="0"/>
          </a:p>
        </p:txBody>
      </p:sp>
      <p:sp>
        <p:nvSpPr>
          <p:cNvPr id="13" name="文本框 12"/>
          <p:cNvSpPr txBox="1"/>
          <p:nvPr/>
        </p:nvSpPr>
        <p:spPr>
          <a:xfrm>
            <a:off x="6235065" y="4555490"/>
            <a:ext cx="1017270" cy="368300"/>
          </a:xfrm>
          <a:prstGeom prst="rect">
            <a:avLst/>
          </a:prstGeom>
          <a:solidFill>
            <a:srgbClr val="E5AB74"/>
          </a:solidFill>
        </p:spPr>
        <p:txBody>
          <a:bodyPr wrap="none" rtlCol="0">
            <a:spAutoFit/>
          </a:bodyPr>
          <a:lstStyle/>
          <a:p>
            <a:r>
              <a:rPr lang="en-US" altLang="zh-CN"/>
              <a:t>response</a:t>
            </a:r>
            <a:endParaRPr lang="en-US" altLang="zh-CN"/>
          </a:p>
        </p:txBody>
      </p:sp>
      <p:sp>
        <p:nvSpPr>
          <p:cNvPr id="16" name="矩形 15"/>
          <p:cNvSpPr/>
          <p:nvPr/>
        </p:nvSpPr>
        <p:spPr>
          <a:xfrm>
            <a:off x="4674870" y="2093595"/>
            <a:ext cx="948690" cy="297561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中间件</a:t>
            </a:r>
            <a:endParaRPr lang="zh-CN" altLang="en-US"/>
          </a:p>
        </p:txBody>
      </p:sp>
      <p:sp>
        <p:nvSpPr>
          <p:cNvPr id="17" name=" 135"/>
          <p:cNvSpPr/>
          <p:nvPr/>
        </p:nvSpPr>
        <p:spPr>
          <a:xfrm>
            <a:off x="2726690" y="2817495"/>
            <a:ext cx="1714500"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文本框 22"/>
          <p:cNvSpPr txBox="1"/>
          <p:nvPr/>
        </p:nvSpPr>
        <p:spPr>
          <a:xfrm>
            <a:off x="2990849" y="2536190"/>
            <a:ext cx="1072515" cy="368300"/>
          </a:xfrm>
          <a:prstGeom prst="rect">
            <a:avLst/>
          </a:prstGeom>
          <a:solidFill>
            <a:srgbClr val="E5AB74"/>
          </a:solidFill>
        </p:spPr>
        <p:txBody>
          <a:bodyPr wrap="square" rtlCol="0">
            <a:spAutoFit/>
          </a:bodyPr>
          <a:lstStyle/>
          <a:p>
            <a:r>
              <a:rPr lang="en-US" altLang="zh-CN" dirty="0"/>
              <a:t>request</a:t>
            </a:r>
            <a:endParaRPr lang="en-US" altLang="zh-CN" dirty="0"/>
          </a:p>
        </p:txBody>
      </p:sp>
      <p:sp>
        <p:nvSpPr>
          <p:cNvPr id="24" name="文本框 23"/>
          <p:cNvSpPr txBox="1"/>
          <p:nvPr/>
        </p:nvSpPr>
        <p:spPr>
          <a:xfrm>
            <a:off x="3263900" y="4541520"/>
            <a:ext cx="1017270" cy="368300"/>
          </a:xfrm>
          <a:prstGeom prst="rect">
            <a:avLst/>
          </a:prstGeom>
          <a:solidFill>
            <a:srgbClr val="E5AB74"/>
          </a:solidFill>
        </p:spPr>
        <p:txBody>
          <a:bodyPr wrap="none" rtlCol="0">
            <a:spAutoFit/>
          </a:bodyPr>
          <a:lstStyle/>
          <a:p>
            <a:r>
              <a:rPr lang="en-US" altLang="zh-CN"/>
              <a:t>response</a:t>
            </a:r>
            <a:endParaRPr lang="en-US" altLang="zh-CN"/>
          </a:p>
        </p:txBody>
      </p:sp>
      <p:sp>
        <p:nvSpPr>
          <p:cNvPr id="25" name=" 135"/>
          <p:cNvSpPr/>
          <p:nvPr/>
        </p:nvSpPr>
        <p:spPr>
          <a:xfrm flipH="1">
            <a:off x="2990850" y="4054475"/>
            <a:ext cx="1564005"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7" name=" 227"/>
          <p:cNvSpPr/>
          <p:nvPr/>
        </p:nvSpPr>
        <p:spPr>
          <a:xfrm>
            <a:off x="4585335" y="448310"/>
            <a:ext cx="4316730" cy="1645920"/>
          </a:xfrm>
          <a:prstGeom prst="wedgeEllipseCallout">
            <a:avLst>
              <a:gd name="adj1" fmla="val -32362"/>
              <a:gd name="adj2" fmla="val 79433"/>
            </a:avLst>
          </a:pr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b="1" dirty="0">
                <a:solidFill>
                  <a:srgbClr val="FFFFFF"/>
                </a:solidFill>
              </a:rPr>
              <a:t>Django中间件（Middleware）</a:t>
            </a:r>
            <a:endParaRPr lang="zh-CN" altLang="en-US" b="1" dirty="0">
              <a:solidFill>
                <a:srgbClr val="FFFFFF"/>
              </a:solidFill>
            </a:endParaRPr>
          </a:p>
          <a:p>
            <a:pPr algn="l" eaLnBrk="1" fontAlgn="auto" hangingPunct="1">
              <a:spcBef>
                <a:spcPts val="0"/>
              </a:spcBef>
              <a:spcAft>
                <a:spcPts val="0"/>
              </a:spcAft>
              <a:defRPr/>
            </a:pPr>
            <a:r>
              <a:rPr lang="zh-CN" altLang="en-US" b="1" dirty="0">
                <a:solidFill>
                  <a:srgbClr val="FFFFFF"/>
                </a:solidFill>
              </a:rPr>
              <a:t>是一个轻量级、底层的“插件”系统，可以介入Django的请求和响应处理过程，修改Django的输入或输出.</a:t>
            </a:r>
            <a:endParaRPr lang="zh-CN" altLang="en-US" b="1" dirty="0">
              <a:solidFill>
                <a:srgbClr val="FFFFFF"/>
              </a:solidFill>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django</a:t>
            </a:r>
            <a:r>
              <a:rPr lang="zh-CN" altLang="en-US" dirty="0"/>
              <a:t>中的中间件</a:t>
            </a:r>
            <a:r>
              <a:rPr lang="en-US" altLang="zh-CN" dirty="0"/>
              <a:t>:</a:t>
            </a:r>
            <a:endParaRPr lang="en-US" altLang="zh-CN" dirty="0"/>
          </a:p>
        </p:txBody>
      </p:sp>
      <p:sp>
        <p:nvSpPr>
          <p:cNvPr id="17" name="圆角矩形 16"/>
          <p:cNvSpPr/>
          <p:nvPr/>
        </p:nvSpPr>
        <p:spPr>
          <a:xfrm>
            <a:off x="1443990" y="1496060"/>
            <a:ext cx="8813800" cy="2882900"/>
          </a:xfrm>
          <a:prstGeom prst="roundRect">
            <a:avLst/>
          </a:prstGeom>
          <a:solidFill>
            <a:srgbClr val="DEDDC9"/>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django 中的中间件（middleware），在django中，中间件其实就是一个类，在请求到来和结束后，django会根据自己的规则在合适的时机执行中间件中相应的方法。</a:t>
            </a:r>
            <a:endPar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在django项目的settings模块中，有一个 MIDDLEWARE_CLASSES 变量，其中每一个元素就是一个中间件</a:t>
            </a:r>
            <a:r>
              <a:rPr 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中间件的结构</a:t>
            </a:r>
            <a:r>
              <a:rPr lang="en-US" altLang="zh-CN" dirty="0"/>
              <a:t>:</a:t>
            </a:r>
            <a:endParaRPr lang="en-US" altLang="zh-CN" dirty="0"/>
          </a:p>
        </p:txBody>
      </p:sp>
      <p:sp>
        <p:nvSpPr>
          <p:cNvPr id="2" name="剪去单角的矩形 1"/>
          <p:cNvSpPr/>
          <p:nvPr/>
        </p:nvSpPr>
        <p:spPr>
          <a:xfrm>
            <a:off x="1526540" y="1192530"/>
            <a:ext cx="9432925" cy="4716780"/>
          </a:xfrm>
          <a:prstGeom prst="snip1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en-US" altLang="zh-CN" b="1" dirty="0">
                <a:solidFill>
                  <a:schemeClr val="tx1"/>
                </a:solidFill>
              </a:rPr>
              <a:t>中间件中可以定义5个方法，分别是：</a:t>
            </a:r>
            <a:endParaRPr lang="en-US" altLang="zh-CN" dirty="0"/>
          </a:p>
          <a:p>
            <a:pPr algn="l" fontAlgn="auto">
              <a:lnSpc>
                <a:spcPct val="150000"/>
              </a:lnSpc>
            </a:pPr>
            <a:r>
              <a:rPr lang="en-US" altLang="zh-CN" b="1" dirty="0">
                <a:solidFill>
                  <a:schemeClr val="tx1"/>
                </a:solidFill>
              </a:rPr>
              <a:t>process_request(self,request) :</a:t>
            </a:r>
            <a:endParaRPr lang="en-US" altLang="zh-CN" dirty="0">
              <a:solidFill>
                <a:schemeClr val="tx1"/>
              </a:solidFill>
            </a:endParaRPr>
          </a:p>
          <a:p>
            <a:pPr algn="l" fontAlgn="auto">
              <a:lnSpc>
                <a:spcPct val="150000"/>
              </a:lnSpc>
            </a:pPr>
            <a:r>
              <a:rPr lang="en-US" altLang="zh-CN" sz="1600" dirty="0">
                <a:solidFill>
                  <a:schemeClr val="tx1"/>
                </a:solidFill>
              </a:rPr>
              <a:t>执行视图之前被调用，在每个请求上调用，返回None或HttpResponse对象</a:t>
            </a:r>
            <a:endParaRPr lang="en-US" altLang="zh-CN" dirty="0">
              <a:solidFill>
                <a:schemeClr val="tx1"/>
              </a:solidFill>
            </a:endParaRPr>
          </a:p>
          <a:p>
            <a:pPr algn="l" fontAlgn="auto">
              <a:lnSpc>
                <a:spcPct val="150000"/>
              </a:lnSpc>
            </a:pPr>
            <a:r>
              <a:rPr lang="en-US" altLang="zh-CN" b="1" dirty="0">
                <a:solidFill>
                  <a:schemeClr val="tx1"/>
                </a:solidFill>
              </a:rPr>
              <a:t>process_view(self, request, callback, callback_args, callback_kwargs):</a:t>
            </a:r>
            <a:endParaRPr lang="en-US" altLang="zh-CN" dirty="0">
              <a:solidFill>
                <a:schemeClr val="tx1"/>
              </a:solidFill>
            </a:endParaRPr>
          </a:p>
          <a:p>
            <a:pPr algn="l" fontAlgn="auto">
              <a:lnSpc>
                <a:spcPct val="150000"/>
              </a:lnSpc>
            </a:pPr>
            <a:r>
              <a:rPr lang="en-US" altLang="zh-CN" sz="1600" dirty="0">
                <a:solidFill>
                  <a:schemeClr val="tx1"/>
                </a:solidFill>
              </a:rPr>
              <a:t>调用视图之前被调用，在每个请求上调用，返回None或HttpResponse对象</a:t>
            </a:r>
            <a:endParaRPr lang="en-US" altLang="zh-CN" sz="1600" dirty="0">
              <a:solidFill>
                <a:schemeClr val="tx1"/>
              </a:solidFill>
            </a:endParaRPr>
          </a:p>
          <a:p>
            <a:pPr algn="l" fontAlgn="auto">
              <a:lnSpc>
                <a:spcPct val="150000"/>
              </a:lnSpc>
            </a:pPr>
            <a:r>
              <a:rPr lang="en-US" altLang="zh-CN" b="1" dirty="0">
                <a:solidFill>
                  <a:schemeClr val="tx1"/>
                </a:solidFill>
              </a:rPr>
              <a:t>process_template_response(self,request,response):</a:t>
            </a:r>
            <a:endParaRPr lang="en-US" altLang="zh-CN" b="1" dirty="0">
              <a:solidFill>
                <a:schemeClr val="tx1"/>
              </a:solidFill>
            </a:endParaRPr>
          </a:p>
          <a:p>
            <a:pPr algn="l" fontAlgn="auto">
              <a:lnSpc>
                <a:spcPct val="150000"/>
              </a:lnSpc>
            </a:pPr>
            <a:r>
              <a:rPr lang="en-US" altLang="zh-CN" sz="1600" dirty="0">
                <a:solidFill>
                  <a:schemeClr val="tx1"/>
                </a:solidFill>
              </a:rPr>
              <a:t>在视图刚好执行完毕之后被调用，在每个请求上调用，返回实现了render方法的响应对象</a:t>
            </a:r>
            <a:endParaRPr lang="en-US" altLang="zh-CN" b="1" dirty="0">
              <a:solidFill>
                <a:schemeClr val="tx1"/>
              </a:solidFill>
            </a:endParaRPr>
          </a:p>
          <a:p>
            <a:pPr algn="l" fontAlgn="auto">
              <a:lnSpc>
                <a:spcPct val="150000"/>
              </a:lnSpc>
            </a:pPr>
            <a:r>
              <a:rPr lang="en-US" altLang="zh-CN" b="1" dirty="0">
                <a:solidFill>
                  <a:schemeClr val="tx1"/>
                </a:solidFill>
              </a:rPr>
              <a:t>process_exception(self, request, exception</a:t>
            </a:r>
            <a:r>
              <a:rPr lang="en-US" altLang="zh-CN" b="1" dirty="0" smtClean="0">
                <a:solidFill>
                  <a:schemeClr val="tx1"/>
                </a:solidFill>
              </a:rPr>
              <a:t>)</a:t>
            </a:r>
            <a:endParaRPr lang="en-US" altLang="zh-CN" b="1" dirty="0" smtClean="0">
              <a:solidFill>
                <a:schemeClr val="tx1"/>
              </a:solidFill>
            </a:endParaRPr>
          </a:p>
          <a:p>
            <a:pPr>
              <a:lnSpc>
                <a:spcPct val="150000"/>
              </a:lnSpc>
            </a:pPr>
            <a:r>
              <a:rPr lang="en-US" altLang="zh-CN" dirty="0">
                <a:solidFill>
                  <a:schemeClr val="tx1"/>
                </a:solidFill>
              </a:rPr>
              <a:t>当视图抛出异常时调用，在每个请求上调用，返回一个HttpResponse</a:t>
            </a:r>
            <a:r>
              <a:rPr lang="en-US" altLang="zh-CN" dirty="0" smtClean="0">
                <a:solidFill>
                  <a:schemeClr val="tx1"/>
                </a:solidFill>
              </a:rPr>
              <a:t>对象</a:t>
            </a:r>
            <a:endParaRPr lang="en-US" altLang="zh-CN" b="1" dirty="0">
              <a:solidFill>
                <a:schemeClr val="tx1"/>
              </a:solidFill>
            </a:endParaRPr>
          </a:p>
          <a:p>
            <a:pPr algn="l" fontAlgn="auto">
              <a:lnSpc>
                <a:spcPct val="150000"/>
              </a:lnSpc>
            </a:pPr>
            <a:r>
              <a:rPr lang="en-US" altLang="zh-CN" b="1" dirty="0" smtClean="0">
                <a:solidFill>
                  <a:schemeClr val="tx1"/>
                </a:solidFill>
              </a:rPr>
              <a:t>process_response(self</a:t>
            </a:r>
            <a:r>
              <a:rPr lang="en-US" altLang="zh-CN" b="1" dirty="0">
                <a:solidFill>
                  <a:schemeClr val="tx1"/>
                </a:solidFill>
              </a:rPr>
              <a:t>, request, response</a:t>
            </a:r>
            <a:endParaRPr lang="en-US" altLang="zh-CN" b="1" dirty="0">
              <a:solidFill>
                <a:schemeClr val="tx1"/>
              </a:solidFill>
            </a:endParaRPr>
          </a:p>
          <a:p>
            <a:pPr>
              <a:lnSpc>
                <a:spcPct val="150000"/>
              </a:lnSpc>
            </a:pPr>
            <a:r>
              <a:rPr lang="en-US" altLang="zh-CN" dirty="0" smtClean="0">
                <a:solidFill>
                  <a:schemeClr val="tx1"/>
                </a:solidFill>
              </a:rPr>
              <a:t>所有响应返回浏览器之前被调用</a:t>
            </a:r>
            <a:r>
              <a:rPr lang="en-US" altLang="zh-CN" dirty="0">
                <a:solidFill>
                  <a:schemeClr val="tx1"/>
                </a:solidFill>
              </a:rPr>
              <a:t>，在每个请求上调用，返回HttpResponse对象</a:t>
            </a:r>
            <a:endParaRPr lang="en-US" altLang="zh-CN" b="1" dirty="0">
              <a:solidFill>
                <a:schemeClr val="tx1"/>
              </a:solidFill>
            </a:endParaRPr>
          </a:p>
          <a:p>
            <a:pPr algn="l" fontAlgn="auto">
              <a:lnSpc>
                <a:spcPct val="150000"/>
              </a:lnSpc>
            </a:pPr>
            <a:endParaRPr lang="en-US" altLang="zh-CN" b="1" dirty="0">
              <a:solidFill>
                <a:schemeClr val="tx1"/>
              </a:solidFill>
            </a:endParaRPr>
          </a:p>
          <a:p>
            <a:pPr algn="l" fontAlgn="auto">
              <a:lnSpc>
                <a:spcPct val="150000"/>
              </a:lnSpc>
            </a:pPr>
            <a:endParaRPr lang="en-US" altLang="zh-CN" b="1" dirty="0">
              <a:solidFill>
                <a:schemeClr val="tx1"/>
              </a:solidFill>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中间的执行顺序</a:t>
            </a:r>
            <a:r>
              <a:rPr lang="en-US" altLang="zh-CN" dirty="0"/>
              <a:t>:</a:t>
            </a:r>
            <a:endParaRPr lang="en-US" altLang="zh-CN" dirty="0"/>
          </a:p>
        </p:txBody>
      </p:sp>
      <p:pic>
        <p:nvPicPr>
          <p:cNvPr id="2" name="图片 1"/>
          <p:cNvPicPr>
            <a:picLocks noChangeAspect="1"/>
          </p:cNvPicPr>
          <p:nvPr/>
        </p:nvPicPr>
        <p:blipFill>
          <a:blip r:embed="rId6"/>
          <a:stretch>
            <a:fillRect/>
          </a:stretch>
        </p:blipFill>
        <p:spPr>
          <a:xfrm>
            <a:off x="1597025" y="1967230"/>
            <a:ext cx="7047865" cy="3266440"/>
          </a:xfrm>
          <a:prstGeom prst="rect">
            <a:avLst/>
          </a:prstGeom>
        </p:spPr>
      </p:pic>
      <p:sp>
        <p:nvSpPr>
          <p:cNvPr id="227" name=" 227"/>
          <p:cNvSpPr/>
          <p:nvPr/>
        </p:nvSpPr>
        <p:spPr>
          <a:xfrm>
            <a:off x="7120890" y="759460"/>
            <a:ext cx="4063365" cy="2215515"/>
          </a:xfrm>
          <a:prstGeom prst="wedgeEllipseCallout">
            <a:avLst>
              <a:gd name="adj1" fmla="val -25046"/>
              <a:gd name="adj2" fmla="val 65698"/>
            </a:avLst>
          </a:pr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dirty="0">
                <a:solidFill>
                  <a:srgbClr val="FFFFFF"/>
                </a:solidFill>
              </a:rPr>
              <a:t>请求以自上而下的顺序通过所有的层，view函数处理之后，响应以自下而上的顺序通过所有的层，期间经过的每个中间件都会对请求或者响应进行处理。</a:t>
            </a:r>
            <a:endParaRPr dirty="0">
              <a:solidFill>
                <a:srgbClr val="FFFFFF"/>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自定义中间件第一种方式例子</a:t>
            </a:r>
            <a:r>
              <a:rPr lang="en-US" altLang="zh-CN" dirty="0"/>
              <a:t>:</a:t>
            </a:r>
            <a:endParaRPr lang="en-US" altLang="zh-CN" dirty="0"/>
          </a:p>
        </p:txBody>
      </p:sp>
      <p:pic>
        <p:nvPicPr>
          <p:cNvPr id="3" name="图片 2"/>
          <p:cNvPicPr>
            <a:picLocks noChangeAspect="1"/>
          </p:cNvPicPr>
          <p:nvPr/>
        </p:nvPicPr>
        <p:blipFill>
          <a:blip r:embed="rId6"/>
          <a:stretch>
            <a:fillRect/>
          </a:stretch>
        </p:blipFill>
        <p:spPr>
          <a:xfrm>
            <a:off x="481965" y="1012825"/>
            <a:ext cx="8315960" cy="4972050"/>
          </a:xfrm>
          <a:prstGeom prst="rect">
            <a:avLst/>
          </a:prstGeom>
        </p:spPr>
      </p:pic>
      <p:sp>
        <p:nvSpPr>
          <p:cNvPr id="5" name="剪去单角的矩形 4"/>
          <p:cNvSpPr/>
          <p:nvPr/>
        </p:nvSpPr>
        <p:spPr>
          <a:xfrm>
            <a:off x="9131300" y="1297305"/>
            <a:ext cx="2688590" cy="4003040"/>
          </a:xfrm>
          <a:prstGeom prst="snip1Rect">
            <a:avLst/>
          </a:prstGeom>
          <a:solidFill>
            <a:srgbClr val="E5A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sym typeface="+mn-ea"/>
              </a:rPr>
              <a:t>1.</a:t>
            </a:r>
            <a:r>
              <a:rPr lang="zh-CN">
                <a:sym typeface="+mn-ea"/>
              </a:rPr>
              <a:t>在主目录下创建了一个</a:t>
            </a:r>
            <a:r>
              <a:rPr lang="en-US" altLang="zh-CN">
                <a:sym typeface="+mn-ea"/>
              </a:rPr>
              <a:t>e.py</a:t>
            </a:r>
            <a:r>
              <a:rPr lang="zh-CN" altLang="en-US">
                <a:sym typeface="+mn-ea"/>
              </a:rPr>
              <a:t>的文件</a:t>
            </a:r>
            <a:r>
              <a:rPr lang="en-US" altLang="zh-CN">
                <a:sym typeface="+mn-ea"/>
              </a:rPr>
              <a:t>.</a:t>
            </a:r>
            <a:endParaRPr lang="en-US" altLang="zh-CN"/>
          </a:p>
          <a:p>
            <a:pPr algn="l"/>
            <a:r>
              <a:rPr lang="en-US" altLang="zh-CN">
                <a:sym typeface="+mn-ea"/>
              </a:rPr>
              <a:t>2.</a:t>
            </a:r>
            <a:r>
              <a:rPr lang="zh-CN" altLang="en-US">
                <a:sym typeface="+mn-ea"/>
              </a:rPr>
              <a:t>在</a:t>
            </a:r>
            <a:r>
              <a:rPr lang="en-US" altLang="zh-CN">
                <a:sym typeface="+mn-ea"/>
              </a:rPr>
              <a:t>.py</a:t>
            </a:r>
            <a:r>
              <a:rPr lang="zh-CN" altLang="en-US">
                <a:sym typeface="+mn-ea"/>
              </a:rPr>
              <a:t>的文件中创建一个MyException的类</a:t>
            </a:r>
            <a:endParaRPr lang="zh-CN" altLang="en-US">
              <a:sym typeface="+mn-ea"/>
            </a:endParaRPr>
          </a:p>
          <a:p>
            <a:pPr algn="l"/>
            <a:r>
              <a:rPr lang="en-US" altLang="zh-CN"/>
              <a:t>3.</a:t>
            </a:r>
            <a:r>
              <a:rPr lang="zh-CN" altLang="en-US"/>
              <a:t>自定义时你想要加在哪一块加功能就定义相对于的方法</a:t>
            </a:r>
            <a:r>
              <a:rPr lang="en-US" altLang="zh-CN"/>
              <a:t>,</a:t>
            </a:r>
            <a:r>
              <a:rPr lang="zh-CN" altLang="en-US"/>
              <a:t>不用全部都定义</a:t>
            </a:r>
            <a:r>
              <a:rPr lang="en-US" altLang="zh-CN"/>
              <a:t>.</a:t>
            </a:r>
            <a:endParaRPr lang="en-US" altLang="zh-CN"/>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Yu Gothic UI Semibold" panose="020B0700000000000000" charset="-128"/>
              <a:ea typeface="Yu Gothic UI Semibold" panose="020B0700000000000000" charset="-128"/>
            </a:endParaRPr>
          </a:p>
        </p:txBody>
      </p:sp>
      <p:sp>
        <p:nvSpPr>
          <p:cNvPr id="4" name="标题 3"/>
          <p:cNvSpPr>
            <a:spLocks noGrp="1"/>
          </p:cNvSpPr>
          <p:nvPr>
            <p:ph type="title"/>
          </p:nvPr>
        </p:nvSpPr>
        <p:spPr>
          <a:xfrm>
            <a:off x="580390" y="223871"/>
            <a:ext cx="11239500" cy="968375"/>
          </a:xfrm>
        </p:spPr>
        <p:txBody>
          <a:bodyPr/>
          <a:lstStyle/>
          <a:p>
            <a:r>
              <a:rPr lang="zh-CN" altLang="en-US" dirty="0">
                <a:sym typeface="+mn-ea"/>
              </a:rPr>
              <a:t>自定义中间件第二种方式例子</a:t>
            </a:r>
            <a:r>
              <a:rPr lang="en-US" altLang="zh-CN" dirty="0">
                <a:sym typeface="+mn-ea"/>
              </a:rPr>
              <a:t>:</a:t>
            </a:r>
            <a:endParaRPr lang="en-US" altLang="zh-CN" dirty="0"/>
          </a:p>
        </p:txBody>
      </p:sp>
      <p:sp>
        <p:nvSpPr>
          <p:cNvPr id="5" name="剪去单角的矩形 4"/>
          <p:cNvSpPr/>
          <p:nvPr/>
        </p:nvSpPr>
        <p:spPr>
          <a:xfrm>
            <a:off x="8495665" y="1427480"/>
            <a:ext cx="2688590" cy="4003040"/>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sym typeface="+mn-ea"/>
              </a:rPr>
              <a:t>1.</a:t>
            </a:r>
            <a:r>
              <a:rPr lang="zh-CN" altLang="en-US">
                <a:sym typeface="+mn-ea"/>
              </a:rPr>
              <a:t>在</a:t>
            </a:r>
            <a:r>
              <a:rPr lang="en-US" altLang="zh-CN">
                <a:sym typeface="+mn-ea"/>
              </a:rPr>
              <a:t>.py</a:t>
            </a:r>
            <a:r>
              <a:rPr lang="zh-CN" altLang="en-US">
                <a:sym typeface="+mn-ea"/>
              </a:rPr>
              <a:t>的文件中创建一个</a:t>
            </a:r>
            <a:r>
              <a:rPr lang="en-US" altLang="zh-CN">
                <a:sym typeface="+mn-ea"/>
              </a:rPr>
              <a:t>UserMiddleware</a:t>
            </a:r>
            <a:r>
              <a:rPr lang="zh-CN" altLang="en-US">
                <a:sym typeface="+mn-ea"/>
              </a:rPr>
              <a:t>的类</a:t>
            </a:r>
            <a:endParaRPr lang="zh-CN" altLang="en-US">
              <a:sym typeface="+mn-ea"/>
            </a:endParaRPr>
          </a:p>
          <a:p>
            <a:pPr algn="l"/>
            <a:r>
              <a:rPr lang="en-US" altLang="zh-CN"/>
              <a:t>2.</a:t>
            </a:r>
            <a:r>
              <a:rPr lang="zh-CN" altLang="en-US"/>
              <a:t>这个例子是给</a:t>
            </a:r>
            <a:r>
              <a:rPr lang="en-US" altLang="zh-CN"/>
              <a:t>request</a:t>
            </a:r>
            <a:r>
              <a:rPr lang="zh-CN" altLang="en-US"/>
              <a:t>请求增加一个</a:t>
            </a:r>
            <a:r>
              <a:rPr lang="en-US" altLang="zh-CN"/>
              <a:t>myuser</a:t>
            </a:r>
            <a:r>
              <a:rPr lang="zh-CN" altLang="en-US"/>
              <a:t>的属性</a:t>
            </a:r>
            <a:r>
              <a:rPr lang="en-US" altLang="zh-CN"/>
              <a:t>.</a:t>
            </a:r>
            <a:endParaRPr lang="en-US" altLang="zh-CN"/>
          </a:p>
          <a:p>
            <a:pPr algn="l"/>
            <a:r>
              <a:rPr lang="en-US" altLang="zh-CN"/>
              <a:t>3.</a:t>
            </a:r>
            <a:r>
              <a:rPr lang="zh-CN" altLang="en-US"/>
              <a:t>以这一句为分界</a:t>
            </a:r>
            <a:r>
              <a:rPr lang="en-US" altLang="zh-CN"/>
              <a:t>,</a:t>
            </a:r>
            <a:r>
              <a:rPr lang="zh-CN" altLang="en-US"/>
              <a:t>分别在</a:t>
            </a:r>
            <a:r>
              <a:rPr lang="en-US" altLang="zh-CN"/>
              <a:t>view</a:t>
            </a:r>
            <a:r>
              <a:rPr lang="zh-CN" altLang="en-US"/>
              <a:t>之前执行和</a:t>
            </a:r>
            <a:r>
              <a:rPr lang="en-US" altLang="zh-CN"/>
              <a:t>view</a:t>
            </a:r>
            <a:r>
              <a:rPr lang="zh-CN" altLang="en-US"/>
              <a:t>之后执行</a:t>
            </a:r>
            <a:endParaRPr lang="zh-CN" altLang="en-US"/>
          </a:p>
        </p:txBody>
      </p:sp>
      <p:pic>
        <p:nvPicPr>
          <p:cNvPr id="6" name="图片 5"/>
          <p:cNvPicPr>
            <a:picLocks noChangeAspect="1"/>
          </p:cNvPicPr>
          <p:nvPr/>
        </p:nvPicPr>
        <p:blipFill>
          <a:blip r:embed="rId6"/>
          <a:stretch>
            <a:fillRect/>
          </a:stretch>
        </p:blipFill>
        <p:spPr>
          <a:xfrm>
            <a:off x="1356995" y="1192530"/>
            <a:ext cx="6659245" cy="470471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tags/tag1.xml><?xml version="1.0" encoding="utf-8"?>
<p:tagLst xmlns:p="http://schemas.openxmlformats.org/presentationml/2006/main">
  <p:tag name="MH" val="20161125000229"/>
  <p:tag name="MH_LIBRARY" val="GRAPHIC"/>
  <p:tag name="MH_TYPE" val="Title"/>
  <p:tag name="MH_ORDER" val="1"/>
</p:tagLst>
</file>

<file path=ppt/tags/tag10.xml><?xml version="1.0" encoding="utf-8"?>
<p:tagLst xmlns:p="http://schemas.openxmlformats.org/presentationml/2006/main">
  <p:tag name="MH" val="20161125000229"/>
  <p:tag name="MH_LIBRARY" val="GRAPHIC"/>
  <p:tag name="MH_TYPE" val="Other"/>
  <p:tag name="MH_ORDER" val="4"/>
</p:tagLst>
</file>

<file path=ppt/tags/tag100.xml><?xml version="1.0" encoding="utf-8"?>
<p:tagLst xmlns:p="http://schemas.openxmlformats.org/presentationml/2006/main">
  <p:tag name="MH" val="20161125000229"/>
  <p:tag name="MH_LIBRARY" val="GRAPHIC"/>
  <p:tag name="MH_TYPE" val="Other"/>
  <p:tag name="MH_ORDER" val="4"/>
</p:tagLst>
</file>

<file path=ppt/tags/tag10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02.xml><?xml version="1.0" encoding="utf-8"?>
<p:tagLst xmlns:p="http://schemas.openxmlformats.org/presentationml/2006/main">
  <p:tag name="MH" val="20161125000229"/>
  <p:tag name="MH_LIBRARY" val="GRAPHIC"/>
  <p:tag name="MH_TYPE" val="Title"/>
  <p:tag name="MH_ORDER" val="1"/>
</p:tagLst>
</file>

<file path=ppt/tags/tag103.xml><?xml version="1.0" encoding="utf-8"?>
<p:tagLst xmlns:p="http://schemas.openxmlformats.org/presentationml/2006/main">
  <p:tag name="MH" val="20161125000229"/>
  <p:tag name="MH_LIBRARY" val="GRAPHIC"/>
  <p:tag name="MH_TYPE" val="Other"/>
  <p:tag name="MH_ORDER" val="1"/>
</p:tagLst>
</file>

<file path=ppt/tags/tag104.xml><?xml version="1.0" encoding="utf-8"?>
<p:tagLst xmlns:p="http://schemas.openxmlformats.org/presentationml/2006/main">
  <p:tag name="MH" val="20161125000229"/>
  <p:tag name="MH_LIBRARY" val="GRAPHIC"/>
  <p:tag name="MH_TYPE" val="Other"/>
  <p:tag name="MH_ORDER" val="2"/>
</p:tagLst>
</file>

<file path=ppt/tags/tag105.xml><?xml version="1.0" encoding="utf-8"?>
<p:tagLst xmlns:p="http://schemas.openxmlformats.org/presentationml/2006/main">
  <p:tag name="MH" val="20161125000229"/>
  <p:tag name="MH_LIBRARY" val="GRAPHIC"/>
  <p:tag name="MH_TYPE" val="Other"/>
  <p:tag name="MH_ORDER" val="3"/>
</p:tagLst>
</file>

<file path=ppt/tags/tag106.xml><?xml version="1.0" encoding="utf-8"?>
<p:tagLst xmlns:p="http://schemas.openxmlformats.org/presentationml/2006/main">
  <p:tag name="MH" val="20161125000229"/>
  <p:tag name="MH_LIBRARY" val="GRAPHIC"/>
  <p:tag name="MH_TYPE" val="Other"/>
  <p:tag name="MH_ORDER" val="4"/>
</p:tagLst>
</file>

<file path=ppt/tags/tag10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08.xml><?xml version="1.0" encoding="utf-8"?>
<p:tagLst xmlns:p="http://schemas.openxmlformats.org/presentationml/2006/main">
  <p:tag name="MH" val="20161125000229"/>
  <p:tag name="MH_LIBRARY" val="GRAPHIC"/>
  <p:tag name="MH_TYPE" val="Title"/>
  <p:tag name="MH_ORDER" val="1"/>
</p:tagLst>
</file>

<file path=ppt/tags/tag109.xml><?xml version="1.0" encoding="utf-8"?>
<p:tagLst xmlns:p="http://schemas.openxmlformats.org/presentationml/2006/main">
  <p:tag name="MH" val="20161125000229"/>
  <p:tag name="MH_LIBRARY" val="GRAPHIC"/>
  <p:tag name="MH_TYPE" val="Other"/>
  <p:tag name="MH_ORDER" val="1"/>
</p:tagLst>
</file>

<file path=ppt/tags/tag1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10.xml><?xml version="1.0" encoding="utf-8"?>
<p:tagLst xmlns:p="http://schemas.openxmlformats.org/presentationml/2006/main">
  <p:tag name="MH" val="20161125000229"/>
  <p:tag name="MH_LIBRARY" val="GRAPHIC"/>
  <p:tag name="MH_TYPE" val="Other"/>
  <p:tag name="MH_ORDER" val="2"/>
</p:tagLst>
</file>

<file path=ppt/tags/tag111.xml><?xml version="1.0" encoding="utf-8"?>
<p:tagLst xmlns:p="http://schemas.openxmlformats.org/presentationml/2006/main">
  <p:tag name="MH" val="20161125000229"/>
  <p:tag name="MH_LIBRARY" val="GRAPHIC"/>
  <p:tag name="MH_TYPE" val="Other"/>
  <p:tag name="MH_ORDER" val="3"/>
</p:tagLst>
</file>

<file path=ppt/tags/tag112.xml><?xml version="1.0" encoding="utf-8"?>
<p:tagLst xmlns:p="http://schemas.openxmlformats.org/presentationml/2006/main">
  <p:tag name="MH" val="20161125000229"/>
  <p:tag name="MH_LIBRARY" val="GRAPHIC"/>
  <p:tag name="MH_TYPE" val="Other"/>
  <p:tag name="MH_ORDER" val="4"/>
</p:tagLst>
</file>

<file path=ppt/tags/tag11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14.xml><?xml version="1.0" encoding="utf-8"?>
<p:tagLst xmlns:p="http://schemas.openxmlformats.org/presentationml/2006/main">
  <p:tag name="MH" val="20161125000229"/>
  <p:tag name="MH_LIBRARY" val="GRAPHIC"/>
  <p:tag name="MH_TYPE" val="Title"/>
  <p:tag name="MH_ORDER" val="1"/>
</p:tagLst>
</file>

<file path=ppt/tags/tag115.xml><?xml version="1.0" encoding="utf-8"?>
<p:tagLst xmlns:p="http://schemas.openxmlformats.org/presentationml/2006/main">
  <p:tag name="MH" val="20161125000229"/>
  <p:tag name="MH_LIBRARY" val="GRAPHIC"/>
  <p:tag name="MH_TYPE" val="Other"/>
  <p:tag name="MH_ORDER" val="1"/>
</p:tagLst>
</file>

<file path=ppt/tags/tag116.xml><?xml version="1.0" encoding="utf-8"?>
<p:tagLst xmlns:p="http://schemas.openxmlformats.org/presentationml/2006/main">
  <p:tag name="MH" val="20161125000229"/>
  <p:tag name="MH_LIBRARY" val="GRAPHIC"/>
  <p:tag name="MH_TYPE" val="Other"/>
  <p:tag name="MH_ORDER" val="2"/>
</p:tagLst>
</file>

<file path=ppt/tags/tag117.xml><?xml version="1.0" encoding="utf-8"?>
<p:tagLst xmlns:p="http://schemas.openxmlformats.org/presentationml/2006/main">
  <p:tag name="MH" val="20161125000229"/>
  <p:tag name="MH_LIBRARY" val="GRAPHIC"/>
  <p:tag name="MH_TYPE" val="Other"/>
  <p:tag name="MH_ORDER" val="3"/>
</p:tagLst>
</file>

<file path=ppt/tags/tag118.xml><?xml version="1.0" encoding="utf-8"?>
<p:tagLst xmlns:p="http://schemas.openxmlformats.org/presentationml/2006/main">
  <p:tag name="MH" val="20161125000229"/>
  <p:tag name="MH_LIBRARY" val="GRAPHIC"/>
  <p:tag name="MH_TYPE" val="Other"/>
  <p:tag name="MH_ORDER" val="4"/>
</p:tagLst>
</file>

<file path=ppt/tags/tag11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2.xml><?xml version="1.0" encoding="utf-8"?>
<p:tagLst xmlns:p="http://schemas.openxmlformats.org/presentationml/2006/main">
  <p:tag name="MH" val="20161125000229"/>
  <p:tag name="MH_LIBRARY" val="GRAPHIC"/>
  <p:tag name="MH_TYPE" val="Title"/>
  <p:tag name="MH_ORDER" val="1"/>
</p:tagLst>
</file>

<file path=ppt/tags/tag120.xml><?xml version="1.0" encoding="utf-8"?>
<p:tagLst xmlns:p="http://schemas.openxmlformats.org/presentationml/2006/main">
  <p:tag name="MH" val="20161125000229"/>
  <p:tag name="MH_LIBRARY" val="GRAPHIC"/>
  <p:tag name="MH_TYPE" val="Title"/>
  <p:tag name="MH_ORDER" val="1"/>
</p:tagLst>
</file>

<file path=ppt/tags/tag121.xml><?xml version="1.0" encoding="utf-8"?>
<p:tagLst xmlns:p="http://schemas.openxmlformats.org/presentationml/2006/main">
  <p:tag name="MH" val="20161125000229"/>
  <p:tag name="MH_LIBRARY" val="GRAPHIC"/>
  <p:tag name="MH_TYPE" val="Other"/>
  <p:tag name="MH_ORDER" val="1"/>
</p:tagLst>
</file>

<file path=ppt/tags/tag122.xml><?xml version="1.0" encoding="utf-8"?>
<p:tagLst xmlns:p="http://schemas.openxmlformats.org/presentationml/2006/main">
  <p:tag name="MH" val="20161125000229"/>
  <p:tag name="MH_LIBRARY" val="GRAPHIC"/>
  <p:tag name="MH_TYPE" val="Other"/>
  <p:tag name="MH_ORDER" val="2"/>
</p:tagLst>
</file>

<file path=ppt/tags/tag123.xml><?xml version="1.0" encoding="utf-8"?>
<p:tagLst xmlns:p="http://schemas.openxmlformats.org/presentationml/2006/main">
  <p:tag name="MH" val="20161125000229"/>
  <p:tag name="MH_LIBRARY" val="GRAPHIC"/>
  <p:tag name="MH_TYPE" val="Other"/>
  <p:tag name="MH_ORDER" val="3"/>
</p:tagLst>
</file>

<file path=ppt/tags/tag124.xml><?xml version="1.0" encoding="utf-8"?>
<p:tagLst xmlns:p="http://schemas.openxmlformats.org/presentationml/2006/main">
  <p:tag name="MH" val="20161125000229"/>
  <p:tag name="MH_LIBRARY" val="GRAPHIC"/>
  <p:tag name="MH_TYPE" val="Other"/>
  <p:tag name="MH_ORDER" val="4"/>
</p:tagLst>
</file>

<file path=ppt/tags/tag12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26.xml><?xml version="1.0" encoding="utf-8"?>
<p:tagLst xmlns:p="http://schemas.openxmlformats.org/presentationml/2006/main">
  <p:tag name="MH" val="20161125000229"/>
  <p:tag name="MH_LIBRARY" val="GRAPHIC"/>
  <p:tag name="MH_TYPE" val="Title"/>
  <p:tag name="MH_ORDER" val="1"/>
</p:tagLst>
</file>

<file path=ppt/tags/tag127.xml><?xml version="1.0" encoding="utf-8"?>
<p:tagLst xmlns:p="http://schemas.openxmlformats.org/presentationml/2006/main">
  <p:tag name="MH" val="20161125000229"/>
  <p:tag name="MH_LIBRARY" val="GRAPHIC"/>
  <p:tag name="MH_TYPE" val="Other"/>
  <p:tag name="MH_ORDER" val="1"/>
</p:tagLst>
</file>

<file path=ppt/tags/tag128.xml><?xml version="1.0" encoding="utf-8"?>
<p:tagLst xmlns:p="http://schemas.openxmlformats.org/presentationml/2006/main">
  <p:tag name="MH" val="20161125000229"/>
  <p:tag name="MH_LIBRARY" val="GRAPHIC"/>
  <p:tag name="MH_TYPE" val="Other"/>
  <p:tag name="MH_ORDER" val="2"/>
</p:tagLst>
</file>

<file path=ppt/tags/tag129.xml><?xml version="1.0" encoding="utf-8"?>
<p:tagLst xmlns:p="http://schemas.openxmlformats.org/presentationml/2006/main">
  <p:tag name="MH" val="20161125000229"/>
  <p:tag name="MH_LIBRARY" val="GRAPHIC"/>
  <p:tag name="MH_TYPE" val="Other"/>
  <p:tag name="MH_ORDER" val="3"/>
</p:tagLst>
</file>

<file path=ppt/tags/tag13.xml><?xml version="1.0" encoding="utf-8"?>
<p:tagLst xmlns:p="http://schemas.openxmlformats.org/presentationml/2006/main">
  <p:tag name="MH" val="20161125000229"/>
  <p:tag name="MH_LIBRARY" val="GRAPHIC"/>
  <p:tag name="MH_TYPE" val="Other"/>
  <p:tag name="MH_ORDER" val="1"/>
</p:tagLst>
</file>

<file path=ppt/tags/tag130.xml><?xml version="1.0" encoding="utf-8"?>
<p:tagLst xmlns:p="http://schemas.openxmlformats.org/presentationml/2006/main">
  <p:tag name="MH" val="20161125000229"/>
  <p:tag name="MH_LIBRARY" val="GRAPHIC"/>
  <p:tag name="MH_TYPE" val="Other"/>
  <p:tag name="MH_ORDER" val="4"/>
</p:tagLst>
</file>

<file path=ppt/tags/tag13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32.xml><?xml version="1.0" encoding="utf-8"?>
<p:tagLst xmlns:p="http://schemas.openxmlformats.org/presentationml/2006/main">
  <p:tag name="MH" val="20161125000229"/>
  <p:tag name="MH_LIBRARY" val="GRAPHIC"/>
  <p:tag name="MH_TYPE" val="Title"/>
  <p:tag name="MH_ORDER" val="1"/>
</p:tagLst>
</file>

<file path=ppt/tags/tag133.xml><?xml version="1.0" encoding="utf-8"?>
<p:tagLst xmlns:p="http://schemas.openxmlformats.org/presentationml/2006/main">
  <p:tag name="MH" val="20161125000229"/>
  <p:tag name="MH_LIBRARY" val="GRAPHIC"/>
  <p:tag name="MH_TYPE" val="Other"/>
  <p:tag name="MH_ORDER" val="1"/>
</p:tagLst>
</file>

<file path=ppt/tags/tag134.xml><?xml version="1.0" encoding="utf-8"?>
<p:tagLst xmlns:p="http://schemas.openxmlformats.org/presentationml/2006/main">
  <p:tag name="MH" val="20161125000229"/>
  <p:tag name="MH_LIBRARY" val="GRAPHIC"/>
  <p:tag name="MH_TYPE" val="Other"/>
  <p:tag name="MH_ORDER" val="2"/>
</p:tagLst>
</file>

<file path=ppt/tags/tag135.xml><?xml version="1.0" encoding="utf-8"?>
<p:tagLst xmlns:p="http://schemas.openxmlformats.org/presentationml/2006/main">
  <p:tag name="MH" val="20161125000229"/>
  <p:tag name="MH_LIBRARY" val="GRAPHIC"/>
  <p:tag name="MH_TYPE" val="Other"/>
  <p:tag name="MH_ORDER" val="3"/>
</p:tagLst>
</file>

<file path=ppt/tags/tag136.xml><?xml version="1.0" encoding="utf-8"?>
<p:tagLst xmlns:p="http://schemas.openxmlformats.org/presentationml/2006/main">
  <p:tag name="MH" val="20161125000229"/>
  <p:tag name="MH_LIBRARY" val="GRAPHIC"/>
  <p:tag name="MH_TYPE" val="Other"/>
  <p:tag name="MH_ORDER" val="4"/>
</p:tagLst>
</file>

<file path=ppt/tags/tag13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38.xml><?xml version="1.0" encoding="utf-8"?>
<p:tagLst xmlns:p="http://schemas.openxmlformats.org/presentationml/2006/main">
  <p:tag name="MH" val="20161125000229"/>
  <p:tag name="MH_LIBRARY" val="GRAPHIC"/>
  <p:tag name="MH_TYPE" val="Title"/>
  <p:tag name="MH_ORDER" val="1"/>
</p:tagLst>
</file>

<file path=ppt/tags/tag139.xml><?xml version="1.0" encoding="utf-8"?>
<p:tagLst xmlns:p="http://schemas.openxmlformats.org/presentationml/2006/main">
  <p:tag name="MH" val="20161125000229"/>
  <p:tag name="MH_LIBRARY" val="GRAPHIC"/>
  <p:tag name="MH_TYPE" val="PageTitle"/>
  <p:tag name="MH_ORDER" val="PageTitle"/>
</p:tagLst>
</file>

<file path=ppt/tags/tag14.xml><?xml version="1.0" encoding="utf-8"?>
<p:tagLst xmlns:p="http://schemas.openxmlformats.org/presentationml/2006/main">
  <p:tag name="MH" val="20161125000229"/>
  <p:tag name="MH_LIBRARY" val="GRAPHIC"/>
  <p:tag name="MH_TYPE" val="Other"/>
  <p:tag name="MH_ORDER" val="2"/>
</p:tagLst>
</file>

<file path=ppt/tags/tag140.xml><?xml version="1.0" encoding="utf-8"?>
<p:tagLst xmlns:p="http://schemas.openxmlformats.org/presentationml/2006/main">
  <p:tag name="MH" val="20161125000229"/>
  <p:tag name="MH_LIBRARY" val="GRAPHIC"/>
  <p:tag name="MH_TYPE" val="Other"/>
  <p:tag name="MH_ORDER" val="1"/>
</p:tagLst>
</file>

<file path=ppt/tags/tag141.xml><?xml version="1.0" encoding="utf-8"?>
<p:tagLst xmlns:p="http://schemas.openxmlformats.org/presentationml/2006/main">
  <p:tag name="MH" val="20161125000229"/>
  <p:tag name="MH_LIBRARY" val="GRAPHIC"/>
  <p:tag name="MH_TYPE" val="Other"/>
  <p:tag name="MH_ORDER" val="2"/>
</p:tagLst>
</file>

<file path=ppt/tags/tag142.xml><?xml version="1.0" encoding="utf-8"?>
<p:tagLst xmlns:p="http://schemas.openxmlformats.org/presentationml/2006/main">
  <p:tag name="MH" val="20161125000229"/>
  <p:tag name="MH_LIBRARY" val="GRAPHIC"/>
  <p:tag name="MH_TYPE" val="Other"/>
  <p:tag name="MH_ORDER" val="3"/>
</p:tagLst>
</file>

<file path=ppt/tags/tag143.xml><?xml version="1.0" encoding="utf-8"?>
<p:tagLst xmlns:p="http://schemas.openxmlformats.org/presentationml/2006/main">
  <p:tag name="MH" val="20161125000229"/>
  <p:tag name="MH_LIBRARY" val="GRAPHIC"/>
  <p:tag name="MH_TYPE" val="Other"/>
  <p:tag name="MH_ORDER" val="4"/>
</p:tagLst>
</file>

<file path=ppt/tags/tag144.xml><?xml version="1.0" encoding="utf-8"?>
<p:tagLst xmlns:p="http://schemas.openxmlformats.org/presentationml/2006/main">
  <p:tag name="THINKCELLSHAPEDONOTDELETE" val="pKOZHO13yzUCaepRpRzBw5w"/>
</p:tagLst>
</file>

<file path=ppt/tags/tag145.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5.xml><?xml version="1.0" encoding="utf-8"?>
<p:tagLst xmlns:p="http://schemas.openxmlformats.org/presentationml/2006/main">
  <p:tag name="MH" val="20161125000229"/>
  <p:tag name="MH_LIBRARY" val="GRAPHIC"/>
  <p:tag name="MH_TYPE" val="Other"/>
  <p:tag name="MH_ORDER" val="3"/>
</p:tagLst>
</file>

<file path=ppt/tags/tag16.xml><?xml version="1.0" encoding="utf-8"?>
<p:tagLst xmlns:p="http://schemas.openxmlformats.org/presentationml/2006/main">
  <p:tag name="MH" val="20161125000229"/>
  <p:tag name="MH_LIBRARY" val="GRAPHIC"/>
  <p:tag name="MH_TYPE" val="Other"/>
  <p:tag name="MH_ORDER" val="4"/>
</p:tagLst>
</file>

<file path=ppt/tags/tag1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8.xml><?xml version="1.0" encoding="utf-8"?>
<p:tagLst xmlns:p="http://schemas.openxmlformats.org/presentationml/2006/main">
  <p:tag name="MH" val="20161125000229"/>
  <p:tag name="MH_LIBRARY" val="GRAPHIC"/>
  <p:tag name="MH_TYPE" val="Title"/>
  <p:tag name="MH_ORDER" val="1"/>
</p:tagLst>
</file>

<file path=ppt/tags/tag19.xml><?xml version="1.0" encoding="utf-8"?>
<p:tagLst xmlns:p="http://schemas.openxmlformats.org/presentationml/2006/main">
  <p:tag name="MH" val="20161125000229"/>
  <p:tag name="MH_LIBRARY" val="GRAPHIC"/>
  <p:tag name="MH_TYPE" val="Other"/>
  <p:tag name="MH_ORDER" val="1"/>
</p:tagLst>
</file>

<file path=ppt/tags/tag2.xml><?xml version="1.0" encoding="utf-8"?>
<p:tagLst xmlns:p="http://schemas.openxmlformats.org/presentationml/2006/main">
  <p:tag name="MH" val="20161125000229"/>
  <p:tag name="MH_LIBRARY" val="GRAPHIC"/>
  <p:tag name="MH_TYPE" val="Other"/>
  <p:tag name="MH_ORDER" val="1"/>
</p:tagLst>
</file>

<file path=ppt/tags/tag20.xml><?xml version="1.0" encoding="utf-8"?>
<p:tagLst xmlns:p="http://schemas.openxmlformats.org/presentationml/2006/main">
  <p:tag name="MH" val="20161125000229"/>
  <p:tag name="MH_LIBRARY" val="GRAPHIC"/>
  <p:tag name="MH_TYPE" val="Other"/>
  <p:tag name="MH_ORDER" val="2"/>
</p:tagLst>
</file>

<file path=ppt/tags/tag21.xml><?xml version="1.0" encoding="utf-8"?>
<p:tagLst xmlns:p="http://schemas.openxmlformats.org/presentationml/2006/main">
  <p:tag name="MH" val="20161125000229"/>
  <p:tag name="MH_LIBRARY" val="GRAPHIC"/>
  <p:tag name="MH_TYPE" val="Other"/>
  <p:tag name="MH_ORDER" val="3"/>
</p:tagLst>
</file>

<file path=ppt/tags/tag22.xml><?xml version="1.0" encoding="utf-8"?>
<p:tagLst xmlns:p="http://schemas.openxmlformats.org/presentationml/2006/main">
  <p:tag name="MH" val="20161125000229"/>
  <p:tag name="MH_LIBRARY" val="GRAPHIC"/>
  <p:tag name="MH_TYPE" val="Other"/>
  <p:tag name="MH_ORDER" val="4"/>
</p:tagLst>
</file>

<file path=ppt/tags/tag2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24.xml><?xml version="1.0" encoding="utf-8"?>
<p:tagLst xmlns:p="http://schemas.openxmlformats.org/presentationml/2006/main">
  <p:tag name="MH" val="20161125000229"/>
  <p:tag name="MH_LIBRARY" val="GRAPHIC"/>
  <p:tag name="MH_TYPE" val="Title"/>
  <p:tag name="MH_ORDER" val="1"/>
</p:tagLst>
</file>

<file path=ppt/tags/tag25.xml><?xml version="1.0" encoding="utf-8"?>
<p:tagLst xmlns:p="http://schemas.openxmlformats.org/presentationml/2006/main">
  <p:tag name="MH" val="20161125000229"/>
  <p:tag name="MH_LIBRARY" val="GRAPHIC"/>
  <p:tag name="MH_TYPE" val="Other"/>
  <p:tag name="MH_ORDER" val="1"/>
</p:tagLst>
</file>

<file path=ppt/tags/tag26.xml><?xml version="1.0" encoding="utf-8"?>
<p:tagLst xmlns:p="http://schemas.openxmlformats.org/presentationml/2006/main">
  <p:tag name="MH" val="20161125000229"/>
  <p:tag name="MH_LIBRARY" val="GRAPHIC"/>
  <p:tag name="MH_TYPE" val="Other"/>
  <p:tag name="MH_ORDER" val="2"/>
</p:tagLst>
</file>

<file path=ppt/tags/tag27.xml><?xml version="1.0" encoding="utf-8"?>
<p:tagLst xmlns:p="http://schemas.openxmlformats.org/presentationml/2006/main">
  <p:tag name="MH" val="20161125000229"/>
  <p:tag name="MH_LIBRARY" val="GRAPHIC"/>
  <p:tag name="MH_TYPE" val="Other"/>
  <p:tag name="MH_ORDER" val="3"/>
</p:tagLst>
</file>

<file path=ppt/tags/tag28.xml><?xml version="1.0" encoding="utf-8"?>
<p:tagLst xmlns:p="http://schemas.openxmlformats.org/presentationml/2006/main">
  <p:tag name="MH" val="20161125000229"/>
  <p:tag name="MH_LIBRARY" val="GRAPHIC"/>
  <p:tag name="MH_TYPE" val="Other"/>
  <p:tag name="MH_ORDER" val="4"/>
</p:tagLst>
</file>

<file path=ppt/tags/tag2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3.xml><?xml version="1.0" encoding="utf-8"?>
<p:tagLst xmlns:p="http://schemas.openxmlformats.org/presentationml/2006/main">
  <p:tag name="MH" val="20161125000229"/>
  <p:tag name="MH_LIBRARY" val="GRAPHIC"/>
  <p:tag name="MH_TYPE" val="Other"/>
  <p:tag name="MH_ORDER" val="2"/>
</p:tagLst>
</file>

<file path=ppt/tags/tag30.xml><?xml version="1.0" encoding="utf-8"?>
<p:tagLst xmlns:p="http://schemas.openxmlformats.org/presentationml/2006/main">
  <p:tag name="MH" val="20161125000229"/>
  <p:tag name="MH_LIBRARY" val="GRAPHIC"/>
  <p:tag name="MH_TYPE" val="Title"/>
  <p:tag name="MH_ORDER" val="1"/>
</p:tagLst>
</file>

<file path=ppt/tags/tag31.xml><?xml version="1.0" encoding="utf-8"?>
<p:tagLst xmlns:p="http://schemas.openxmlformats.org/presentationml/2006/main">
  <p:tag name="MH" val="20161125000229"/>
  <p:tag name="MH_LIBRARY" val="GRAPHIC"/>
  <p:tag name="MH_TYPE" val="Other"/>
  <p:tag name="MH_ORDER" val="1"/>
</p:tagLst>
</file>

<file path=ppt/tags/tag32.xml><?xml version="1.0" encoding="utf-8"?>
<p:tagLst xmlns:p="http://schemas.openxmlformats.org/presentationml/2006/main">
  <p:tag name="MH" val="20161125000229"/>
  <p:tag name="MH_LIBRARY" val="GRAPHIC"/>
  <p:tag name="MH_TYPE" val="Other"/>
  <p:tag name="MH_ORDER" val="2"/>
</p:tagLst>
</file>

<file path=ppt/tags/tag33.xml><?xml version="1.0" encoding="utf-8"?>
<p:tagLst xmlns:p="http://schemas.openxmlformats.org/presentationml/2006/main">
  <p:tag name="MH" val="20161125000229"/>
  <p:tag name="MH_LIBRARY" val="GRAPHIC"/>
  <p:tag name="MH_TYPE" val="Other"/>
  <p:tag name="MH_ORDER" val="3"/>
</p:tagLst>
</file>

<file path=ppt/tags/tag34.xml><?xml version="1.0" encoding="utf-8"?>
<p:tagLst xmlns:p="http://schemas.openxmlformats.org/presentationml/2006/main">
  <p:tag name="MH" val="20161125000229"/>
  <p:tag name="MH_LIBRARY" val="GRAPHIC"/>
  <p:tag name="MH_TYPE" val="Other"/>
  <p:tag name="MH_ORDER" val="4"/>
</p:tagLst>
</file>

<file path=ppt/tags/tag3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36.xml><?xml version="1.0" encoding="utf-8"?>
<p:tagLst xmlns:p="http://schemas.openxmlformats.org/presentationml/2006/main">
  <p:tag name="MH" val="20161125000229"/>
  <p:tag name="MH_LIBRARY" val="GRAPHIC"/>
  <p:tag name="MH_TYPE" val="Title"/>
  <p:tag name="MH_ORDER" val="1"/>
</p:tagLst>
</file>

<file path=ppt/tags/tag37.xml><?xml version="1.0" encoding="utf-8"?>
<p:tagLst xmlns:p="http://schemas.openxmlformats.org/presentationml/2006/main">
  <p:tag name="MH" val="20161125000229"/>
  <p:tag name="MH_LIBRARY" val="GRAPHIC"/>
  <p:tag name="MH_TYPE" val="Other"/>
  <p:tag name="MH_ORDER" val="1"/>
</p:tagLst>
</file>

<file path=ppt/tags/tag38.xml><?xml version="1.0" encoding="utf-8"?>
<p:tagLst xmlns:p="http://schemas.openxmlformats.org/presentationml/2006/main">
  <p:tag name="MH" val="20161125000229"/>
  <p:tag name="MH_LIBRARY" val="GRAPHIC"/>
  <p:tag name="MH_TYPE" val="Other"/>
  <p:tag name="MH_ORDER" val="2"/>
</p:tagLst>
</file>

<file path=ppt/tags/tag39.xml><?xml version="1.0" encoding="utf-8"?>
<p:tagLst xmlns:p="http://schemas.openxmlformats.org/presentationml/2006/main">
  <p:tag name="MH" val="20161125000229"/>
  <p:tag name="MH_LIBRARY" val="GRAPHIC"/>
  <p:tag name="MH_TYPE" val="Other"/>
  <p:tag name="MH_ORDER" val="3"/>
</p:tagLst>
</file>

<file path=ppt/tags/tag4.xml><?xml version="1.0" encoding="utf-8"?>
<p:tagLst xmlns:p="http://schemas.openxmlformats.org/presentationml/2006/main">
  <p:tag name="MH" val="20161125000229"/>
  <p:tag name="MH_LIBRARY" val="GRAPHIC"/>
  <p:tag name="MH_TYPE" val="Other"/>
  <p:tag name="MH_ORDER" val="3"/>
</p:tagLst>
</file>

<file path=ppt/tags/tag40.xml><?xml version="1.0" encoding="utf-8"?>
<p:tagLst xmlns:p="http://schemas.openxmlformats.org/presentationml/2006/main">
  <p:tag name="MH" val="20161125000229"/>
  <p:tag name="MH_LIBRARY" val="GRAPHIC"/>
  <p:tag name="MH_TYPE" val="Other"/>
  <p:tag name="MH_ORDER" val="4"/>
</p:tagLst>
</file>

<file path=ppt/tags/tag4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2.xml><?xml version="1.0" encoding="utf-8"?>
<p:tagLst xmlns:p="http://schemas.openxmlformats.org/presentationml/2006/main">
  <p:tag name="MH" val="20161125000229"/>
  <p:tag name="MH_LIBRARY" val="GRAPHIC"/>
  <p:tag name="MH_TYPE" val="Title"/>
  <p:tag name="MH_ORDER" val="1"/>
</p:tagLst>
</file>

<file path=ppt/tags/tag43.xml><?xml version="1.0" encoding="utf-8"?>
<p:tagLst xmlns:p="http://schemas.openxmlformats.org/presentationml/2006/main">
  <p:tag name="MH" val="20161125000229"/>
  <p:tag name="MH_LIBRARY" val="GRAPHIC"/>
  <p:tag name="MH_TYPE" val="Other"/>
  <p:tag name="MH_ORDER" val="1"/>
</p:tagLst>
</file>

<file path=ppt/tags/tag44.xml><?xml version="1.0" encoding="utf-8"?>
<p:tagLst xmlns:p="http://schemas.openxmlformats.org/presentationml/2006/main">
  <p:tag name="MH" val="20161125000229"/>
  <p:tag name="MH_LIBRARY" val="GRAPHIC"/>
  <p:tag name="MH_TYPE" val="Other"/>
  <p:tag name="MH_ORDER" val="2"/>
</p:tagLst>
</file>

<file path=ppt/tags/tag45.xml><?xml version="1.0" encoding="utf-8"?>
<p:tagLst xmlns:p="http://schemas.openxmlformats.org/presentationml/2006/main">
  <p:tag name="MH" val="20161125000229"/>
  <p:tag name="MH_LIBRARY" val="GRAPHIC"/>
  <p:tag name="MH_TYPE" val="Other"/>
  <p:tag name="MH_ORDER" val="3"/>
</p:tagLst>
</file>

<file path=ppt/tags/tag46.xml><?xml version="1.0" encoding="utf-8"?>
<p:tagLst xmlns:p="http://schemas.openxmlformats.org/presentationml/2006/main">
  <p:tag name="MH" val="20161125000229"/>
  <p:tag name="MH_LIBRARY" val="GRAPHIC"/>
  <p:tag name="MH_TYPE" val="Other"/>
  <p:tag name="MH_ORDER" val="4"/>
</p:tagLst>
</file>

<file path=ppt/tags/tag4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8.xml><?xml version="1.0" encoding="utf-8"?>
<p:tagLst xmlns:p="http://schemas.openxmlformats.org/presentationml/2006/main">
  <p:tag name="MH" val="20161125000229"/>
  <p:tag name="MH_LIBRARY" val="GRAPHIC"/>
  <p:tag name="MH_TYPE" val="Title"/>
  <p:tag name="MH_ORDER" val="1"/>
</p:tagLst>
</file>

<file path=ppt/tags/tag49.xml><?xml version="1.0" encoding="utf-8"?>
<p:tagLst xmlns:p="http://schemas.openxmlformats.org/presentationml/2006/main">
  <p:tag name="MH" val="20161125000229"/>
  <p:tag name="MH_LIBRARY" val="GRAPHIC"/>
  <p:tag name="MH_TYPE" val="Other"/>
  <p:tag name="MH_ORDER" val="1"/>
</p:tagLst>
</file>

<file path=ppt/tags/tag5.xml><?xml version="1.0" encoding="utf-8"?>
<p:tagLst xmlns:p="http://schemas.openxmlformats.org/presentationml/2006/main">
  <p:tag name="MH" val="20161125000229"/>
  <p:tag name="MH_LIBRARY" val="GRAPHIC"/>
  <p:tag name="MH_TYPE" val="Other"/>
  <p:tag name="MH_ORDER" val="4"/>
</p:tagLst>
</file>

<file path=ppt/tags/tag50.xml><?xml version="1.0" encoding="utf-8"?>
<p:tagLst xmlns:p="http://schemas.openxmlformats.org/presentationml/2006/main">
  <p:tag name="MH" val="20161125000229"/>
  <p:tag name="MH_LIBRARY" val="GRAPHIC"/>
  <p:tag name="MH_TYPE" val="Other"/>
  <p:tag name="MH_ORDER" val="2"/>
</p:tagLst>
</file>

<file path=ppt/tags/tag51.xml><?xml version="1.0" encoding="utf-8"?>
<p:tagLst xmlns:p="http://schemas.openxmlformats.org/presentationml/2006/main">
  <p:tag name="MH" val="20161125000229"/>
  <p:tag name="MH_LIBRARY" val="GRAPHIC"/>
  <p:tag name="MH_TYPE" val="Other"/>
  <p:tag name="MH_ORDER" val="3"/>
</p:tagLst>
</file>

<file path=ppt/tags/tag52.xml><?xml version="1.0" encoding="utf-8"?>
<p:tagLst xmlns:p="http://schemas.openxmlformats.org/presentationml/2006/main">
  <p:tag name="MH" val="20161125000229"/>
  <p:tag name="MH_LIBRARY" val="GRAPHIC"/>
  <p:tag name="MH_TYPE" val="Other"/>
  <p:tag name="MH_ORDER" val="4"/>
</p:tagLst>
</file>

<file path=ppt/tags/tag5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54.xml><?xml version="1.0" encoding="utf-8"?>
<p:tagLst xmlns:p="http://schemas.openxmlformats.org/presentationml/2006/main">
  <p:tag name="MH" val="20161125000229"/>
  <p:tag name="MH_LIBRARY" val="GRAPHIC"/>
  <p:tag name="MH_TYPE" val="Title"/>
  <p:tag name="MH_ORDER" val="1"/>
</p:tagLst>
</file>

<file path=ppt/tags/tag55.xml><?xml version="1.0" encoding="utf-8"?>
<p:tagLst xmlns:p="http://schemas.openxmlformats.org/presentationml/2006/main">
  <p:tag name="MH" val="20161125000229"/>
  <p:tag name="MH_LIBRARY" val="GRAPHIC"/>
  <p:tag name="MH_TYPE" val="Other"/>
  <p:tag name="MH_ORDER" val="1"/>
</p:tagLst>
</file>

<file path=ppt/tags/tag56.xml><?xml version="1.0" encoding="utf-8"?>
<p:tagLst xmlns:p="http://schemas.openxmlformats.org/presentationml/2006/main">
  <p:tag name="MH" val="20161125000229"/>
  <p:tag name="MH_LIBRARY" val="GRAPHIC"/>
  <p:tag name="MH_TYPE" val="Other"/>
  <p:tag name="MH_ORDER" val="2"/>
</p:tagLst>
</file>

<file path=ppt/tags/tag57.xml><?xml version="1.0" encoding="utf-8"?>
<p:tagLst xmlns:p="http://schemas.openxmlformats.org/presentationml/2006/main">
  <p:tag name="MH" val="20161125000229"/>
  <p:tag name="MH_LIBRARY" val="GRAPHIC"/>
  <p:tag name="MH_TYPE" val="Other"/>
  <p:tag name="MH_ORDER" val="3"/>
</p:tagLst>
</file>

<file path=ppt/tags/tag58.xml><?xml version="1.0" encoding="utf-8"?>
<p:tagLst xmlns:p="http://schemas.openxmlformats.org/presentationml/2006/main">
  <p:tag name="MH" val="20161125000229"/>
  <p:tag name="MH_LIBRARY" val="GRAPHIC"/>
  <p:tag name="MH_TYPE" val="Other"/>
  <p:tag name="MH_ORDER" val="4"/>
</p:tagLst>
</file>

<file path=ppt/tags/tag5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6.xml><?xml version="1.0" encoding="utf-8"?>
<p:tagLst xmlns:p="http://schemas.openxmlformats.org/presentationml/2006/main">
  <p:tag name="MH" val="20161125000229"/>
  <p:tag name="MH_LIBRARY" val="GRAPHIC"/>
  <p:tag name="MH_TYPE" val="Title"/>
  <p:tag name="MH_ORDER" val="1"/>
</p:tagLst>
</file>

<file path=ppt/tags/tag60.xml><?xml version="1.0" encoding="utf-8"?>
<p:tagLst xmlns:p="http://schemas.openxmlformats.org/presentationml/2006/main">
  <p:tag name="MH" val="20161125000229"/>
  <p:tag name="MH_LIBRARY" val="GRAPHIC"/>
  <p:tag name="MH_TYPE" val="Title"/>
  <p:tag name="MH_ORDER" val="1"/>
</p:tagLst>
</file>

<file path=ppt/tags/tag61.xml><?xml version="1.0" encoding="utf-8"?>
<p:tagLst xmlns:p="http://schemas.openxmlformats.org/presentationml/2006/main">
  <p:tag name="MH" val="20161125000229"/>
  <p:tag name="MH_LIBRARY" val="GRAPHIC"/>
  <p:tag name="MH_TYPE" val="Other"/>
  <p:tag name="MH_ORDER" val="1"/>
</p:tagLst>
</file>

<file path=ppt/tags/tag62.xml><?xml version="1.0" encoding="utf-8"?>
<p:tagLst xmlns:p="http://schemas.openxmlformats.org/presentationml/2006/main">
  <p:tag name="MH" val="20161125000229"/>
  <p:tag name="MH_LIBRARY" val="GRAPHIC"/>
  <p:tag name="MH_TYPE" val="Other"/>
  <p:tag name="MH_ORDER" val="2"/>
</p:tagLst>
</file>

<file path=ppt/tags/tag63.xml><?xml version="1.0" encoding="utf-8"?>
<p:tagLst xmlns:p="http://schemas.openxmlformats.org/presentationml/2006/main">
  <p:tag name="MH" val="20161125000229"/>
  <p:tag name="MH_LIBRARY" val="GRAPHIC"/>
  <p:tag name="MH_TYPE" val="Other"/>
  <p:tag name="MH_ORDER" val="3"/>
</p:tagLst>
</file>

<file path=ppt/tags/tag64.xml><?xml version="1.0" encoding="utf-8"?>
<p:tagLst xmlns:p="http://schemas.openxmlformats.org/presentationml/2006/main">
  <p:tag name="MH" val="20161125000229"/>
  <p:tag name="MH_LIBRARY" val="GRAPHIC"/>
  <p:tag name="MH_TYPE" val="Other"/>
  <p:tag name="MH_ORDER" val="4"/>
</p:tagLst>
</file>

<file path=ppt/tags/tag6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66.xml><?xml version="1.0" encoding="utf-8"?>
<p:tagLst xmlns:p="http://schemas.openxmlformats.org/presentationml/2006/main">
  <p:tag name="MH" val="20161125000229"/>
  <p:tag name="MH_LIBRARY" val="GRAPHIC"/>
  <p:tag name="MH_TYPE" val="Title"/>
  <p:tag name="MH_ORDER" val="1"/>
</p:tagLst>
</file>

<file path=ppt/tags/tag67.xml><?xml version="1.0" encoding="utf-8"?>
<p:tagLst xmlns:p="http://schemas.openxmlformats.org/presentationml/2006/main">
  <p:tag name="MH" val="20161125000229"/>
  <p:tag name="MH_LIBRARY" val="GRAPHIC"/>
  <p:tag name="MH_TYPE" val="Other"/>
  <p:tag name="MH_ORDER" val="1"/>
</p:tagLst>
</file>

<file path=ppt/tags/tag68.xml><?xml version="1.0" encoding="utf-8"?>
<p:tagLst xmlns:p="http://schemas.openxmlformats.org/presentationml/2006/main">
  <p:tag name="MH" val="20161125000229"/>
  <p:tag name="MH_LIBRARY" val="GRAPHIC"/>
  <p:tag name="MH_TYPE" val="Other"/>
  <p:tag name="MH_ORDER" val="2"/>
</p:tagLst>
</file>

<file path=ppt/tags/tag69.xml><?xml version="1.0" encoding="utf-8"?>
<p:tagLst xmlns:p="http://schemas.openxmlformats.org/presentationml/2006/main">
  <p:tag name="MH" val="20161125000229"/>
  <p:tag name="MH_LIBRARY" val="GRAPHIC"/>
  <p:tag name="MH_TYPE" val="Other"/>
  <p:tag name="MH_ORDER" val="3"/>
</p:tagLst>
</file>

<file path=ppt/tags/tag7.xml><?xml version="1.0" encoding="utf-8"?>
<p:tagLst xmlns:p="http://schemas.openxmlformats.org/presentationml/2006/main">
  <p:tag name="MH" val="20161125000229"/>
  <p:tag name="MH_LIBRARY" val="GRAPHIC"/>
  <p:tag name="MH_TYPE" val="Other"/>
  <p:tag name="MH_ORDER" val="1"/>
</p:tagLst>
</file>

<file path=ppt/tags/tag70.xml><?xml version="1.0" encoding="utf-8"?>
<p:tagLst xmlns:p="http://schemas.openxmlformats.org/presentationml/2006/main">
  <p:tag name="MH" val="20161125000229"/>
  <p:tag name="MH_LIBRARY" val="GRAPHIC"/>
  <p:tag name="MH_TYPE" val="Other"/>
  <p:tag name="MH_ORDER" val="4"/>
</p:tagLst>
</file>

<file path=ppt/tags/tag7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72.xml><?xml version="1.0" encoding="utf-8"?>
<p:tagLst xmlns:p="http://schemas.openxmlformats.org/presentationml/2006/main">
  <p:tag name="MH" val="20161125000229"/>
  <p:tag name="MH_LIBRARY" val="GRAPHIC"/>
  <p:tag name="MH_TYPE" val="Title"/>
  <p:tag name="MH_ORDER" val="1"/>
</p:tagLst>
</file>

<file path=ppt/tags/tag73.xml><?xml version="1.0" encoding="utf-8"?>
<p:tagLst xmlns:p="http://schemas.openxmlformats.org/presentationml/2006/main">
  <p:tag name="MH" val="20161125000229"/>
  <p:tag name="MH_LIBRARY" val="GRAPHIC"/>
  <p:tag name="MH_TYPE" val="Other"/>
  <p:tag name="MH_ORDER" val="1"/>
</p:tagLst>
</file>

<file path=ppt/tags/tag74.xml><?xml version="1.0" encoding="utf-8"?>
<p:tagLst xmlns:p="http://schemas.openxmlformats.org/presentationml/2006/main">
  <p:tag name="MH" val="20161125000229"/>
  <p:tag name="MH_LIBRARY" val="GRAPHIC"/>
  <p:tag name="MH_TYPE" val="Other"/>
  <p:tag name="MH_ORDER" val="2"/>
</p:tagLst>
</file>

<file path=ppt/tags/tag75.xml><?xml version="1.0" encoding="utf-8"?>
<p:tagLst xmlns:p="http://schemas.openxmlformats.org/presentationml/2006/main">
  <p:tag name="MH" val="20161125000229"/>
  <p:tag name="MH_LIBRARY" val="GRAPHIC"/>
  <p:tag name="MH_TYPE" val="Other"/>
  <p:tag name="MH_ORDER" val="3"/>
</p:tagLst>
</file>

<file path=ppt/tags/tag76.xml><?xml version="1.0" encoding="utf-8"?>
<p:tagLst xmlns:p="http://schemas.openxmlformats.org/presentationml/2006/main">
  <p:tag name="MH" val="20161125000229"/>
  <p:tag name="MH_LIBRARY" val="GRAPHIC"/>
  <p:tag name="MH_TYPE" val="Other"/>
  <p:tag name="MH_ORDER" val="4"/>
</p:tagLst>
</file>

<file path=ppt/tags/tag7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78.xml><?xml version="1.0" encoding="utf-8"?>
<p:tagLst xmlns:p="http://schemas.openxmlformats.org/presentationml/2006/main">
  <p:tag name="MH" val="20161125000229"/>
  <p:tag name="MH_LIBRARY" val="GRAPHIC"/>
  <p:tag name="MH_TYPE" val="Title"/>
  <p:tag name="MH_ORDER" val="1"/>
</p:tagLst>
</file>

<file path=ppt/tags/tag79.xml><?xml version="1.0" encoding="utf-8"?>
<p:tagLst xmlns:p="http://schemas.openxmlformats.org/presentationml/2006/main">
  <p:tag name="MH" val="20161125000229"/>
  <p:tag name="MH_LIBRARY" val="GRAPHIC"/>
  <p:tag name="MH_TYPE" val="Other"/>
  <p:tag name="MH_ORDER" val="1"/>
</p:tagLst>
</file>

<file path=ppt/tags/tag8.xml><?xml version="1.0" encoding="utf-8"?>
<p:tagLst xmlns:p="http://schemas.openxmlformats.org/presentationml/2006/main">
  <p:tag name="MH" val="20161125000229"/>
  <p:tag name="MH_LIBRARY" val="GRAPHIC"/>
  <p:tag name="MH_TYPE" val="Other"/>
  <p:tag name="MH_ORDER" val="2"/>
</p:tagLst>
</file>

<file path=ppt/tags/tag80.xml><?xml version="1.0" encoding="utf-8"?>
<p:tagLst xmlns:p="http://schemas.openxmlformats.org/presentationml/2006/main">
  <p:tag name="MH" val="20161125000229"/>
  <p:tag name="MH_LIBRARY" val="GRAPHIC"/>
  <p:tag name="MH_TYPE" val="Other"/>
  <p:tag name="MH_ORDER" val="2"/>
</p:tagLst>
</file>

<file path=ppt/tags/tag81.xml><?xml version="1.0" encoding="utf-8"?>
<p:tagLst xmlns:p="http://schemas.openxmlformats.org/presentationml/2006/main">
  <p:tag name="MH" val="20161125000229"/>
  <p:tag name="MH_LIBRARY" val="GRAPHIC"/>
  <p:tag name="MH_TYPE" val="Other"/>
  <p:tag name="MH_ORDER" val="3"/>
</p:tagLst>
</file>

<file path=ppt/tags/tag82.xml><?xml version="1.0" encoding="utf-8"?>
<p:tagLst xmlns:p="http://schemas.openxmlformats.org/presentationml/2006/main">
  <p:tag name="MH" val="20161125000229"/>
  <p:tag name="MH_LIBRARY" val="GRAPHIC"/>
  <p:tag name="MH_TYPE" val="Other"/>
  <p:tag name="MH_ORDER" val="4"/>
</p:tagLst>
</file>

<file path=ppt/tags/tag8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84.xml><?xml version="1.0" encoding="utf-8"?>
<p:tagLst xmlns:p="http://schemas.openxmlformats.org/presentationml/2006/main">
  <p:tag name="MH" val="20161125000229"/>
  <p:tag name="MH_LIBRARY" val="GRAPHIC"/>
  <p:tag name="MH_TYPE" val="Title"/>
  <p:tag name="MH_ORDER" val="1"/>
</p:tagLst>
</file>

<file path=ppt/tags/tag85.xml><?xml version="1.0" encoding="utf-8"?>
<p:tagLst xmlns:p="http://schemas.openxmlformats.org/presentationml/2006/main">
  <p:tag name="MH" val="20161125000229"/>
  <p:tag name="MH_LIBRARY" val="GRAPHIC"/>
  <p:tag name="MH_TYPE" val="Other"/>
  <p:tag name="MH_ORDER" val="1"/>
</p:tagLst>
</file>

<file path=ppt/tags/tag86.xml><?xml version="1.0" encoding="utf-8"?>
<p:tagLst xmlns:p="http://schemas.openxmlformats.org/presentationml/2006/main">
  <p:tag name="MH" val="20161125000229"/>
  <p:tag name="MH_LIBRARY" val="GRAPHIC"/>
  <p:tag name="MH_TYPE" val="Other"/>
  <p:tag name="MH_ORDER" val="2"/>
</p:tagLst>
</file>

<file path=ppt/tags/tag87.xml><?xml version="1.0" encoding="utf-8"?>
<p:tagLst xmlns:p="http://schemas.openxmlformats.org/presentationml/2006/main">
  <p:tag name="MH" val="20161125000229"/>
  <p:tag name="MH_LIBRARY" val="GRAPHIC"/>
  <p:tag name="MH_TYPE" val="Other"/>
  <p:tag name="MH_ORDER" val="3"/>
</p:tagLst>
</file>

<file path=ppt/tags/tag88.xml><?xml version="1.0" encoding="utf-8"?>
<p:tagLst xmlns:p="http://schemas.openxmlformats.org/presentationml/2006/main">
  <p:tag name="MH" val="20161125000229"/>
  <p:tag name="MH_LIBRARY" val="GRAPHIC"/>
  <p:tag name="MH_TYPE" val="Other"/>
  <p:tag name="MH_ORDER" val="4"/>
</p:tagLst>
</file>

<file path=ppt/tags/tag8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9.xml><?xml version="1.0" encoding="utf-8"?>
<p:tagLst xmlns:p="http://schemas.openxmlformats.org/presentationml/2006/main">
  <p:tag name="MH" val="20161125000229"/>
  <p:tag name="MH_LIBRARY" val="GRAPHIC"/>
  <p:tag name="MH_TYPE" val="Other"/>
  <p:tag name="MH_ORDER" val="3"/>
</p:tagLst>
</file>

<file path=ppt/tags/tag90.xml><?xml version="1.0" encoding="utf-8"?>
<p:tagLst xmlns:p="http://schemas.openxmlformats.org/presentationml/2006/main">
  <p:tag name="MH" val="20161125000229"/>
  <p:tag name="MH_LIBRARY" val="GRAPHIC"/>
  <p:tag name="MH_TYPE" val="Title"/>
  <p:tag name="MH_ORDER" val="1"/>
</p:tagLst>
</file>

<file path=ppt/tags/tag91.xml><?xml version="1.0" encoding="utf-8"?>
<p:tagLst xmlns:p="http://schemas.openxmlformats.org/presentationml/2006/main">
  <p:tag name="MH" val="20161125000229"/>
  <p:tag name="MH_LIBRARY" val="GRAPHIC"/>
  <p:tag name="MH_TYPE" val="Other"/>
  <p:tag name="MH_ORDER" val="1"/>
</p:tagLst>
</file>

<file path=ppt/tags/tag92.xml><?xml version="1.0" encoding="utf-8"?>
<p:tagLst xmlns:p="http://schemas.openxmlformats.org/presentationml/2006/main">
  <p:tag name="MH" val="20161125000229"/>
  <p:tag name="MH_LIBRARY" val="GRAPHIC"/>
  <p:tag name="MH_TYPE" val="Other"/>
  <p:tag name="MH_ORDER" val="2"/>
</p:tagLst>
</file>

<file path=ppt/tags/tag93.xml><?xml version="1.0" encoding="utf-8"?>
<p:tagLst xmlns:p="http://schemas.openxmlformats.org/presentationml/2006/main">
  <p:tag name="MH" val="20161125000229"/>
  <p:tag name="MH_LIBRARY" val="GRAPHIC"/>
  <p:tag name="MH_TYPE" val="Other"/>
  <p:tag name="MH_ORDER" val="3"/>
</p:tagLst>
</file>

<file path=ppt/tags/tag94.xml><?xml version="1.0" encoding="utf-8"?>
<p:tagLst xmlns:p="http://schemas.openxmlformats.org/presentationml/2006/main">
  <p:tag name="MH" val="20161125000229"/>
  <p:tag name="MH_LIBRARY" val="GRAPHIC"/>
  <p:tag name="MH_TYPE" val="Other"/>
  <p:tag name="MH_ORDER" val="4"/>
</p:tagLst>
</file>

<file path=ppt/tags/tag9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96.xml><?xml version="1.0" encoding="utf-8"?>
<p:tagLst xmlns:p="http://schemas.openxmlformats.org/presentationml/2006/main">
  <p:tag name="MH" val="20161125000229"/>
  <p:tag name="MH_LIBRARY" val="GRAPHIC"/>
  <p:tag name="MH_TYPE" val="Title"/>
  <p:tag name="MH_ORDER" val="1"/>
</p:tagLst>
</file>

<file path=ppt/tags/tag97.xml><?xml version="1.0" encoding="utf-8"?>
<p:tagLst xmlns:p="http://schemas.openxmlformats.org/presentationml/2006/main">
  <p:tag name="MH" val="20161125000229"/>
  <p:tag name="MH_LIBRARY" val="GRAPHIC"/>
  <p:tag name="MH_TYPE" val="Other"/>
  <p:tag name="MH_ORDER" val="1"/>
</p:tagLst>
</file>

<file path=ppt/tags/tag98.xml><?xml version="1.0" encoding="utf-8"?>
<p:tagLst xmlns:p="http://schemas.openxmlformats.org/presentationml/2006/main">
  <p:tag name="MH" val="20161125000229"/>
  <p:tag name="MH_LIBRARY" val="GRAPHIC"/>
  <p:tag name="MH_TYPE" val="Other"/>
  <p:tag name="MH_ORDER" val="2"/>
</p:tagLst>
</file>

<file path=ppt/tags/tag99.xml><?xml version="1.0" encoding="utf-8"?>
<p:tagLst xmlns:p="http://schemas.openxmlformats.org/presentationml/2006/main">
  <p:tag name="MH" val="20161125000229"/>
  <p:tag name="MH_LIBRARY" val="GRAPHIC"/>
  <p:tag name="MH_TYPE" val="Other"/>
  <p:tag name="MH_ORDER" val="3"/>
</p:tagLst>
</file>

<file path=ppt/theme/theme1.xml><?xml version="1.0" encoding="utf-8"?>
<a:theme xmlns:a="http://schemas.openxmlformats.org/drawingml/2006/main" name="Office 主题">
  <a:themeElements>
    <a:clrScheme name="自定义 45">
      <a:dk1>
        <a:srgbClr val="3F3F3F"/>
      </a:dk1>
      <a:lt1>
        <a:srgbClr val="FFFFFF"/>
      </a:lt1>
      <a:dk2>
        <a:srgbClr val="44546A"/>
      </a:dk2>
      <a:lt2>
        <a:srgbClr val="E7E6E6"/>
      </a:lt2>
      <a:accent1>
        <a:srgbClr val="E76861"/>
      </a:accent1>
      <a:accent2>
        <a:srgbClr val="3F5361"/>
      </a:accent2>
      <a:accent3>
        <a:srgbClr val="5BA78C"/>
      </a:accent3>
      <a:accent4>
        <a:srgbClr val="E5AB74"/>
      </a:accent4>
      <a:accent5>
        <a:srgbClr val="3C8BA7"/>
      </a:accent5>
      <a:accent6>
        <a:srgbClr val="7FC481"/>
      </a:accent6>
      <a:hlink>
        <a:srgbClr val="85B5BC"/>
      </a:hlink>
      <a:folHlink>
        <a:srgbClr val="954F72"/>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3073</Words>
  <Application>WPS 演示</Application>
  <PresentationFormat>宽屏</PresentationFormat>
  <Paragraphs>280</Paragraphs>
  <Slides>29</Slides>
  <Notes>29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29</vt:i4>
      </vt:variant>
    </vt:vector>
  </HeadingPairs>
  <TitlesOfParts>
    <vt:vector size="49" baseType="lpstr">
      <vt:lpstr>Arial</vt:lpstr>
      <vt:lpstr>宋体</vt:lpstr>
      <vt:lpstr>Wingdings</vt:lpstr>
      <vt:lpstr>微软雅黑</vt:lpstr>
      <vt:lpstr>Kozuka Gothic Pr6N B</vt:lpstr>
      <vt:lpstr>Calibri</vt:lpstr>
      <vt:lpstr>Arial Unicode MS</vt:lpstr>
      <vt:lpstr>Adobe Gothic Std B</vt:lpstr>
      <vt:lpstr>Calibri Light</vt:lpstr>
      <vt:lpstr>Arial Unicode MS</vt:lpstr>
      <vt:lpstr>黑体</vt:lpstr>
      <vt:lpstr>Arial Narrow</vt:lpstr>
      <vt:lpstr>Calibri</vt:lpstr>
      <vt:lpstr>Narkisim</vt:lpstr>
      <vt:lpstr>Segoe Print</vt:lpstr>
      <vt:lpstr>Yu Gothic UI Semibold</vt:lpstr>
      <vt:lpstr>Adobe Gothic Std B</vt:lpstr>
      <vt:lpstr>Kozuka Gothic Pr6N B</vt:lpstr>
      <vt:lpstr>Narkisim</vt:lpstr>
      <vt:lpstr>Office 主题</vt:lpstr>
      <vt:lpstr>Django框架</vt:lpstr>
      <vt:lpstr>知识回顾:</vt:lpstr>
      <vt:lpstr>PowerPoint 演示文稿</vt:lpstr>
      <vt:lpstr>中间件的引入:</vt:lpstr>
      <vt:lpstr>django中的中间件:</vt:lpstr>
      <vt:lpstr>中间件的结构:</vt:lpstr>
      <vt:lpstr>中间的执行顺序:</vt:lpstr>
      <vt:lpstr>自定义中间件第一种方式例子:</vt:lpstr>
      <vt:lpstr>自定义中间件第二种方式例子:</vt:lpstr>
      <vt:lpstr>注册中间件:</vt:lpstr>
      <vt:lpstr>上下文处理器是个什么东西呢?</vt:lpstr>
      <vt:lpstr>上下文处理器的引入:</vt:lpstr>
      <vt:lpstr>自定义上下文处理器例子:</vt:lpstr>
      <vt:lpstr>自定义上下文处理器例子:</vt:lpstr>
      <vt:lpstr>注册上下文处理器:</vt:lpstr>
      <vt:lpstr>中间件和上下文的总结:</vt:lpstr>
      <vt:lpstr>admin后台的引入:</vt:lpstr>
      <vt:lpstr>admin后台系统:</vt:lpstr>
      <vt:lpstr>介绍 Django 管理页面:</vt:lpstr>
      <vt:lpstr>admin创建用户:</vt:lpstr>
      <vt:lpstr>管理界面本地化:</vt:lpstr>
      <vt:lpstr>向admin中注册模型:</vt:lpstr>
      <vt:lpstr>admin后台页面显示:</vt:lpstr>
      <vt:lpstr>admin后台操作:</vt:lpstr>
      <vt:lpstr>自定义管理页面:</vt:lpstr>
      <vt:lpstr>自定义管理页面例子:</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Admin</dc:creator>
  <cp:lastModifiedBy>JiaNeng</cp:lastModifiedBy>
  <cp:revision>425</cp:revision>
  <dcterms:created xsi:type="dcterms:W3CDTF">2016-11-22T14:17:00Z</dcterms:created>
  <dcterms:modified xsi:type="dcterms:W3CDTF">2019-09-20T15:03:36Z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