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78237" autoAdjust="0"/>
  </p:normalViewPr>
  <p:slideViewPr>
    <p:cSldViewPr>
      <p:cViewPr>
        <p:scale>
          <a:sx n="70" d="100"/>
          <a:sy n="70" d="100"/>
        </p:scale>
        <p:origin x="-141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1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8889-6667-4F8F-BCEE-2CAF380CA37B}" type="datetimeFigureOut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B66E-FCB2-478D-A9F4-874F367F34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59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CD1-0E68-41C9-B310-355C35B249D8}" type="datetimeFigureOut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DE88-69B9-47DB-A841-E17EB7DE6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웹하드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http://kedudisk.com</a:t>
            </a:r>
          </a:p>
          <a:p>
            <a:r>
              <a:rPr lang="en-US" altLang="ko-KR" dirty="0" smtClean="0"/>
              <a:t>it1000/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11!    =&gt; 1014</a:t>
            </a:r>
          </a:p>
          <a:p>
            <a:r>
              <a:rPr lang="en-US" altLang="ko-KR" dirty="0" smtClean="0"/>
              <a:t>it100/</a:t>
            </a:r>
            <a:r>
              <a:rPr lang="ko-KR" altLang="en-US" dirty="0" smtClean="0"/>
              <a:t>강남</a:t>
            </a:r>
            <a:r>
              <a:rPr lang="en-US" altLang="ko-KR" dirty="0" smtClean="0"/>
              <a:t>11!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플라스틱 컵 반입금지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0485-E61B-404B-8CE3-F3B33F1E2D7B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8EC-3E18-4618-B2AA-BAE7B00E8A81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FE8-1F4E-428B-A093-0BB31439CC8A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30B6-CD3F-467E-BC81-C9944497422E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7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9A3-7DC5-41B4-92F2-B6342F86301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1C03-BF93-49FC-99F0-46674F92D87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D44A-D222-4C04-A36C-A2DD937FD262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4BA-5738-4AA1-BD59-6818F8FDF8A2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66D4-CE2A-40BE-9128-2E95FEB388F9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2D8B-FC32-4404-9DD2-D2326A43FEC3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1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D492-8C13-42A9-8FBF-7A17914AD7F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0F5D-E559-4871-8350-9C32335F7C00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51520" y="6315386"/>
            <a:ext cx="856895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http://ncc.phinf.naver.net/20160921_117/1474417831859Oe6xy_PNG/01.png?type=w64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7915"/>
            <a:ext cx="1440160" cy="4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404664"/>
            <a:ext cx="856895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dingtreeksy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30B6-CD3F-467E-BC81-C9944497422E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225693"/>
            <a:ext cx="5077003" cy="15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848" y="1340768"/>
            <a:ext cx="780155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김성연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odingtreeksy@gmail.com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질문하기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475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강사소개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517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594" y="1201493"/>
            <a:ext cx="84496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Window10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필기구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노트 또는 메모장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에디터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에버노트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드라이브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본인의 선택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수업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공유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 D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드라이브에 본인의 이름으로 폴더생성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:\ksy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 밑에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\doc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질문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본인의이름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질문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작업환경</a:t>
            </a:r>
            <a:endParaRPr lang="en-US" altLang="ko-KR" sz="4000" b="1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82338" y="-327025"/>
          <a:ext cx="1852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포장기 셸 개체" showAsIcon="1" r:id="rId4" imgW="1853280" imgH="685800" progId="Package">
                  <p:embed/>
                </p:oleObj>
              </mc:Choice>
              <mc:Fallback>
                <p:oleObj name="포장기 셸 개체" showAsIcon="1" r:id="rId4" imgW="185328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2338" y="-327025"/>
                        <a:ext cx="1852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0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848" y="1340768"/>
            <a:ext cx="8449624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안하기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되도록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수업과 관계없는 프로그램 설치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짝궁과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협업하기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앉은 자리가 내자리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따라오기 힘들 때는 꼭 상의 하세요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ts val="406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커리큘럼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주의사항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2679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79</Words>
  <Application>Microsoft Office PowerPoint</Application>
  <PresentationFormat>화면 슬라이드 쇼(4:3)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</dc:creator>
  <cp:lastModifiedBy>601-00</cp:lastModifiedBy>
  <cp:revision>105</cp:revision>
  <dcterms:created xsi:type="dcterms:W3CDTF">2017-08-29T14:21:38Z</dcterms:created>
  <dcterms:modified xsi:type="dcterms:W3CDTF">2020-02-08T02:00:33Z</dcterms:modified>
</cp:coreProperties>
</file>