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89" name="Shape 5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7999"/>
              </a:lnSpc>
            </a:pPr>
            <a:r>
              <a:t>LEC 001</a:t>
            </a:r>
          </a:p>
          <a:p>
            <a:pPr>
              <a:lnSpc>
                <a:spcPct val="117999"/>
              </a:lnSpc>
            </a:pPr>
            <a:r>
              <a:t>LEC 002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26" name="Shape 6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7999"/>
              </a:lnSpc>
            </a:pPr>
            <a:r>
              <a:t> - create multiple branches, commit to both</a:t>
            </a:r>
          </a:p>
          <a:p>
            <a:pPr>
              <a:lnSpc>
                <a:spcPct val="117999"/>
              </a:lnSpc>
            </a:pPr>
            <a:r>
              <a:t> - switch back and forth, show files, git log</a:t>
            </a:r>
          </a:p>
          <a:p>
            <a:pPr>
              <a:lnSpc>
                <a:spcPct val="117999"/>
              </a:lnSpc>
            </a:pPr>
            <a:r>
              <a:t> - delete a branch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48" name="Shape 6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7999"/>
              </a:lnSpc>
            </a:lvl1pPr>
          </a:lstStyle>
          <a:p>
            <a:pPr/>
            <a:r>
              <a:t>do the same thing with feature1, but in an actual repo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pypi.org/project/pandas/#history" TargetMode="External"/><Relationship Id="rId3" Type="http://schemas.openxmlformats.org/officeDocument/2006/relationships/hyperlink" Target="https://github.com/pandas-dev/pandas/releases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Relationship Id="rId3" Type="http://schemas.openxmlformats.org/officeDocument/2006/relationships/hyperlink" Target="https://www.linuxjournal.com/content/25-years-later-interview-linus-torvalds" TargetMode="Externa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learngitbranching.js.org/?NODEMO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www.grammarly.com/blog/which-vs-that/" TargetMode="Externa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www.grammarly.com/blog/which-vs-that/" TargetMode="Externa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www.grammarly.com/blog/which-vs-that/" TargetMode="Externa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Relationship Id="rId3" Type="http://schemas.openxmlformats.org/officeDocument/2006/relationships/hyperlink" Target="https://zapier.com/apps/google-docs/tutorials/google-docs-revision-history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[320] Version Control (git)"/>
          <p:cNvSpPr txBox="1"/>
          <p:nvPr>
            <p:ph type="title"/>
          </p:nvPr>
        </p:nvSpPr>
        <p:spPr>
          <a:xfrm>
            <a:off x="210739" y="215900"/>
            <a:ext cx="12583322" cy="3302000"/>
          </a:xfrm>
          <a:prstGeom prst="rect">
            <a:avLst/>
          </a:prstGeom>
        </p:spPr>
        <p:txBody>
          <a:bodyPr/>
          <a:lstStyle/>
          <a:p>
            <a:pPr>
              <a:defRPr sz="44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[320] </a:t>
            </a:r>
            <a:r>
              <a:t>Reproducibility</a:t>
            </a:r>
            <a:r>
              <a:t> (</a:t>
            </a:r>
            <a:r>
              <a:t>Dependencies)</a:t>
            </a:r>
          </a:p>
        </p:txBody>
      </p:sp>
      <p:sp>
        <p:nvSpPr>
          <p:cNvPr id="138" name="Tyler Caraza-Harter"/>
          <p:cNvSpPr txBox="1"/>
          <p:nvPr>
            <p:ph type="body" sz="quarter" idx="1"/>
          </p:nvPr>
        </p:nvSpPr>
        <p:spPr>
          <a:xfrm>
            <a:off x="1270000" y="4943271"/>
            <a:ext cx="10464800" cy="1130301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t>Department of Computer Sciences</a:t>
            </a:r>
            <a:endParaRPr>
              <a:latin typeface="Gill Sans Light"/>
              <a:ea typeface="Gill Sans Light"/>
              <a:cs typeface="Gill Sans Light"/>
              <a:sym typeface="Gill Sans Light"/>
            </a:endParaRPr>
          </a:p>
          <a:p>
            <a:pPr>
              <a:defRPr sz="3200"/>
            </a:pPr>
            <a:r>
              <a:t>University of Wisconsin-Madison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Use case 1: troubleshooting discovered bug"/>
          <p:cNvSpPr txBox="1"/>
          <p:nvPr>
            <p:ph type="title"/>
          </p:nvPr>
        </p:nvSpPr>
        <p:spPr>
          <a:xfrm>
            <a:off x="952500" y="254000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Use case 1: troubleshooting discovered bug</a:t>
            </a:r>
          </a:p>
        </p:txBody>
      </p:sp>
      <p:sp>
        <p:nvSpPr>
          <p:cNvPr id="284" name="Line"/>
          <p:cNvSpPr/>
          <p:nvPr/>
        </p:nvSpPr>
        <p:spPr>
          <a:xfrm>
            <a:off x="970854" y="5740400"/>
            <a:ext cx="1109980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85" name="time"/>
          <p:cNvSpPr txBox="1"/>
          <p:nvPr/>
        </p:nvSpPr>
        <p:spPr>
          <a:xfrm>
            <a:off x="6170586" y="5872336"/>
            <a:ext cx="6636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time</a:t>
            </a:r>
          </a:p>
        </p:txBody>
      </p:sp>
      <p:sp>
        <p:nvSpPr>
          <p:cNvPr id="286" name="Rounded Rectangle"/>
          <p:cNvSpPr/>
          <p:nvPr/>
        </p:nvSpPr>
        <p:spPr>
          <a:xfrm>
            <a:off x="950229" y="2464828"/>
            <a:ext cx="2421846" cy="2773384"/>
          </a:xfrm>
          <a:prstGeom prst="roundRect">
            <a:avLst>
              <a:gd name="adj" fmla="val 12101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287" name="commit 1…"/>
          <p:cNvSpPr txBox="1"/>
          <p:nvPr/>
        </p:nvSpPr>
        <p:spPr>
          <a:xfrm>
            <a:off x="1044840" y="2768832"/>
            <a:ext cx="1759968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2000"/>
            </a:pPr>
            <a:r>
              <a:t>commit 1</a:t>
            </a:r>
          </a:p>
          <a:p>
            <a:pPr algn="l"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msg: first version</a:t>
            </a:r>
          </a:p>
          <a:p>
            <a:pPr algn="l"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author: </a:t>
            </a:r>
            <a:r>
              <a:t>Gurmail</a:t>
            </a:r>
          </a:p>
        </p:txBody>
      </p:sp>
      <p:sp>
        <p:nvSpPr>
          <p:cNvPr id="288" name="Rounded Rectangle"/>
          <p:cNvSpPr/>
          <p:nvPr/>
        </p:nvSpPr>
        <p:spPr>
          <a:xfrm>
            <a:off x="3709780" y="2464828"/>
            <a:ext cx="2522806" cy="2773384"/>
          </a:xfrm>
          <a:prstGeom prst="roundRect">
            <a:avLst>
              <a:gd name="adj" fmla="val 1161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289" name="commit 2…"/>
          <p:cNvSpPr txBox="1"/>
          <p:nvPr/>
        </p:nvSpPr>
        <p:spPr>
          <a:xfrm>
            <a:off x="3804391" y="2768832"/>
            <a:ext cx="1892053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2000"/>
            </a:pPr>
            <a:r>
              <a:t>commit 2</a:t>
            </a:r>
          </a:p>
          <a:p>
            <a:pPr algn="l"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msg: upgrade light</a:t>
            </a:r>
          </a:p>
          <a:p>
            <a:pPr algn="l"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author: </a:t>
            </a:r>
            <a:r>
              <a:t>Gurmail</a:t>
            </a:r>
          </a:p>
        </p:txBody>
      </p:sp>
      <p:sp>
        <p:nvSpPr>
          <p:cNvPr id="290" name="Rounded Rectangle"/>
          <p:cNvSpPr/>
          <p:nvPr/>
        </p:nvSpPr>
        <p:spPr>
          <a:xfrm>
            <a:off x="6570291" y="2464828"/>
            <a:ext cx="2522806" cy="2773384"/>
          </a:xfrm>
          <a:prstGeom prst="roundRect">
            <a:avLst>
              <a:gd name="adj" fmla="val 1161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291" name="commit 3…"/>
          <p:cNvSpPr txBox="1"/>
          <p:nvPr/>
        </p:nvSpPr>
        <p:spPr>
          <a:xfrm>
            <a:off x="6664904" y="2768832"/>
            <a:ext cx="1765425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2000"/>
            </a:pPr>
            <a:r>
              <a:t>commit 3</a:t>
            </a:r>
          </a:p>
          <a:p>
            <a:pPr algn="l"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msg: save energy</a:t>
            </a:r>
          </a:p>
          <a:p>
            <a:pPr algn="l"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author: </a:t>
            </a:r>
            <a:r>
              <a:t>Musa</a:t>
            </a:r>
          </a:p>
        </p:txBody>
      </p:sp>
      <p:sp>
        <p:nvSpPr>
          <p:cNvPr id="292" name="Light Bulb"/>
          <p:cNvSpPr/>
          <p:nvPr/>
        </p:nvSpPr>
        <p:spPr>
          <a:xfrm>
            <a:off x="4183972" y="4054476"/>
            <a:ext cx="520402" cy="9023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FE93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93" name="Ladybug"/>
          <p:cNvSpPr/>
          <p:nvPr/>
        </p:nvSpPr>
        <p:spPr>
          <a:xfrm>
            <a:off x="5008986" y="4118730"/>
            <a:ext cx="874338" cy="7738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403" fill="norm" stroke="1" extrusionOk="0">
                <a:moveTo>
                  <a:pt x="12994" y="6"/>
                </a:moveTo>
                <a:cubicBezTo>
                  <a:pt x="12954" y="17"/>
                  <a:pt x="12924" y="43"/>
                  <a:pt x="12915" y="89"/>
                </a:cubicBezTo>
                <a:cubicBezTo>
                  <a:pt x="12802" y="664"/>
                  <a:pt x="12613" y="797"/>
                  <a:pt x="12097" y="1136"/>
                </a:cubicBezTo>
                <a:cubicBezTo>
                  <a:pt x="11979" y="1215"/>
                  <a:pt x="11872" y="1317"/>
                  <a:pt x="11786" y="1419"/>
                </a:cubicBezTo>
                <a:cubicBezTo>
                  <a:pt x="11749" y="1468"/>
                  <a:pt x="11678" y="1468"/>
                  <a:pt x="11640" y="1414"/>
                </a:cubicBezTo>
                <a:cubicBezTo>
                  <a:pt x="11532" y="1244"/>
                  <a:pt x="11372" y="997"/>
                  <a:pt x="10738" y="1015"/>
                </a:cubicBezTo>
                <a:cubicBezTo>
                  <a:pt x="10104" y="997"/>
                  <a:pt x="9958" y="1244"/>
                  <a:pt x="9851" y="1414"/>
                </a:cubicBezTo>
                <a:cubicBezTo>
                  <a:pt x="9813" y="1468"/>
                  <a:pt x="9742" y="1468"/>
                  <a:pt x="9705" y="1419"/>
                </a:cubicBezTo>
                <a:cubicBezTo>
                  <a:pt x="9619" y="1311"/>
                  <a:pt x="9518" y="1215"/>
                  <a:pt x="9394" y="1136"/>
                </a:cubicBezTo>
                <a:cubicBezTo>
                  <a:pt x="8878" y="797"/>
                  <a:pt x="8694" y="670"/>
                  <a:pt x="8576" y="89"/>
                </a:cubicBezTo>
                <a:cubicBezTo>
                  <a:pt x="8538" y="-92"/>
                  <a:pt x="8162" y="41"/>
                  <a:pt x="8199" y="205"/>
                </a:cubicBezTo>
                <a:cubicBezTo>
                  <a:pt x="8355" y="870"/>
                  <a:pt x="8625" y="906"/>
                  <a:pt x="8776" y="1087"/>
                </a:cubicBezTo>
                <a:cubicBezTo>
                  <a:pt x="8926" y="1268"/>
                  <a:pt x="8554" y="1365"/>
                  <a:pt x="8876" y="1656"/>
                </a:cubicBezTo>
                <a:cubicBezTo>
                  <a:pt x="8909" y="1686"/>
                  <a:pt x="8942" y="1716"/>
                  <a:pt x="8969" y="1741"/>
                </a:cubicBezTo>
                <a:cubicBezTo>
                  <a:pt x="9007" y="1771"/>
                  <a:pt x="9006" y="1825"/>
                  <a:pt x="8974" y="1861"/>
                </a:cubicBezTo>
                <a:cubicBezTo>
                  <a:pt x="8829" y="2019"/>
                  <a:pt x="8717" y="2259"/>
                  <a:pt x="8695" y="2634"/>
                </a:cubicBezTo>
                <a:cubicBezTo>
                  <a:pt x="8690" y="2689"/>
                  <a:pt x="8646" y="2726"/>
                  <a:pt x="8603" y="2714"/>
                </a:cubicBezTo>
                <a:cubicBezTo>
                  <a:pt x="8479" y="2683"/>
                  <a:pt x="8360" y="2666"/>
                  <a:pt x="8258" y="2678"/>
                </a:cubicBezTo>
                <a:cubicBezTo>
                  <a:pt x="7817" y="2732"/>
                  <a:pt x="7393" y="3323"/>
                  <a:pt x="7076" y="3994"/>
                </a:cubicBezTo>
                <a:cubicBezTo>
                  <a:pt x="7059" y="4031"/>
                  <a:pt x="7006" y="4025"/>
                  <a:pt x="6995" y="3983"/>
                </a:cubicBezTo>
                <a:cubicBezTo>
                  <a:pt x="6871" y="3433"/>
                  <a:pt x="6496" y="2120"/>
                  <a:pt x="6066" y="2247"/>
                </a:cubicBezTo>
                <a:cubicBezTo>
                  <a:pt x="6050" y="2253"/>
                  <a:pt x="6033" y="2260"/>
                  <a:pt x="6022" y="2266"/>
                </a:cubicBezTo>
                <a:cubicBezTo>
                  <a:pt x="5565" y="1939"/>
                  <a:pt x="4513" y="1227"/>
                  <a:pt x="4421" y="1438"/>
                </a:cubicBezTo>
                <a:cubicBezTo>
                  <a:pt x="4411" y="1462"/>
                  <a:pt x="4398" y="1486"/>
                  <a:pt x="4388" y="1510"/>
                </a:cubicBezTo>
                <a:cubicBezTo>
                  <a:pt x="4189" y="1377"/>
                  <a:pt x="3851" y="1154"/>
                  <a:pt x="3781" y="1172"/>
                </a:cubicBezTo>
                <a:cubicBezTo>
                  <a:pt x="3695" y="1196"/>
                  <a:pt x="3620" y="1437"/>
                  <a:pt x="3647" y="1521"/>
                </a:cubicBezTo>
                <a:cubicBezTo>
                  <a:pt x="3668" y="1594"/>
                  <a:pt x="4038" y="1697"/>
                  <a:pt x="4307" y="1758"/>
                </a:cubicBezTo>
                <a:cubicBezTo>
                  <a:pt x="4296" y="1806"/>
                  <a:pt x="4286" y="1867"/>
                  <a:pt x="4275" y="1933"/>
                </a:cubicBezTo>
                <a:cubicBezTo>
                  <a:pt x="4254" y="2121"/>
                  <a:pt x="5221" y="2453"/>
                  <a:pt x="5807" y="2634"/>
                </a:cubicBezTo>
                <a:cubicBezTo>
                  <a:pt x="5753" y="3094"/>
                  <a:pt x="6018" y="3875"/>
                  <a:pt x="6357" y="4552"/>
                </a:cubicBezTo>
                <a:cubicBezTo>
                  <a:pt x="6443" y="4721"/>
                  <a:pt x="6538" y="4854"/>
                  <a:pt x="6646" y="4950"/>
                </a:cubicBezTo>
                <a:cubicBezTo>
                  <a:pt x="6683" y="4987"/>
                  <a:pt x="6695" y="5034"/>
                  <a:pt x="6684" y="5088"/>
                </a:cubicBezTo>
                <a:cubicBezTo>
                  <a:pt x="6582" y="5475"/>
                  <a:pt x="6538" y="5802"/>
                  <a:pt x="6587" y="5959"/>
                </a:cubicBezTo>
                <a:cubicBezTo>
                  <a:pt x="6597" y="6002"/>
                  <a:pt x="6624" y="6043"/>
                  <a:pt x="6667" y="6086"/>
                </a:cubicBezTo>
                <a:cubicBezTo>
                  <a:pt x="6694" y="6116"/>
                  <a:pt x="6690" y="6166"/>
                  <a:pt x="6657" y="6190"/>
                </a:cubicBezTo>
                <a:cubicBezTo>
                  <a:pt x="6313" y="6438"/>
                  <a:pt x="6012" y="6769"/>
                  <a:pt x="5780" y="7168"/>
                </a:cubicBezTo>
                <a:cubicBezTo>
                  <a:pt x="5517" y="7634"/>
                  <a:pt x="5286" y="8125"/>
                  <a:pt x="5098" y="8632"/>
                </a:cubicBezTo>
                <a:cubicBezTo>
                  <a:pt x="5082" y="8669"/>
                  <a:pt x="5045" y="8692"/>
                  <a:pt x="5013" y="8680"/>
                </a:cubicBezTo>
                <a:cubicBezTo>
                  <a:pt x="4545" y="8547"/>
                  <a:pt x="4050" y="8377"/>
                  <a:pt x="3512" y="7839"/>
                </a:cubicBezTo>
                <a:cubicBezTo>
                  <a:pt x="3432" y="7760"/>
                  <a:pt x="3334" y="7738"/>
                  <a:pt x="3232" y="7756"/>
                </a:cubicBezTo>
                <a:cubicBezTo>
                  <a:pt x="3194" y="7762"/>
                  <a:pt x="3157" y="7743"/>
                  <a:pt x="3146" y="7701"/>
                </a:cubicBezTo>
                <a:cubicBezTo>
                  <a:pt x="3028" y="7369"/>
                  <a:pt x="2872" y="7048"/>
                  <a:pt x="2684" y="7072"/>
                </a:cubicBezTo>
                <a:cubicBezTo>
                  <a:pt x="2641" y="7078"/>
                  <a:pt x="2604" y="7048"/>
                  <a:pt x="2594" y="7006"/>
                </a:cubicBezTo>
                <a:cubicBezTo>
                  <a:pt x="2491" y="6365"/>
                  <a:pt x="2323" y="6285"/>
                  <a:pt x="2237" y="6297"/>
                </a:cubicBezTo>
                <a:cubicBezTo>
                  <a:pt x="2200" y="6303"/>
                  <a:pt x="2167" y="6281"/>
                  <a:pt x="2157" y="6244"/>
                </a:cubicBezTo>
                <a:cubicBezTo>
                  <a:pt x="2028" y="5815"/>
                  <a:pt x="1974" y="5332"/>
                  <a:pt x="1668" y="5489"/>
                </a:cubicBezTo>
                <a:cubicBezTo>
                  <a:pt x="1318" y="5664"/>
                  <a:pt x="1743" y="6237"/>
                  <a:pt x="1883" y="6418"/>
                </a:cubicBezTo>
                <a:cubicBezTo>
                  <a:pt x="1904" y="6449"/>
                  <a:pt x="1909" y="6492"/>
                  <a:pt x="1888" y="6522"/>
                </a:cubicBezTo>
                <a:cubicBezTo>
                  <a:pt x="1834" y="6619"/>
                  <a:pt x="1787" y="6854"/>
                  <a:pt x="2276" y="7253"/>
                </a:cubicBezTo>
                <a:cubicBezTo>
                  <a:pt x="2303" y="7278"/>
                  <a:pt x="2319" y="7327"/>
                  <a:pt x="2303" y="7363"/>
                </a:cubicBezTo>
                <a:cubicBezTo>
                  <a:pt x="2195" y="7611"/>
                  <a:pt x="2469" y="7949"/>
                  <a:pt x="2716" y="8209"/>
                </a:cubicBezTo>
                <a:cubicBezTo>
                  <a:pt x="2738" y="8233"/>
                  <a:pt x="2749" y="8262"/>
                  <a:pt x="2738" y="8292"/>
                </a:cubicBezTo>
                <a:cubicBezTo>
                  <a:pt x="2695" y="8456"/>
                  <a:pt x="2706" y="8632"/>
                  <a:pt x="2809" y="8784"/>
                </a:cubicBezTo>
                <a:cubicBezTo>
                  <a:pt x="3088" y="9189"/>
                  <a:pt x="3937" y="9423"/>
                  <a:pt x="4717" y="9562"/>
                </a:cubicBezTo>
                <a:cubicBezTo>
                  <a:pt x="4765" y="9568"/>
                  <a:pt x="4792" y="9623"/>
                  <a:pt x="4781" y="9672"/>
                </a:cubicBezTo>
                <a:cubicBezTo>
                  <a:pt x="4550" y="10560"/>
                  <a:pt x="4437" y="11268"/>
                  <a:pt x="4448" y="12260"/>
                </a:cubicBezTo>
                <a:cubicBezTo>
                  <a:pt x="4448" y="12308"/>
                  <a:pt x="4415" y="12363"/>
                  <a:pt x="4378" y="12381"/>
                </a:cubicBezTo>
                <a:cubicBezTo>
                  <a:pt x="3152" y="12937"/>
                  <a:pt x="2533" y="14961"/>
                  <a:pt x="2501" y="16261"/>
                </a:cubicBezTo>
                <a:cubicBezTo>
                  <a:pt x="2501" y="16334"/>
                  <a:pt x="2426" y="16370"/>
                  <a:pt x="2372" y="16327"/>
                </a:cubicBezTo>
                <a:cubicBezTo>
                  <a:pt x="662" y="14786"/>
                  <a:pt x="72" y="14708"/>
                  <a:pt x="13" y="14871"/>
                </a:cubicBezTo>
                <a:cubicBezTo>
                  <a:pt x="-46" y="15040"/>
                  <a:pt x="99" y="15138"/>
                  <a:pt x="529" y="15313"/>
                </a:cubicBezTo>
                <a:cubicBezTo>
                  <a:pt x="593" y="15337"/>
                  <a:pt x="630" y="15416"/>
                  <a:pt x="620" y="15494"/>
                </a:cubicBezTo>
                <a:cubicBezTo>
                  <a:pt x="534" y="16032"/>
                  <a:pt x="899" y="16104"/>
                  <a:pt x="1098" y="16104"/>
                </a:cubicBezTo>
                <a:cubicBezTo>
                  <a:pt x="1174" y="16104"/>
                  <a:pt x="1243" y="16164"/>
                  <a:pt x="1265" y="16242"/>
                </a:cubicBezTo>
                <a:lnTo>
                  <a:pt x="1313" y="16418"/>
                </a:lnTo>
                <a:cubicBezTo>
                  <a:pt x="1335" y="16497"/>
                  <a:pt x="1388" y="16563"/>
                  <a:pt x="1458" y="16594"/>
                </a:cubicBezTo>
                <a:cubicBezTo>
                  <a:pt x="1662" y="16672"/>
                  <a:pt x="2103" y="16848"/>
                  <a:pt x="2474" y="17006"/>
                </a:cubicBezTo>
                <a:cubicBezTo>
                  <a:pt x="2533" y="17030"/>
                  <a:pt x="2577" y="17077"/>
                  <a:pt x="2604" y="17138"/>
                </a:cubicBezTo>
                <a:cubicBezTo>
                  <a:pt x="2657" y="17271"/>
                  <a:pt x="2732" y="17368"/>
                  <a:pt x="2824" y="17399"/>
                </a:cubicBezTo>
                <a:cubicBezTo>
                  <a:pt x="3657" y="17683"/>
                  <a:pt x="3764" y="14509"/>
                  <a:pt x="3958" y="13681"/>
                </a:cubicBezTo>
                <a:cubicBezTo>
                  <a:pt x="4028" y="13378"/>
                  <a:pt x="4189" y="13208"/>
                  <a:pt x="4361" y="13118"/>
                </a:cubicBezTo>
                <a:cubicBezTo>
                  <a:pt x="4409" y="13093"/>
                  <a:pt x="4468" y="13129"/>
                  <a:pt x="4468" y="13189"/>
                </a:cubicBezTo>
                <a:cubicBezTo>
                  <a:pt x="4753" y="16871"/>
                  <a:pt x="6899" y="19967"/>
                  <a:pt x="9861" y="21345"/>
                </a:cubicBezTo>
                <a:cubicBezTo>
                  <a:pt x="9866" y="21345"/>
                  <a:pt x="9866" y="21345"/>
                  <a:pt x="9871" y="21351"/>
                </a:cubicBezTo>
                <a:cubicBezTo>
                  <a:pt x="10215" y="21508"/>
                  <a:pt x="10593" y="21296"/>
                  <a:pt x="10711" y="20928"/>
                </a:cubicBezTo>
                <a:cubicBezTo>
                  <a:pt x="10738" y="20849"/>
                  <a:pt x="10763" y="20849"/>
                  <a:pt x="10785" y="20922"/>
                </a:cubicBezTo>
                <a:cubicBezTo>
                  <a:pt x="10871" y="21188"/>
                  <a:pt x="11097" y="21382"/>
                  <a:pt x="11366" y="21394"/>
                </a:cubicBezTo>
                <a:cubicBezTo>
                  <a:pt x="11522" y="21400"/>
                  <a:pt x="11576" y="21375"/>
                  <a:pt x="11635" y="21345"/>
                </a:cubicBezTo>
                <a:cubicBezTo>
                  <a:pt x="14597" y="19967"/>
                  <a:pt x="16743" y="16871"/>
                  <a:pt x="17028" y="13189"/>
                </a:cubicBezTo>
                <a:cubicBezTo>
                  <a:pt x="17033" y="13129"/>
                  <a:pt x="17087" y="13093"/>
                  <a:pt x="17135" y="13118"/>
                </a:cubicBezTo>
                <a:cubicBezTo>
                  <a:pt x="17307" y="13208"/>
                  <a:pt x="17468" y="13378"/>
                  <a:pt x="17538" y="13681"/>
                </a:cubicBezTo>
                <a:cubicBezTo>
                  <a:pt x="17732" y="14509"/>
                  <a:pt x="17839" y="17683"/>
                  <a:pt x="18672" y="17399"/>
                </a:cubicBezTo>
                <a:cubicBezTo>
                  <a:pt x="18764" y="17368"/>
                  <a:pt x="18839" y="17277"/>
                  <a:pt x="18892" y="17138"/>
                </a:cubicBezTo>
                <a:cubicBezTo>
                  <a:pt x="18919" y="17077"/>
                  <a:pt x="18963" y="17030"/>
                  <a:pt x="19022" y="17006"/>
                </a:cubicBezTo>
                <a:cubicBezTo>
                  <a:pt x="19393" y="16854"/>
                  <a:pt x="19834" y="16672"/>
                  <a:pt x="20038" y="16594"/>
                </a:cubicBezTo>
                <a:cubicBezTo>
                  <a:pt x="20108" y="16563"/>
                  <a:pt x="20161" y="16503"/>
                  <a:pt x="20182" y="16418"/>
                </a:cubicBezTo>
                <a:lnTo>
                  <a:pt x="20231" y="16242"/>
                </a:lnTo>
                <a:cubicBezTo>
                  <a:pt x="20253" y="16158"/>
                  <a:pt x="20322" y="16104"/>
                  <a:pt x="20398" y="16104"/>
                </a:cubicBezTo>
                <a:cubicBezTo>
                  <a:pt x="20602" y="16104"/>
                  <a:pt x="20968" y="16032"/>
                  <a:pt x="20876" y="15494"/>
                </a:cubicBezTo>
                <a:cubicBezTo>
                  <a:pt x="20866" y="15416"/>
                  <a:pt x="20903" y="15337"/>
                  <a:pt x="20967" y="15313"/>
                </a:cubicBezTo>
                <a:cubicBezTo>
                  <a:pt x="21408" y="15137"/>
                  <a:pt x="21554" y="15040"/>
                  <a:pt x="21489" y="14871"/>
                </a:cubicBezTo>
                <a:cubicBezTo>
                  <a:pt x="21430" y="14708"/>
                  <a:pt x="20839" y="14786"/>
                  <a:pt x="19129" y="16327"/>
                </a:cubicBezTo>
                <a:cubicBezTo>
                  <a:pt x="19081" y="16376"/>
                  <a:pt x="19005" y="16334"/>
                  <a:pt x="19000" y="16261"/>
                </a:cubicBezTo>
                <a:cubicBezTo>
                  <a:pt x="18968" y="14955"/>
                  <a:pt x="18349" y="12937"/>
                  <a:pt x="17123" y="12381"/>
                </a:cubicBezTo>
                <a:cubicBezTo>
                  <a:pt x="17086" y="12363"/>
                  <a:pt x="17054" y="12308"/>
                  <a:pt x="17054" y="12260"/>
                </a:cubicBezTo>
                <a:cubicBezTo>
                  <a:pt x="17065" y="11268"/>
                  <a:pt x="16946" y="10560"/>
                  <a:pt x="16720" y="9672"/>
                </a:cubicBezTo>
                <a:cubicBezTo>
                  <a:pt x="16709" y="9623"/>
                  <a:pt x="16737" y="9568"/>
                  <a:pt x="16786" y="9562"/>
                </a:cubicBezTo>
                <a:cubicBezTo>
                  <a:pt x="17565" y="9423"/>
                  <a:pt x="18415" y="9189"/>
                  <a:pt x="18694" y="8784"/>
                </a:cubicBezTo>
                <a:cubicBezTo>
                  <a:pt x="18796" y="8632"/>
                  <a:pt x="18806" y="8456"/>
                  <a:pt x="18763" y="8292"/>
                </a:cubicBezTo>
                <a:cubicBezTo>
                  <a:pt x="18752" y="8262"/>
                  <a:pt x="18763" y="8227"/>
                  <a:pt x="18785" y="8209"/>
                </a:cubicBezTo>
                <a:cubicBezTo>
                  <a:pt x="19027" y="7949"/>
                  <a:pt x="19306" y="7611"/>
                  <a:pt x="19198" y="7363"/>
                </a:cubicBezTo>
                <a:cubicBezTo>
                  <a:pt x="19182" y="7327"/>
                  <a:pt x="19193" y="7278"/>
                  <a:pt x="19225" y="7253"/>
                </a:cubicBezTo>
                <a:cubicBezTo>
                  <a:pt x="19709" y="6854"/>
                  <a:pt x="19667" y="6619"/>
                  <a:pt x="19613" y="6522"/>
                </a:cubicBezTo>
                <a:cubicBezTo>
                  <a:pt x="19597" y="6492"/>
                  <a:pt x="19597" y="6449"/>
                  <a:pt x="19618" y="6418"/>
                </a:cubicBezTo>
                <a:cubicBezTo>
                  <a:pt x="19763" y="6237"/>
                  <a:pt x="20188" y="5670"/>
                  <a:pt x="19833" y="5489"/>
                </a:cubicBezTo>
                <a:cubicBezTo>
                  <a:pt x="19527" y="5332"/>
                  <a:pt x="19473" y="5815"/>
                  <a:pt x="19344" y="6244"/>
                </a:cubicBezTo>
                <a:cubicBezTo>
                  <a:pt x="19333" y="6281"/>
                  <a:pt x="19301" y="6303"/>
                  <a:pt x="19264" y="6297"/>
                </a:cubicBezTo>
                <a:cubicBezTo>
                  <a:pt x="19178" y="6291"/>
                  <a:pt x="19011" y="6365"/>
                  <a:pt x="18909" y="7006"/>
                </a:cubicBezTo>
                <a:cubicBezTo>
                  <a:pt x="18904" y="7054"/>
                  <a:pt x="18860" y="7078"/>
                  <a:pt x="18817" y="7072"/>
                </a:cubicBezTo>
                <a:cubicBezTo>
                  <a:pt x="18629" y="7048"/>
                  <a:pt x="18468" y="7369"/>
                  <a:pt x="18355" y="7701"/>
                </a:cubicBezTo>
                <a:cubicBezTo>
                  <a:pt x="18339" y="7737"/>
                  <a:pt x="18307" y="7762"/>
                  <a:pt x="18269" y="7756"/>
                </a:cubicBezTo>
                <a:cubicBezTo>
                  <a:pt x="18172" y="7738"/>
                  <a:pt x="18069" y="7754"/>
                  <a:pt x="17988" y="7839"/>
                </a:cubicBezTo>
                <a:cubicBezTo>
                  <a:pt x="17451" y="8371"/>
                  <a:pt x="16958" y="8547"/>
                  <a:pt x="16490" y="8680"/>
                </a:cubicBezTo>
                <a:cubicBezTo>
                  <a:pt x="16452" y="8692"/>
                  <a:pt x="16413" y="8669"/>
                  <a:pt x="16403" y="8632"/>
                </a:cubicBezTo>
                <a:cubicBezTo>
                  <a:pt x="16209" y="8119"/>
                  <a:pt x="15984" y="7634"/>
                  <a:pt x="15721" y="7168"/>
                </a:cubicBezTo>
                <a:cubicBezTo>
                  <a:pt x="15495" y="6769"/>
                  <a:pt x="15193" y="6438"/>
                  <a:pt x="14844" y="6190"/>
                </a:cubicBezTo>
                <a:cubicBezTo>
                  <a:pt x="14811" y="6166"/>
                  <a:pt x="14807" y="6116"/>
                  <a:pt x="14834" y="6086"/>
                </a:cubicBezTo>
                <a:cubicBezTo>
                  <a:pt x="14877" y="6043"/>
                  <a:pt x="14903" y="6002"/>
                  <a:pt x="14914" y="5959"/>
                </a:cubicBezTo>
                <a:cubicBezTo>
                  <a:pt x="14957" y="5802"/>
                  <a:pt x="14914" y="5475"/>
                  <a:pt x="14817" y="5088"/>
                </a:cubicBezTo>
                <a:cubicBezTo>
                  <a:pt x="14806" y="5040"/>
                  <a:pt x="14818" y="4987"/>
                  <a:pt x="14855" y="4950"/>
                </a:cubicBezTo>
                <a:cubicBezTo>
                  <a:pt x="14958" y="4848"/>
                  <a:pt x="15060" y="4721"/>
                  <a:pt x="15146" y="4552"/>
                </a:cubicBezTo>
                <a:cubicBezTo>
                  <a:pt x="15490" y="3875"/>
                  <a:pt x="15747" y="3094"/>
                  <a:pt x="15694" y="2634"/>
                </a:cubicBezTo>
                <a:cubicBezTo>
                  <a:pt x="16274" y="2453"/>
                  <a:pt x="17247" y="2121"/>
                  <a:pt x="17226" y="1933"/>
                </a:cubicBezTo>
                <a:cubicBezTo>
                  <a:pt x="17215" y="1867"/>
                  <a:pt x="17205" y="1812"/>
                  <a:pt x="17194" y="1758"/>
                </a:cubicBezTo>
                <a:cubicBezTo>
                  <a:pt x="17463" y="1691"/>
                  <a:pt x="17827" y="1588"/>
                  <a:pt x="17854" y="1521"/>
                </a:cubicBezTo>
                <a:cubicBezTo>
                  <a:pt x="17881" y="1443"/>
                  <a:pt x="17806" y="1196"/>
                  <a:pt x="17720" y="1172"/>
                </a:cubicBezTo>
                <a:cubicBezTo>
                  <a:pt x="17655" y="1154"/>
                  <a:pt x="17312" y="1377"/>
                  <a:pt x="17113" y="1510"/>
                </a:cubicBezTo>
                <a:cubicBezTo>
                  <a:pt x="17102" y="1486"/>
                  <a:pt x="17092" y="1462"/>
                  <a:pt x="17081" y="1438"/>
                </a:cubicBezTo>
                <a:cubicBezTo>
                  <a:pt x="16990" y="1227"/>
                  <a:pt x="15936" y="1939"/>
                  <a:pt x="15479" y="2266"/>
                </a:cubicBezTo>
                <a:cubicBezTo>
                  <a:pt x="15463" y="2260"/>
                  <a:pt x="15451" y="2253"/>
                  <a:pt x="15435" y="2247"/>
                </a:cubicBezTo>
                <a:cubicBezTo>
                  <a:pt x="15005" y="2120"/>
                  <a:pt x="14630" y="3433"/>
                  <a:pt x="14506" y="3983"/>
                </a:cubicBezTo>
                <a:cubicBezTo>
                  <a:pt x="14495" y="4025"/>
                  <a:pt x="14447" y="4031"/>
                  <a:pt x="14425" y="3994"/>
                </a:cubicBezTo>
                <a:cubicBezTo>
                  <a:pt x="14114" y="3323"/>
                  <a:pt x="13689" y="2732"/>
                  <a:pt x="13243" y="2678"/>
                </a:cubicBezTo>
                <a:cubicBezTo>
                  <a:pt x="13141" y="2666"/>
                  <a:pt x="13012" y="2677"/>
                  <a:pt x="12888" y="2714"/>
                </a:cubicBezTo>
                <a:cubicBezTo>
                  <a:pt x="12845" y="2726"/>
                  <a:pt x="12796" y="2689"/>
                  <a:pt x="12796" y="2634"/>
                </a:cubicBezTo>
                <a:cubicBezTo>
                  <a:pt x="12774" y="2259"/>
                  <a:pt x="12662" y="2019"/>
                  <a:pt x="12517" y="1861"/>
                </a:cubicBezTo>
                <a:cubicBezTo>
                  <a:pt x="12485" y="1825"/>
                  <a:pt x="12484" y="1771"/>
                  <a:pt x="12522" y="1741"/>
                </a:cubicBezTo>
                <a:cubicBezTo>
                  <a:pt x="12554" y="1716"/>
                  <a:pt x="12580" y="1686"/>
                  <a:pt x="12613" y="1656"/>
                </a:cubicBezTo>
                <a:cubicBezTo>
                  <a:pt x="12935" y="1365"/>
                  <a:pt x="12565" y="1268"/>
                  <a:pt x="12715" y="1087"/>
                </a:cubicBezTo>
                <a:cubicBezTo>
                  <a:pt x="12866" y="906"/>
                  <a:pt x="13135" y="864"/>
                  <a:pt x="13291" y="205"/>
                </a:cubicBezTo>
                <a:cubicBezTo>
                  <a:pt x="13320" y="82"/>
                  <a:pt x="13114" y="-26"/>
                  <a:pt x="12994" y="6"/>
                </a:cubicBezTo>
                <a:close/>
                <a:moveTo>
                  <a:pt x="10753" y="6879"/>
                </a:moveTo>
                <a:cubicBezTo>
                  <a:pt x="11774" y="6879"/>
                  <a:pt x="12603" y="7519"/>
                  <a:pt x="12603" y="8317"/>
                </a:cubicBezTo>
                <a:cubicBezTo>
                  <a:pt x="12603" y="9115"/>
                  <a:pt x="11774" y="9757"/>
                  <a:pt x="10753" y="9757"/>
                </a:cubicBezTo>
                <a:cubicBezTo>
                  <a:pt x="9732" y="9757"/>
                  <a:pt x="8903" y="9115"/>
                  <a:pt x="8903" y="8317"/>
                </a:cubicBezTo>
                <a:cubicBezTo>
                  <a:pt x="8903" y="7519"/>
                  <a:pt x="9732" y="6879"/>
                  <a:pt x="10753" y="6879"/>
                </a:cubicBezTo>
                <a:close/>
                <a:moveTo>
                  <a:pt x="6941" y="8649"/>
                </a:moveTo>
                <a:cubicBezTo>
                  <a:pt x="7447" y="8740"/>
                  <a:pt x="7748" y="9588"/>
                  <a:pt x="7613" y="10537"/>
                </a:cubicBezTo>
                <a:cubicBezTo>
                  <a:pt x="7484" y="11486"/>
                  <a:pt x="6963" y="12186"/>
                  <a:pt x="6452" y="12095"/>
                </a:cubicBezTo>
                <a:cubicBezTo>
                  <a:pt x="5947" y="12005"/>
                  <a:pt x="5646" y="11159"/>
                  <a:pt x="5780" y="10210"/>
                </a:cubicBezTo>
                <a:cubicBezTo>
                  <a:pt x="5915" y="9261"/>
                  <a:pt x="6436" y="8559"/>
                  <a:pt x="6941" y="8649"/>
                </a:cubicBezTo>
                <a:close/>
                <a:moveTo>
                  <a:pt x="14560" y="8649"/>
                </a:moveTo>
                <a:cubicBezTo>
                  <a:pt x="15065" y="8559"/>
                  <a:pt x="15586" y="9255"/>
                  <a:pt x="15721" y="10210"/>
                </a:cubicBezTo>
                <a:cubicBezTo>
                  <a:pt x="15855" y="11165"/>
                  <a:pt x="15559" y="12005"/>
                  <a:pt x="15049" y="12095"/>
                </a:cubicBezTo>
                <a:cubicBezTo>
                  <a:pt x="14543" y="12186"/>
                  <a:pt x="14022" y="11492"/>
                  <a:pt x="13888" y="10537"/>
                </a:cubicBezTo>
                <a:cubicBezTo>
                  <a:pt x="13753" y="9588"/>
                  <a:pt x="14054" y="8740"/>
                  <a:pt x="14560" y="8649"/>
                </a:cubicBezTo>
                <a:close/>
                <a:moveTo>
                  <a:pt x="8006" y="12589"/>
                </a:moveTo>
                <a:cubicBezTo>
                  <a:pt x="8163" y="12585"/>
                  <a:pt x="8330" y="12608"/>
                  <a:pt x="8500" y="12664"/>
                </a:cubicBezTo>
                <a:cubicBezTo>
                  <a:pt x="9183" y="12882"/>
                  <a:pt x="9662" y="13517"/>
                  <a:pt x="9560" y="14085"/>
                </a:cubicBezTo>
                <a:cubicBezTo>
                  <a:pt x="9463" y="14647"/>
                  <a:pt x="8828" y="14932"/>
                  <a:pt x="8146" y="14708"/>
                </a:cubicBezTo>
                <a:cubicBezTo>
                  <a:pt x="7463" y="14491"/>
                  <a:pt x="6991" y="13856"/>
                  <a:pt x="7087" y="13288"/>
                </a:cubicBezTo>
                <a:cubicBezTo>
                  <a:pt x="7160" y="12866"/>
                  <a:pt x="7535" y="12600"/>
                  <a:pt x="8006" y="12589"/>
                </a:cubicBezTo>
                <a:close/>
                <a:moveTo>
                  <a:pt x="13496" y="12590"/>
                </a:moveTo>
                <a:cubicBezTo>
                  <a:pt x="13967" y="12603"/>
                  <a:pt x="14341" y="12866"/>
                  <a:pt x="14414" y="13288"/>
                </a:cubicBezTo>
                <a:cubicBezTo>
                  <a:pt x="14510" y="13850"/>
                  <a:pt x="14038" y="14485"/>
                  <a:pt x="13355" y="14708"/>
                </a:cubicBezTo>
                <a:cubicBezTo>
                  <a:pt x="12672" y="14926"/>
                  <a:pt x="12043" y="14647"/>
                  <a:pt x="11941" y="14085"/>
                </a:cubicBezTo>
                <a:cubicBezTo>
                  <a:pt x="11844" y="13523"/>
                  <a:pt x="12318" y="12888"/>
                  <a:pt x="13001" y="12664"/>
                </a:cubicBezTo>
                <a:cubicBezTo>
                  <a:pt x="13171" y="12610"/>
                  <a:pt x="13339" y="12586"/>
                  <a:pt x="13496" y="12590"/>
                </a:cubicBezTo>
                <a:close/>
                <a:moveTo>
                  <a:pt x="7106" y="15893"/>
                </a:moveTo>
                <a:cubicBezTo>
                  <a:pt x="7429" y="15860"/>
                  <a:pt x="7851" y="16099"/>
                  <a:pt x="8178" y="16539"/>
                </a:cubicBezTo>
                <a:cubicBezTo>
                  <a:pt x="8618" y="17125"/>
                  <a:pt x="8726" y="17833"/>
                  <a:pt x="8415" y="18130"/>
                </a:cubicBezTo>
                <a:cubicBezTo>
                  <a:pt x="8103" y="18426"/>
                  <a:pt x="7496" y="18197"/>
                  <a:pt x="7060" y="17610"/>
                </a:cubicBezTo>
                <a:cubicBezTo>
                  <a:pt x="6620" y="17030"/>
                  <a:pt x="6517" y="16316"/>
                  <a:pt x="6824" y="16019"/>
                </a:cubicBezTo>
                <a:cubicBezTo>
                  <a:pt x="6902" y="15945"/>
                  <a:pt x="6998" y="15904"/>
                  <a:pt x="7106" y="15893"/>
                </a:cubicBezTo>
                <a:close/>
                <a:moveTo>
                  <a:pt x="14404" y="15895"/>
                </a:moveTo>
                <a:cubicBezTo>
                  <a:pt x="14510" y="15905"/>
                  <a:pt x="14606" y="15945"/>
                  <a:pt x="14682" y="16019"/>
                </a:cubicBezTo>
                <a:cubicBezTo>
                  <a:pt x="14989" y="16322"/>
                  <a:pt x="14883" y="17030"/>
                  <a:pt x="14447" y="17610"/>
                </a:cubicBezTo>
                <a:cubicBezTo>
                  <a:pt x="14006" y="18191"/>
                  <a:pt x="13398" y="18426"/>
                  <a:pt x="13091" y="18130"/>
                </a:cubicBezTo>
                <a:cubicBezTo>
                  <a:pt x="12780" y="17833"/>
                  <a:pt x="12888" y="17119"/>
                  <a:pt x="13328" y="16539"/>
                </a:cubicBezTo>
                <a:cubicBezTo>
                  <a:pt x="13659" y="16104"/>
                  <a:pt x="14083" y="15863"/>
                  <a:pt x="14404" y="15895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B51600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94" name="Ladybug"/>
          <p:cNvSpPr/>
          <p:nvPr/>
        </p:nvSpPr>
        <p:spPr>
          <a:xfrm>
            <a:off x="7768471" y="4118730"/>
            <a:ext cx="874338" cy="7738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403" fill="norm" stroke="1" extrusionOk="0">
                <a:moveTo>
                  <a:pt x="12994" y="6"/>
                </a:moveTo>
                <a:cubicBezTo>
                  <a:pt x="12954" y="17"/>
                  <a:pt x="12924" y="43"/>
                  <a:pt x="12915" y="89"/>
                </a:cubicBezTo>
                <a:cubicBezTo>
                  <a:pt x="12802" y="664"/>
                  <a:pt x="12613" y="797"/>
                  <a:pt x="12097" y="1136"/>
                </a:cubicBezTo>
                <a:cubicBezTo>
                  <a:pt x="11979" y="1215"/>
                  <a:pt x="11872" y="1317"/>
                  <a:pt x="11786" y="1419"/>
                </a:cubicBezTo>
                <a:cubicBezTo>
                  <a:pt x="11749" y="1468"/>
                  <a:pt x="11678" y="1468"/>
                  <a:pt x="11640" y="1414"/>
                </a:cubicBezTo>
                <a:cubicBezTo>
                  <a:pt x="11532" y="1244"/>
                  <a:pt x="11372" y="997"/>
                  <a:pt x="10738" y="1015"/>
                </a:cubicBezTo>
                <a:cubicBezTo>
                  <a:pt x="10104" y="997"/>
                  <a:pt x="9958" y="1244"/>
                  <a:pt x="9851" y="1414"/>
                </a:cubicBezTo>
                <a:cubicBezTo>
                  <a:pt x="9813" y="1468"/>
                  <a:pt x="9742" y="1468"/>
                  <a:pt x="9705" y="1419"/>
                </a:cubicBezTo>
                <a:cubicBezTo>
                  <a:pt x="9619" y="1311"/>
                  <a:pt x="9518" y="1215"/>
                  <a:pt x="9394" y="1136"/>
                </a:cubicBezTo>
                <a:cubicBezTo>
                  <a:pt x="8878" y="797"/>
                  <a:pt x="8694" y="670"/>
                  <a:pt x="8576" y="89"/>
                </a:cubicBezTo>
                <a:cubicBezTo>
                  <a:pt x="8538" y="-92"/>
                  <a:pt x="8162" y="41"/>
                  <a:pt x="8199" y="205"/>
                </a:cubicBezTo>
                <a:cubicBezTo>
                  <a:pt x="8355" y="870"/>
                  <a:pt x="8625" y="906"/>
                  <a:pt x="8776" y="1087"/>
                </a:cubicBezTo>
                <a:cubicBezTo>
                  <a:pt x="8926" y="1268"/>
                  <a:pt x="8554" y="1365"/>
                  <a:pt x="8876" y="1656"/>
                </a:cubicBezTo>
                <a:cubicBezTo>
                  <a:pt x="8909" y="1686"/>
                  <a:pt x="8942" y="1716"/>
                  <a:pt x="8969" y="1741"/>
                </a:cubicBezTo>
                <a:cubicBezTo>
                  <a:pt x="9007" y="1771"/>
                  <a:pt x="9006" y="1825"/>
                  <a:pt x="8974" y="1861"/>
                </a:cubicBezTo>
                <a:cubicBezTo>
                  <a:pt x="8829" y="2019"/>
                  <a:pt x="8717" y="2259"/>
                  <a:pt x="8695" y="2634"/>
                </a:cubicBezTo>
                <a:cubicBezTo>
                  <a:pt x="8690" y="2689"/>
                  <a:pt x="8646" y="2726"/>
                  <a:pt x="8603" y="2714"/>
                </a:cubicBezTo>
                <a:cubicBezTo>
                  <a:pt x="8479" y="2683"/>
                  <a:pt x="8360" y="2666"/>
                  <a:pt x="8258" y="2678"/>
                </a:cubicBezTo>
                <a:cubicBezTo>
                  <a:pt x="7817" y="2732"/>
                  <a:pt x="7393" y="3323"/>
                  <a:pt x="7076" y="3994"/>
                </a:cubicBezTo>
                <a:cubicBezTo>
                  <a:pt x="7059" y="4031"/>
                  <a:pt x="7006" y="4025"/>
                  <a:pt x="6995" y="3983"/>
                </a:cubicBezTo>
                <a:cubicBezTo>
                  <a:pt x="6871" y="3433"/>
                  <a:pt x="6496" y="2120"/>
                  <a:pt x="6066" y="2247"/>
                </a:cubicBezTo>
                <a:cubicBezTo>
                  <a:pt x="6050" y="2253"/>
                  <a:pt x="6033" y="2260"/>
                  <a:pt x="6022" y="2266"/>
                </a:cubicBezTo>
                <a:cubicBezTo>
                  <a:pt x="5565" y="1939"/>
                  <a:pt x="4513" y="1227"/>
                  <a:pt x="4421" y="1438"/>
                </a:cubicBezTo>
                <a:cubicBezTo>
                  <a:pt x="4411" y="1462"/>
                  <a:pt x="4398" y="1486"/>
                  <a:pt x="4388" y="1510"/>
                </a:cubicBezTo>
                <a:cubicBezTo>
                  <a:pt x="4189" y="1377"/>
                  <a:pt x="3851" y="1154"/>
                  <a:pt x="3781" y="1172"/>
                </a:cubicBezTo>
                <a:cubicBezTo>
                  <a:pt x="3695" y="1196"/>
                  <a:pt x="3620" y="1437"/>
                  <a:pt x="3647" y="1521"/>
                </a:cubicBezTo>
                <a:cubicBezTo>
                  <a:pt x="3668" y="1594"/>
                  <a:pt x="4038" y="1697"/>
                  <a:pt x="4307" y="1758"/>
                </a:cubicBezTo>
                <a:cubicBezTo>
                  <a:pt x="4296" y="1806"/>
                  <a:pt x="4286" y="1867"/>
                  <a:pt x="4275" y="1933"/>
                </a:cubicBezTo>
                <a:cubicBezTo>
                  <a:pt x="4254" y="2121"/>
                  <a:pt x="5221" y="2453"/>
                  <a:pt x="5807" y="2634"/>
                </a:cubicBezTo>
                <a:cubicBezTo>
                  <a:pt x="5753" y="3094"/>
                  <a:pt x="6018" y="3875"/>
                  <a:pt x="6357" y="4552"/>
                </a:cubicBezTo>
                <a:cubicBezTo>
                  <a:pt x="6443" y="4721"/>
                  <a:pt x="6538" y="4854"/>
                  <a:pt x="6646" y="4950"/>
                </a:cubicBezTo>
                <a:cubicBezTo>
                  <a:pt x="6683" y="4987"/>
                  <a:pt x="6695" y="5034"/>
                  <a:pt x="6684" y="5088"/>
                </a:cubicBezTo>
                <a:cubicBezTo>
                  <a:pt x="6582" y="5475"/>
                  <a:pt x="6538" y="5802"/>
                  <a:pt x="6587" y="5959"/>
                </a:cubicBezTo>
                <a:cubicBezTo>
                  <a:pt x="6597" y="6002"/>
                  <a:pt x="6624" y="6043"/>
                  <a:pt x="6667" y="6086"/>
                </a:cubicBezTo>
                <a:cubicBezTo>
                  <a:pt x="6694" y="6116"/>
                  <a:pt x="6690" y="6166"/>
                  <a:pt x="6657" y="6190"/>
                </a:cubicBezTo>
                <a:cubicBezTo>
                  <a:pt x="6313" y="6438"/>
                  <a:pt x="6012" y="6769"/>
                  <a:pt x="5780" y="7168"/>
                </a:cubicBezTo>
                <a:cubicBezTo>
                  <a:pt x="5517" y="7634"/>
                  <a:pt x="5286" y="8125"/>
                  <a:pt x="5098" y="8632"/>
                </a:cubicBezTo>
                <a:cubicBezTo>
                  <a:pt x="5082" y="8669"/>
                  <a:pt x="5045" y="8692"/>
                  <a:pt x="5013" y="8680"/>
                </a:cubicBezTo>
                <a:cubicBezTo>
                  <a:pt x="4545" y="8547"/>
                  <a:pt x="4050" y="8377"/>
                  <a:pt x="3512" y="7839"/>
                </a:cubicBezTo>
                <a:cubicBezTo>
                  <a:pt x="3432" y="7760"/>
                  <a:pt x="3334" y="7738"/>
                  <a:pt x="3232" y="7756"/>
                </a:cubicBezTo>
                <a:cubicBezTo>
                  <a:pt x="3194" y="7762"/>
                  <a:pt x="3157" y="7743"/>
                  <a:pt x="3146" y="7701"/>
                </a:cubicBezTo>
                <a:cubicBezTo>
                  <a:pt x="3028" y="7369"/>
                  <a:pt x="2872" y="7048"/>
                  <a:pt x="2684" y="7072"/>
                </a:cubicBezTo>
                <a:cubicBezTo>
                  <a:pt x="2641" y="7078"/>
                  <a:pt x="2604" y="7048"/>
                  <a:pt x="2594" y="7006"/>
                </a:cubicBezTo>
                <a:cubicBezTo>
                  <a:pt x="2491" y="6365"/>
                  <a:pt x="2323" y="6285"/>
                  <a:pt x="2237" y="6297"/>
                </a:cubicBezTo>
                <a:cubicBezTo>
                  <a:pt x="2200" y="6303"/>
                  <a:pt x="2167" y="6281"/>
                  <a:pt x="2157" y="6244"/>
                </a:cubicBezTo>
                <a:cubicBezTo>
                  <a:pt x="2028" y="5815"/>
                  <a:pt x="1974" y="5332"/>
                  <a:pt x="1668" y="5489"/>
                </a:cubicBezTo>
                <a:cubicBezTo>
                  <a:pt x="1318" y="5664"/>
                  <a:pt x="1743" y="6237"/>
                  <a:pt x="1883" y="6418"/>
                </a:cubicBezTo>
                <a:cubicBezTo>
                  <a:pt x="1904" y="6449"/>
                  <a:pt x="1909" y="6492"/>
                  <a:pt x="1888" y="6522"/>
                </a:cubicBezTo>
                <a:cubicBezTo>
                  <a:pt x="1834" y="6619"/>
                  <a:pt x="1787" y="6854"/>
                  <a:pt x="2276" y="7253"/>
                </a:cubicBezTo>
                <a:cubicBezTo>
                  <a:pt x="2303" y="7278"/>
                  <a:pt x="2319" y="7327"/>
                  <a:pt x="2303" y="7363"/>
                </a:cubicBezTo>
                <a:cubicBezTo>
                  <a:pt x="2195" y="7611"/>
                  <a:pt x="2469" y="7949"/>
                  <a:pt x="2716" y="8209"/>
                </a:cubicBezTo>
                <a:cubicBezTo>
                  <a:pt x="2738" y="8233"/>
                  <a:pt x="2749" y="8262"/>
                  <a:pt x="2738" y="8292"/>
                </a:cubicBezTo>
                <a:cubicBezTo>
                  <a:pt x="2695" y="8456"/>
                  <a:pt x="2706" y="8632"/>
                  <a:pt x="2809" y="8784"/>
                </a:cubicBezTo>
                <a:cubicBezTo>
                  <a:pt x="3088" y="9189"/>
                  <a:pt x="3937" y="9423"/>
                  <a:pt x="4717" y="9562"/>
                </a:cubicBezTo>
                <a:cubicBezTo>
                  <a:pt x="4765" y="9568"/>
                  <a:pt x="4792" y="9623"/>
                  <a:pt x="4781" y="9672"/>
                </a:cubicBezTo>
                <a:cubicBezTo>
                  <a:pt x="4550" y="10560"/>
                  <a:pt x="4437" y="11268"/>
                  <a:pt x="4448" y="12260"/>
                </a:cubicBezTo>
                <a:cubicBezTo>
                  <a:pt x="4448" y="12308"/>
                  <a:pt x="4415" y="12363"/>
                  <a:pt x="4378" y="12381"/>
                </a:cubicBezTo>
                <a:cubicBezTo>
                  <a:pt x="3152" y="12937"/>
                  <a:pt x="2533" y="14961"/>
                  <a:pt x="2501" y="16261"/>
                </a:cubicBezTo>
                <a:cubicBezTo>
                  <a:pt x="2501" y="16334"/>
                  <a:pt x="2426" y="16370"/>
                  <a:pt x="2372" y="16327"/>
                </a:cubicBezTo>
                <a:cubicBezTo>
                  <a:pt x="662" y="14786"/>
                  <a:pt x="72" y="14708"/>
                  <a:pt x="13" y="14871"/>
                </a:cubicBezTo>
                <a:cubicBezTo>
                  <a:pt x="-46" y="15040"/>
                  <a:pt x="99" y="15138"/>
                  <a:pt x="529" y="15313"/>
                </a:cubicBezTo>
                <a:cubicBezTo>
                  <a:pt x="593" y="15337"/>
                  <a:pt x="630" y="15416"/>
                  <a:pt x="620" y="15494"/>
                </a:cubicBezTo>
                <a:cubicBezTo>
                  <a:pt x="534" y="16032"/>
                  <a:pt x="899" y="16104"/>
                  <a:pt x="1098" y="16104"/>
                </a:cubicBezTo>
                <a:cubicBezTo>
                  <a:pt x="1174" y="16104"/>
                  <a:pt x="1243" y="16164"/>
                  <a:pt x="1265" y="16242"/>
                </a:cubicBezTo>
                <a:lnTo>
                  <a:pt x="1313" y="16418"/>
                </a:lnTo>
                <a:cubicBezTo>
                  <a:pt x="1335" y="16497"/>
                  <a:pt x="1388" y="16563"/>
                  <a:pt x="1458" y="16594"/>
                </a:cubicBezTo>
                <a:cubicBezTo>
                  <a:pt x="1662" y="16672"/>
                  <a:pt x="2103" y="16848"/>
                  <a:pt x="2474" y="17006"/>
                </a:cubicBezTo>
                <a:cubicBezTo>
                  <a:pt x="2533" y="17030"/>
                  <a:pt x="2577" y="17077"/>
                  <a:pt x="2604" y="17138"/>
                </a:cubicBezTo>
                <a:cubicBezTo>
                  <a:pt x="2657" y="17271"/>
                  <a:pt x="2732" y="17368"/>
                  <a:pt x="2824" y="17399"/>
                </a:cubicBezTo>
                <a:cubicBezTo>
                  <a:pt x="3657" y="17683"/>
                  <a:pt x="3764" y="14509"/>
                  <a:pt x="3958" y="13681"/>
                </a:cubicBezTo>
                <a:cubicBezTo>
                  <a:pt x="4028" y="13378"/>
                  <a:pt x="4189" y="13208"/>
                  <a:pt x="4361" y="13118"/>
                </a:cubicBezTo>
                <a:cubicBezTo>
                  <a:pt x="4409" y="13093"/>
                  <a:pt x="4468" y="13129"/>
                  <a:pt x="4468" y="13189"/>
                </a:cubicBezTo>
                <a:cubicBezTo>
                  <a:pt x="4753" y="16871"/>
                  <a:pt x="6899" y="19967"/>
                  <a:pt x="9861" y="21345"/>
                </a:cubicBezTo>
                <a:cubicBezTo>
                  <a:pt x="9866" y="21345"/>
                  <a:pt x="9866" y="21345"/>
                  <a:pt x="9871" y="21351"/>
                </a:cubicBezTo>
                <a:cubicBezTo>
                  <a:pt x="10215" y="21508"/>
                  <a:pt x="10593" y="21296"/>
                  <a:pt x="10711" y="20928"/>
                </a:cubicBezTo>
                <a:cubicBezTo>
                  <a:pt x="10738" y="20849"/>
                  <a:pt x="10763" y="20849"/>
                  <a:pt x="10785" y="20922"/>
                </a:cubicBezTo>
                <a:cubicBezTo>
                  <a:pt x="10871" y="21188"/>
                  <a:pt x="11097" y="21382"/>
                  <a:pt x="11366" y="21394"/>
                </a:cubicBezTo>
                <a:cubicBezTo>
                  <a:pt x="11522" y="21400"/>
                  <a:pt x="11576" y="21375"/>
                  <a:pt x="11635" y="21345"/>
                </a:cubicBezTo>
                <a:cubicBezTo>
                  <a:pt x="14597" y="19967"/>
                  <a:pt x="16743" y="16871"/>
                  <a:pt x="17028" y="13189"/>
                </a:cubicBezTo>
                <a:cubicBezTo>
                  <a:pt x="17033" y="13129"/>
                  <a:pt x="17087" y="13093"/>
                  <a:pt x="17135" y="13118"/>
                </a:cubicBezTo>
                <a:cubicBezTo>
                  <a:pt x="17307" y="13208"/>
                  <a:pt x="17468" y="13378"/>
                  <a:pt x="17538" y="13681"/>
                </a:cubicBezTo>
                <a:cubicBezTo>
                  <a:pt x="17732" y="14509"/>
                  <a:pt x="17839" y="17683"/>
                  <a:pt x="18672" y="17399"/>
                </a:cubicBezTo>
                <a:cubicBezTo>
                  <a:pt x="18764" y="17368"/>
                  <a:pt x="18839" y="17277"/>
                  <a:pt x="18892" y="17138"/>
                </a:cubicBezTo>
                <a:cubicBezTo>
                  <a:pt x="18919" y="17077"/>
                  <a:pt x="18963" y="17030"/>
                  <a:pt x="19022" y="17006"/>
                </a:cubicBezTo>
                <a:cubicBezTo>
                  <a:pt x="19393" y="16854"/>
                  <a:pt x="19834" y="16672"/>
                  <a:pt x="20038" y="16594"/>
                </a:cubicBezTo>
                <a:cubicBezTo>
                  <a:pt x="20108" y="16563"/>
                  <a:pt x="20161" y="16503"/>
                  <a:pt x="20182" y="16418"/>
                </a:cubicBezTo>
                <a:lnTo>
                  <a:pt x="20231" y="16242"/>
                </a:lnTo>
                <a:cubicBezTo>
                  <a:pt x="20253" y="16158"/>
                  <a:pt x="20322" y="16104"/>
                  <a:pt x="20398" y="16104"/>
                </a:cubicBezTo>
                <a:cubicBezTo>
                  <a:pt x="20602" y="16104"/>
                  <a:pt x="20968" y="16032"/>
                  <a:pt x="20876" y="15494"/>
                </a:cubicBezTo>
                <a:cubicBezTo>
                  <a:pt x="20866" y="15416"/>
                  <a:pt x="20903" y="15337"/>
                  <a:pt x="20967" y="15313"/>
                </a:cubicBezTo>
                <a:cubicBezTo>
                  <a:pt x="21408" y="15137"/>
                  <a:pt x="21554" y="15040"/>
                  <a:pt x="21489" y="14871"/>
                </a:cubicBezTo>
                <a:cubicBezTo>
                  <a:pt x="21430" y="14708"/>
                  <a:pt x="20839" y="14786"/>
                  <a:pt x="19129" y="16327"/>
                </a:cubicBezTo>
                <a:cubicBezTo>
                  <a:pt x="19081" y="16376"/>
                  <a:pt x="19005" y="16334"/>
                  <a:pt x="19000" y="16261"/>
                </a:cubicBezTo>
                <a:cubicBezTo>
                  <a:pt x="18968" y="14955"/>
                  <a:pt x="18349" y="12937"/>
                  <a:pt x="17123" y="12381"/>
                </a:cubicBezTo>
                <a:cubicBezTo>
                  <a:pt x="17086" y="12363"/>
                  <a:pt x="17054" y="12308"/>
                  <a:pt x="17054" y="12260"/>
                </a:cubicBezTo>
                <a:cubicBezTo>
                  <a:pt x="17065" y="11268"/>
                  <a:pt x="16946" y="10560"/>
                  <a:pt x="16720" y="9672"/>
                </a:cubicBezTo>
                <a:cubicBezTo>
                  <a:pt x="16709" y="9623"/>
                  <a:pt x="16737" y="9568"/>
                  <a:pt x="16786" y="9562"/>
                </a:cubicBezTo>
                <a:cubicBezTo>
                  <a:pt x="17565" y="9423"/>
                  <a:pt x="18415" y="9189"/>
                  <a:pt x="18694" y="8784"/>
                </a:cubicBezTo>
                <a:cubicBezTo>
                  <a:pt x="18796" y="8632"/>
                  <a:pt x="18806" y="8456"/>
                  <a:pt x="18763" y="8292"/>
                </a:cubicBezTo>
                <a:cubicBezTo>
                  <a:pt x="18752" y="8262"/>
                  <a:pt x="18763" y="8227"/>
                  <a:pt x="18785" y="8209"/>
                </a:cubicBezTo>
                <a:cubicBezTo>
                  <a:pt x="19027" y="7949"/>
                  <a:pt x="19306" y="7611"/>
                  <a:pt x="19198" y="7363"/>
                </a:cubicBezTo>
                <a:cubicBezTo>
                  <a:pt x="19182" y="7327"/>
                  <a:pt x="19193" y="7278"/>
                  <a:pt x="19225" y="7253"/>
                </a:cubicBezTo>
                <a:cubicBezTo>
                  <a:pt x="19709" y="6854"/>
                  <a:pt x="19667" y="6619"/>
                  <a:pt x="19613" y="6522"/>
                </a:cubicBezTo>
                <a:cubicBezTo>
                  <a:pt x="19597" y="6492"/>
                  <a:pt x="19597" y="6449"/>
                  <a:pt x="19618" y="6418"/>
                </a:cubicBezTo>
                <a:cubicBezTo>
                  <a:pt x="19763" y="6237"/>
                  <a:pt x="20188" y="5670"/>
                  <a:pt x="19833" y="5489"/>
                </a:cubicBezTo>
                <a:cubicBezTo>
                  <a:pt x="19527" y="5332"/>
                  <a:pt x="19473" y="5815"/>
                  <a:pt x="19344" y="6244"/>
                </a:cubicBezTo>
                <a:cubicBezTo>
                  <a:pt x="19333" y="6281"/>
                  <a:pt x="19301" y="6303"/>
                  <a:pt x="19264" y="6297"/>
                </a:cubicBezTo>
                <a:cubicBezTo>
                  <a:pt x="19178" y="6291"/>
                  <a:pt x="19011" y="6365"/>
                  <a:pt x="18909" y="7006"/>
                </a:cubicBezTo>
                <a:cubicBezTo>
                  <a:pt x="18904" y="7054"/>
                  <a:pt x="18860" y="7078"/>
                  <a:pt x="18817" y="7072"/>
                </a:cubicBezTo>
                <a:cubicBezTo>
                  <a:pt x="18629" y="7048"/>
                  <a:pt x="18468" y="7369"/>
                  <a:pt x="18355" y="7701"/>
                </a:cubicBezTo>
                <a:cubicBezTo>
                  <a:pt x="18339" y="7737"/>
                  <a:pt x="18307" y="7762"/>
                  <a:pt x="18269" y="7756"/>
                </a:cubicBezTo>
                <a:cubicBezTo>
                  <a:pt x="18172" y="7738"/>
                  <a:pt x="18069" y="7754"/>
                  <a:pt x="17988" y="7839"/>
                </a:cubicBezTo>
                <a:cubicBezTo>
                  <a:pt x="17451" y="8371"/>
                  <a:pt x="16958" y="8547"/>
                  <a:pt x="16490" y="8680"/>
                </a:cubicBezTo>
                <a:cubicBezTo>
                  <a:pt x="16452" y="8692"/>
                  <a:pt x="16413" y="8669"/>
                  <a:pt x="16403" y="8632"/>
                </a:cubicBezTo>
                <a:cubicBezTo>
                  <a:pt x="16209" y="8119"/>
                  <a:pt x="15984" y="7634"/>
                  <a:pt x="15721" y="7168"/>
                </a:cubicBezTo>
                <a:cubicBezTo>
                  <a:pt x="15495" y="6769"/>
                  <a:pt x="15193" y="6438"/>
                  <a:pt x="14844" y="6190"/>
                </a:cubicBezTo>
                <a:cubicBezTo>
                  <a:pt x="14811" y="6166"/>
                  <a:pt x="14807" y="6116"/>
                  <a:pt x="14834" y="6086"/>
                </a:cubicBezTo>
                <a:cubicBezTo>
                  <a:pt x="14877" y="6043"/>
                  <a:pt x="14903" y="6002"/>
                  <a:pt x="14914" y="5959"/>
                </a:cubicBezTo>
                <a:cubicBezTo>
                  <a:pt x="14957" y="5802"/>
                  <a:pt x="14914" y="5475"/>
                  <a:pt x="14817" y="5088"/>
                </a:cubicBezTo>
                <a:cubicBezTo>
                  <a:pt x="14806" y="5040"/>
                  <a:pt x="14818" y="4987"/>
                  <a:pt x="14855" y="4950"/>
                </a:cubicBezTo>
                <a:cubicBezTo>
                  <a:pt x="14958" y="4848"/>
                  <a:pt x="15060" y="4721"/>
                  <a:pt x="15146" y="4552"/>
                </a:cubicBezTo>
                <a:cubicBezTo>
                  <a:pt x="15490" y="3875"/>
                  <a:pt x="15747" y="3094"/>
                  <a:pt x="15694" y="2634"/>
                </a:cubicBezTo>
                <a:cubicBezTo>
                  <a:pt x="16274" y="2453"/>
                  <a:pt x="17247" y="2121"/>
                  <a:pt x="17226" y="1933"/>
                </a:cubicBezTo>
                <a:cubicBezTo>
                  <a:pt x="17215" y="1867"/>
                  <a:pt x="17205" y="1812"/>
                  <a:pt x="17194" y="1758"/>
                </a:cubicBezTo>
                <a:cubicBezTo>
                  <a:pt x="17463" y="1691"/>
                  <a:pt x="17827" y="1588"/>
                  <a:pt x="17854" y="1521"/>
                </a:cubicBezTo>
                <a:cubicBezTo>
                  <a:pt x="17881" y="1443"/>
                  <a:pt x="17806" y="1196"/>
                  <a:pt x="17720" y="1172"/>
                </a:cubicBezTo>
                <a:cubicBezTo>
                  <a:pt x="17655" y="1154"/>
                  <a:pt x="17312" y="1377"/>
                  <a:pt x="17113" y="1510"/>
                </a:cubicBezTo>
                <a:cubicBezTo>
                  <a:pt x="17102" y="1486"/>
                  <a:pt x="17092" y="1462"/>
                  <a:pt x="17081" y="1438"/>
                </a:cubicBezTo>
                <a:cubicBezTo>
                  <a:pt x="16990" y="1227"/>
                  <a:pt x="15936" y="1939"/>
                  <a:pt x="15479" y="2266"/>
                </a:cubicBezTo>
                <a:cubicBezTo>
                  <a:pt x="15463" y="2260"/>
                  <a:pt x="15451" y="2253"/>
                  <a:pt x="15435" y="2247"/>
                </a:cubicBezTo>
                <a:cubicBezTo>
                  <a:pt x="15005" y="2120"/>
                  <a:pt x="14630" y="3433"/>
                  <a:pt x="14506" y="3983"/>
                </a:cubicBezTo>
                <a:cubicBezTo>
                  <a:pt x="14495" y="4025"/>
                  <a:pt x="14447" y="4031"/>
                  <a:pt x="14425" y="3994"/>
                </a:cubicBezTo>
                <a:cubicBezTo>
                  <a:pt x="14114" y="3323"/>
                  <a:pt x="13689" y="2732"/>
                  <a:pt x="13243" y="2678"/>
                </a:cubicBezTo>
                <a:cubicBezTo>
                  <a:pt x="13141" y="2666"/>
                  <a:pt x="13012" y="2677"/>
                  <a:pt x="12888" y="2714"/>
                </a:cubicBezTo>
                <a:cubicBezTo>
                  <a:pt x="12845" y="2726"/>
                  <a:pt x="12796" y="2689"/>
                  <a:pt x="12796" y="2634"/>
                </a:cubicBezTo>
                <a:cubicBezTo>
                  <a:pt x="12774" y="2259"/>
                  <a:pt x="12662" y="2019"/>
                  <a:pt x="12517" y="1861"/>
                </a:cubicBezTo>
                <a:cubicBezTo>
                  <a:pt x="12485" y="1825"/>
                  <a:pt x="12484" y="1771"/>
                  <a:pt x="12522" y="1741"/>
                </a:cubicBezTo>
                <a:cubicBezTo>
                  <a:pt x="12554" y="1716"/>
                  <a:pt x="12580" y="1686"/>
                  <a:pt x="12613" y="1656"/>
                </a:cubicBezTo>
                <a:cubicBezTo>
                  <a:pt x="12935" y="1365"/>
                  <a:pt x="12565" y="1268"/>
                  <a:pt x="12715" y="1087"/>
                </a:cubicBezTo>
                <a:cubicBezTo>
                  <a:pt x="12866" y="906"/>
                  <a:pt x="13135" y="864"/>
                  <a:pt x="13291" y="205"/>
                </a:cubicBezTo>
                <a:cubicBezTo>
                  <a:pt x="13320" y="82"/>
                  <a:pt x="13114" y="-26"/>
                  <a:pt x="12994" y="6"/>
                </a:cubicBezTo>
                <a:close/>
                <a:moveTo>
                  <a:pt x="10753" y="6879"/>
                </a:moveTo>
                <a:cubicBezTo>
                  <a:pt x="11774" y="6879"/>
                  <a:pt x="12603" y="7519"/>
                  <a:pt x="12603" y="8317"/>
                </a:cubicBezTo>
                <a:cubicBezTo>
                  <a:pt x="12603" y="9115"/>
                  <a:pt x="11774" y="9757"/>
                  <a:pt x="10753" y="9757"/>
                </a:cubicBezTo>
                <a:cubicBezTo>
                  <a:pt x="9732" y="9757"/>
                  <a:pt x="8903" y="9115"/>
                  <a:pt x="8903" y="8317"/>
                </a:cubicBezTo>
                <a:cubicBezTo>
                  <a:pt x="8903" y="7519"/>
                  <a:pt x="9732" y="6879"/>
                  <a:pt x="10753" y="6879"/>
                </a:cubicBezTo>
                <a:close/>
                <a:moveTo>
                  <a:pt x="6941" y="8649"/>
                </a:moveTo>
                <a:cubicBezTo>
                  <a:pt x="7447" y="8740"/>
                  <a:pt x="7748" y="9588"/>
                  <a:pt x="7613" y="10537"/>
                </a:cubicBezTo>
                <a:cubicBezTo>
                  <a:pt x="7484" y="11486"/>
                  <a:pt x="6963" y="12186"/>
                  <a:pt x="6452" y="12095"/>
                </a:cubicBezTo>
                <a:cubicBezTo>
                  <a:pt x="5947" y="12005"/>
                  <a:pt x="5646" y="11159"/>
                  <a:pt x="5780" y="10210"/>
                </a:cubicBezTo>
                <a:cubicBezTo>
                  <a:pt x="5915" y="9261"/>
                  <a:pt x="6436" y="8559"/>
                  <a:pt x="6941" y="8649"/>
                </a:cubicBezTo>
                <a:close/>
                <a:moveTo>
                  <a:pt x="14560" y="8649"/>
                </a:moveTo>
                <a:cubicBezTo>
                  <a:pt x="15065" y="8559"/>
                  <a:pt x="15586" y="9255"/>
                  <a:pt x="15721" y="10210"/>
                </a:cubicBezTo>
                <a:cubicBezTo>
                  <a:pt x="15855" y="11165"/>
                  <a:pt x="15559" y="12005"/>
                  <a:pt x="15049" y="12095"/>
                </a:cubicBezTo>
                <a:cubicBezTo>
                  <a:pt x="14543" y="12186"/>
                  <a:pt x="14022" y="11492"/>
                  <a:pt x="13888" y="10537"/>
                </a:cubicBezTo>
                <a:cubicBezTo>
                  <a:pt x="13753" y="9588"/>
                  <a:pt x="14054" y="8740"/>
                  <a:pt x="14560" y="8649"/>
                </a:cubicBezTo>
                <a:close/>
                <a:moveTo>
                  <a:pt x="8006" y="12589"/>
                </a:moveTo>
                <a:cubicBezTo>
                  <a:pt x="8163" y="12585"/>
                  <a:pt x="8330" y="12608"/>
                  <a:pt x="8500" y="12664"/>
                </a:cubicBezTo>
                <a:cubicBezTo>
                  <a:pt x="9183" y="12882"/>
                  <a:pt x="9662" y="13517"/>
                  <a:pt x="9560" y="14085"/>
                </a:cubicBezTo>
                <a:cubicBezTo>
                  <a:pt x="9463" y="14647"/>
                  <a:pt x="8828" y="14932"/>
                  <a:pt x="8146" y="14708"/>
                </a:cubicBezTo>
                <a:cubicBezTo>
                  <a:pt x="7463" y="14491"/>
                  <a:pt x="6991" y="13856"/>
                  <a:pt x="7087" y="13288"/>
                </a:cubicBezTo>
                <a:cubicBezTo>
                  <a:pt x="7160" y="12866"/>
                  <a:pt x="7535" y="12600"/>
                  <a:pt x="8006" y="12589"/>
                </a:cubicBezTo>
                <a:close/>
                <a:moveTo>
                  <a:pt x="13496" y="12590"/>
                </a:moveTo>
                <a:cubicBezTo>
                  <a:pt x="13967" y="12603"/>
                  <a:pt x="14341" y="12866"/>
                  <a:pt x="14414" y="13288"/>
                </a:cubicBezTo>
                <a:cubicBezTo>
                  <a:pt x="14510" y="13850"/>
                  <a:pt x="14038" y="14485"/>
                  <a:pt x="13355" y="14708"/>
                </a:cubicBezTo>
                <a:cubicBezTo>
                  <a:pt x="12672" y="14926"/>
                  <a:pt x="12043" y="14647"/>
                  <a:pt x="11941" y="14085"/>
                </a:cubicBezTo>
                <a:cubicBezTo>
                  <a:pt x="11844" y="13523"/>
                  <a:pt x="12318" y="12888"/>
                  <a:pt x="13001" y="12664"/>
                </a:cubicBezTo>
                <a:cubicBezTo>
                  <a:pt x="13171" y="12610"/>
                  <a:pt x="13339" y="12586"/>
                  <a:pt x="13496" y="12590"/>
                </a:cubicBezTo>
                <a:close/>
                <a:moveTo>
                  <a:pt x="7106" y="15893"/>
                </a:moveTo>
                <a:cubicBezTo>
                  <a:pt x="7429" y="15860"/>
                  <a:pt x="7851" y="16099"/>
                  <a:pt x="8178" y="16539"/>
                </a:cubicBezTo>
                <a:cubicBezTo>
                  <a:pt x="8618" y="17125"/>
                  <a:pt x="8726" y="17833"/>
                  <a:pt x="8415" y="18130"/>
                </a:cubicBezTo>
                <a:cubicBezTo>
                  <a:pt x="8103" y="18426"/>
                  <a:pt x="7496" y="18197"/>
                  <a:pt x="7060" y="17610"/>
                </a:cubicBezTo>
                <a:cubicBezTo>
                  <a:pt x="6620" y="17030"/>
                  <a:pt x="6517" y="16316"/>
                  <a:pt x="6824" y="16019"/>
                </a:cubicBezTo>
                <a:cubicBezTo>
                  <a:pt x="6902" y="15945"/>
                  <a:pt x="6998" y="15904"/>
                  <a:pt x="7106" y="15893"/>
                </a:cubicBezTo>
                <a:close/>
                <a:moveTo>
                  <a:pt x="14404" y="15895"/>
                </a:moveTo>
                <a:cubicBezTo>
                  <a:pt x="14510" y="15905"/>
                  <a:pt x="14606" y="15945"/>
                  <a:pt x="14682" y="16019"/>
                </a:cubicBezTo>
                <a:cubicBezTo>
                  <a:pt x="14989" y="16322"/>
                  <a:pt x="14883" y="17030"/>
                  <a:pt x="14447" y="17610"/>
                </a:cubicBezTo>
                <a:cubicBezTo>
                  <a:pt x="14006" y="18191"/>
                  <a:pt x="13398" y="18426"/>
                  <a:pt x="13091" y="18130"/>
                </a:cubicBezTo>
                <a:cubicBezTo>
                  <a:pt x="12780" y="17833"/>
                  <a:pt x="12888" y="17119"/>
                  <a:pt x="13328" y="16539"/>
                </a:cubicBezTo>
                <a:cubicBezTo>
                  <a:pt x="13659" y="16104"/>
                  <a:pt x="14083" y="15863"/>
                  <a:pt x="14404" y="15895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B51600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95" name="Candle"/>
          <p:cNvSpPr/>
          <p:nvPr/>
        </p:nvSpPr>
        <p:spPr>
          <a:xfrm>
            <a:off x="1188117" y="3995551"/>
            <a:ext cx="453775" cy="1020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0447" y="0"/>
                </a:moveTo>
                <a:cubicBezTo>
                  <a:pt x="10654" y="1112"/>
                  <a:pt x="8737" y="1133"/>
                  <a:pt x="8737" y="2024"/>
                </a:cubicBezTo>
                <a:cubicBezTo>
                  <a:pt x="8737" y="2402"/>
                  <a:pt x="9149" y="2748"/>
                  <a:pt x="9841" y="3044"/>
                </a:cubicBezTo>
                <a:cubicBezTo>
                  <a:pt x="9841" y="3034"/>
                  <a:pt x="9841" y="3023"/>
                  <a:pt x="9841" y="3012"/>
                </a:cubicBezTo>
                <a:cubicBezTo>
                  <a:pt x="9841" y="2618"/>
                  <a:pt x="10206" y="2261"/>
                  <a:pt x="10789" y="2007"/>
                </a:cubicBezTo>
                <a:cubicBezTo>
                  <a:pt x="11371" y="2261"/>
                  <a:pt x="11737" y="2618"/>
                  <a:pt x="11737" y="3012"/>
                </a:cubicBezTo>
                <a:cubicBezTo>
                  <a:pt x="11737" y="3023"/>
                  <a:pt x="11737" y="3034"/>
                  <a:pt x="11737" y="3044"/>
                </a:cubicBezTo>
                <a:cubicBezTo>
                  <a:pt x="12440" y="2753"/>
                  <a:pt x="12840" y="2402"/>
                  <a:pt x="12840" y="2024"/>
                </a:cubicBezTo>
                <a:cubicBezTo>
                  <a:pt x="12852" y="1387"/>
                  <a:pt x="12292" y="551"/>
                  <a:pt x="10447" y="0"/>
                </a:cubicBezTo>
                <a:close/>
                <a:moveTo>
                  <a:pt x="10303" y="3390"/>
                </a:moveTo>
                <a:lnTo>
                  <a:pt x="10303" y="4578"/>
                </a:lnTo>
                <a:lnTo>
                  <a:pt x="815" y="7016"/>
                </a:lnTo>
                <a:cubicBezTo>
                  <a:pt x="318" y="7146"/>
                  <a:pt x="0" y="7383"/>
                  <a:pt x="0" y="7642"/>
                </a:cubicBezTo>
                <a:cubicBezTo>
                  <a:pt x="0" y="7642"/>
                  <a:pt x="0" y="21195"/>
                  <a:pt x="0" y="21422"/>
                </a:cubicBezTo>
                <a:cubicBezTo>
                  <a:pt x="0" y="21600"/>
                  <a:pt x="315" y="21599"/>
                  <a:pt x="315" y="21599"/>
                </a:cubicBezTo>
                <a:lnTo>
                  <a:pt x="21346" y="21599"/>
                </a:lnTo>
                <a:cubicBezTo>
                  <a:pt x="21346" y="21599"/>
                  <a:pt x="21600" y="21595"/>
                  <a:pt x="21600" y="21422"/>
                </a:cubicBezTo>
                <a:cubicBezTo>
                  <a:pt x="21600" y="21190"/>
                  <a:pt x="21600" y="7642"/>
                  <a:pt x="21600" y="7642"/>
                </a:cubicBezTo>
                <a:cubicBezTo>
                  <a:pt x="21588" y="7383"/>
                  <a:pt x="21287" y="7146"/>
                  <a:pt x="20777" y="7016"/>
                </a:cubicBezTo>
                <a:lnTo>
                  <a:pt x="11274" y="4578"/>
                </a:lnTo>
                <a:lnTo>
                  <a:pt x="11274" y="3390"/>
                </a:lnTo>
                <a:lnTo>
                  <a:pt x="10303" y="3390"/>
                </a:lnTo>
                <a:close/>
              </a:path>
            </a:pathLst>
          </a:custGeom>
          <a:solidFill>
            <a:srgbClr val="FE93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96" name="Light Bulb"/>
          <p:cNvSpPr/>
          <p:nvPr/>
        </p:nvSpPr>
        <p:spPr>
          <a:xfrm>
            <a:off x="7005974" y="3961343"/>
            <a:ext cx="520395" cy="1088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75" h="21559" fill="norm" stroke="1" extrusionOk="0">
                <a:moveTo>
                  <a:pt x="12717" y="4"/>
                </a:moveTo>
                <a:cubicBezTo>
                  <a:pt x="12565" y="10"/>
                  <a:pt x="12412" y="24"/>
                  <a:pt x="12259" y="46"/>
                </a:cubicBezTo>
                <a:lnTo>
                  <a:pt x="1647" y="1578"/>
                </a:lnTo>
                <a:cubicBezTo>
                  <a:pt x="431" y="1754"/>
                  <a:pt x="-265" y="2378"/>
                  <a:pt x="94" y="2973"/>
                </a:cubicBezTo>
                <a:cubicBezTo>
                  <a:pt x="389" y="3462"/>
                  <a:pt x="1303" y="3778"/>
                  <a:pt x="2295" y="3778"/>
                </a:cubicBezTo>
                <a:cubicBezTo>
                  <a:pt x="2510" y="3778"/>
                  <a:pt x="2729" y="3764"/>
                  <a:pt x="2946" y="3733"/>
                </a:cubicBezTo>
                <a:lnTo>
                  <a:pt x="13561" y="2200"/>
                </a:lnTo>
                <a:cubicBezTo>
                  <a:pt x="14777" y="2024"/>
                  <a:pt x="15470" y="1400"/>
                  <a:pt x="15111" y="805"/>
                </a:cubicBezTo>
                <a:cubicBezTo>
                  <a:pt x="14797" y="285"/>
                  <a:pt x="13782" y="-41"/>
                  <a:pt x="12717" y="4"/>
                </a:cubicBezTo>
                <a:close/>
                <a:moveTo>
                  <a:pt x="18601" y="1858"/>
                </a:moveTo>
                <a:cubicBezTo>
                  <a:pt x="18449" y="1864"/>
                  <a:pt x="18294" y="1877"/>
                  <a:pt x="18142" y="1898"/>
                </a:cubicBezTo>
                <a:lnTo>
                  <a:pt x="1788" y="4201"/>
                </a:lnTo>
                <a:cubicBezTo>
                  <a:pt x="570" y="4372"/>
                  <a:pt x="-137" y="4994"/>
                  <a:pt x="214" y="5590"/>
                </a:cubicBezTo>
                <a:cubicBezTo>
                  <a:pt x="504" y="6082"/>
                  <a:pt x="1425" y="6404"/>
                  <a:pt x="2422" y="6404"/>
                </a:cubicBezTo>
                <a:cubicBezTo>
                  <a:pt x="2633" y="6404"/>
                  <a:pt x="2844" y="6388"/>
                  <a:pt x="3056" y="6358"/>
                </a:cubicBezTo>
                <a:lnTo>
                  <a:pt x="19413" y="4058"/>
                </a:lnTo>
                <a:cubicBezTo>
                  <a:pt x="20632" y="3886"/>
                  <a:pt x="21335" y="3264"/>
                  <a:pt x="20984" y="2668"/>
                </a:cubicBezTo>
                <a:cubicBezTo>
                  <a:pt x="20677" y="2147"/>
                  <a:pt x="19664" y="1817"/>
                  <a:pt x="18601" y="1858"/>
                </a:cubicBezTo>
                <a:close/>
                <a:moveTo>
                  <a:pt x="17333" y="4738"/>
                </a:moveTo>
                <a:cubicBezTo>
                  <a:pt x="17181" y="4744"/>
                  <a:pt x="17027" y="4757"/>
                  <a:pt x="16875" y="4778"/>
                </a:cubicBezTo>
                <a:lnTo>
                  <a:pt x="1661" y="6921"/>
                </a:lnTo>
                <a:cubicBezTo>
                  <a:pt x="442" y="7092"/>
                  <a:pt x="-261" y="7715"/>
                  <a:pt x="90" y="8310"/>
                </a:cubicBezTo>
                <a:cubicBezTo>
                  <a:pt x="380" y="8803"/>
                  <a:pt x="1297" y="9122"/>
                  <a:pt x="2295" y="9122"/>
                </a:cubicBezTo>
                <a:cubicBezTo>
                  <a:pt x="2505" y="9122"/>
                  <a:pt x="2720" y="9108"/>
                  <a:pt x="2932" y="9078"/>
                </a:cubicBezTo>
                <a:lnTo>
                  <a:pt x="18146" y="6938"/>
                </a:lnTo>
                <a:cubicBezTo>
                  <a:pt x="19365" y="6766"/>
                  <a:pt x="20067" y="6144"/>
                  <a:pt x="19717" y="5548"/>
                </a:cubicBezTo>
                <a:cubicBezTo>
                  <a:pt x="19409" y="5027"/>
                  <a:pt x="18396" y="4697"/>
                  <a:pt x="17333" y="4738"/>
                </a:cubicBezTo>
                <a:close/>
                <a:moveTo>
                  <a:pt x="17460" y="7419"/>
                </a:moveTo>
                <a:cubicBezTo>
                  <a:pt x="17308" y="7425"/>
                  <a:pt x="17154" y="7440"/>
                  <a:pt x="17002" y="7462"/>
                </a:cubicBezTo>
                <a:lnTo>
                  <a:pt x="1788" y="9602"/>
                </a:lnTo>
                <a:cubicBezTo>
                  <a:pt x="570" y="9774"/>
                  <a:pt x="-137" y="10396"/>
                  <a:pt x="214" y="10992"/>
                </a:cubicBezTo>
                <a:cubicBezTo>
                  <a:pt x="504" y="11484"/>
                  <a:pt x="1425" y="11804"/>
                  <a:pt x="2422" y="11804"/>
                </a:cubicBezTo>
                <a:cubicBezTo>
                  <a:pt x="2633" y="11804"/>
                  <a:pt x="2844" y="11790"/>
                  <a:pt x="3056" y="11760"/>
                </a:cubicBezTo>
                <a:lnTo>
                  <a:pt x="3087" y="11756"/>
                </a:lnTo>
                <a:lnTo>
                  <a:pt x="3087" y="12996"/>
                </a:lnTo>
                <a:lnTo>
                  <a:pt x="1602" y="12996"/>
                </a:lnTo>
                <a:lnTo>
                  <a:pt x="1602" y="15383"/>
                </a:lnTo>
                <a:lnTo>
                  <a:pt x="3070" y="17744"/>
                </a:lnTo>
                <a:lnTo>
                  <a:pt x="3073" y="17739"/>
                </a:lnTo>
                <a:cubicBezTo>
                  <a:pt x="3091" y="17917"/>
                  <a:pt x="3391" y="18059"/>
                  <a:pt x="3759" y="18059"/>
                </a:cubicBezTo>
                <a:lnTo>
                  <a:pt x="4589" y="18059"/>
                </a:lnTo>
                <a:cubicBezTo>
                  <a:pt x="4586" y="18071"/>
                  <a:pt x="4578" y="18084"/>
                  <a:pt x="4578" y="18096"/>
                </a:cubicBezTo>
                <a:lnTo>
                  <a:pt x="4578" y="18647"/>
                </a:lnTo>
                <a:cubicBezTo>
                  <a:pt x="4578" y="18829"/>
                  <a:pt x="4855" y="18981"/>
                  <a:pt x="5212" y="19009"/>
                </a:cubicBezTo>
                <a:cubicBezTo>
                  <a:pt x="5127" y="19063"/>
                  <a:pt x="5074" y="19129"/>
                  <a:pt x="5074" y="19203"/>
                </a:cubicBezTo>
                <a:lnTo>
                  <a:pt x="5074" y="19686"/>
                </a:lnTo>
                <a:cubicBezTo>
                  <a:pt x="5074" y="19863"/>
                  <a:pt x="5371" y="20008"/>
                  <a:pt x="5732" y="20008"/>
                </a:cubicBezTo>
                <a:lnTo>
                  <a:pt x="5939" y="20008"/>
                </a:lnTo>
                <a:lnTo>
                  <a:pt x="5939" y="20449"/>
                </a:lnTo>
                <a:cubicBezTo>
                  <a:pt x="5939" y="20620"/>
                  <a:pt x="6223" y="20761"/>
                  <a:pt x="6573" y="20761"/>
                </a:cubicBezTo>
                <a:lnTo>
                  <a:pt x="7685" y="20761"/>
                </a:lnTo>
                <a:cubicBezTo>
                  <a:pt x="7802" y="21210"/>
                  <a:pt x="8711" y="21559"/>
                  <a:pt x="9814" y="21559"/>
                </a:cubicBezTo>
                <a:cubicBezTo>
                  <a:pt x="10917" y="21559"/>
                  <a:pt x="11826" y="21210"/>
                  <a:pt x="11943" y="20761"/>
                </a:cubicBezTo>
                <a:lnTo>
                  <a:pt x="13052" y="20761"/>
                </a:lnTo>
                <a:cubicBezTo>
                  <a:pt x="13401" y="20761"/>
                  <a:pt x="13689" y="20620"/>
                  <a:pt x="13689" y="20449"/>
                </a:cubicBezTo>
                <a:lnTo>
                  <a:pt x="13689" y="20008"/>
                </a:lnTo>
                <a:lnTo>
                  <a:pt x="13895" y="20008"/>
                </a:lnTo>
                <a:cubicBezTo>
                  <a:pt x="14257" y="20008"/>
                  <a:pt x="14553" y="19863"/>
                  <a:pt x="14553" y="19686"/>
                </a:cubicBezTo>
                <a:lnTo>
                  <a:pt x="14553" y="19203"/>
                </a:lnTo>
                <a:cubicBezTo>
                  <a:pt x="14553" y="19129"/>
                  <a:pt x="14501" y="19063"/>
                  <a:pt x="14416" y="19009"/>
                </a:cubicBezTo>
                <a:cubicBezTo>
                  <a:pt x="14773" y="18981"/>
                  <a:pt x="15046" y="18829"/>
                  <a:pt x="15046" y="18647"/>
                </a:cubicBezTo>
                <a:lnTo>
                  <a:pt x="15046" y="18096"/>
                </a:lnTo>
                <a:cubicBezTo>
                  <a:pt x="15046" y="18084"/>
                  <a:pt x="15042" y="18071"/>
                  <a:pt x="15039" y="18059"/>
                </a:cubicBezTo>
                <a:lnTo>
                  <a:pt x="15869" y="18059"/>
                </a:lnTo>
                <a:cubicBezTo>
                  <a:pt x="16185" y="18059"/>
                  <a:pt x="16451" y="17953"/>
                  <a:pt x="16530" y="17810"/>
                </a:cubicBezTo>
                <a:lnTo>
                  <a:pt x="16558" y="17852"/>
                </a:lnTo>
                <a:lnTo>
                  <a:pt x="18025" y="15491"/>
                </a:lnTo>
                <a:lnTo>
                  <a:pt x="18025" y="12996"/>
                </a:lnTo>
                <a:lnTo>
                  <a:pt x="16610" y="12996"/>
                </a:lnTo>
                <a:lnTo>
                  <a:pt x="16610" y="9853"/>
                </a:lnTo>
                <a:lnTo>
                  <a:pt x="18273" y="9619"/>
                </a:lnTo>
                <a:cubicBezTo>
                  <a:pt x="19492" y="9448"/>
                  <a:pt x="20195" y="8825"/>
                  <a:pt x="19844" y="8230"/>
                </a:cubicBezTo>
                <a:cubicBezTo>
                  <a:pt x="19538" y="7708"/>
                  <a:pt x="18524" y="7378"/>
                  <a:pt x="17460" y="7419"/>
                </a:cubicBezTo>
                <a:close/>
                <a:moveTo>
                  <a:pt x="12018" y="10498"/>
                </a:moveTo>
                <a:lnTo>
                  <a:pt x="12018" y="12996"/>
                </a:lnTo>
                <a:lnTo>
                  <a:pt x="7678" y="12996"/>
                </a:lnTo>
                <a:lnTo>
                  <a:pt x="7678" y="11110"/>
                </a:lnTo>
                <a:lnTo>
                  <a:pt x="12018" y="10498"/>
                </a:lnTo>
                <a:close/>
              </a:path>
            </a:pathLst>
          </a:custGeom>
          <a:solidFill>
            <a:srgbClr val="FE93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97" name="test.py:"/>
          <p:cNvSpPr txBox="1"/>
          <p:nvPr/>
        </p:nvSpPr>
        <p:spPr>
          <a:xfrm>
            <a:off x="1064327" y="1733988"/>
            <a:ext cx="10435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test.py: </a:t>
            </a:r>
          </a:p>
        </p:txBody>
      </p:sp>
      <p:sp>
        <p:nvSpPr>
          <p:cNvPr id="298" name="Dingbat Check"/>
          <p:cNvSpPr/>
          <p:nvPr/>
        </p:nvSpPr>
        <p:spPr>
          <a:xfrm>
            <a:off x="2258202" y="1596918"/>
            <a:ext cx="769595" cy="731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5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99" name="test.py:"/>
          <p:cNvSpPr txBox="1"/>
          <p:nvPr/>
        </p:nvSpPr>
        <p:spPr>
          <a:xfrm>
            <a:off x="3985327" y="1733988"/>
            <a:ext cx="10435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test.py: </a:t>
            </a:r>
          </a:p>
        </p:txBody>
      </p:sp>
      <p:sp>
        <p:nvSpPr>
          <p:cNvPr id="300" name="Dingbat X"/>
          <p:cNvSpPr/>
          <p:nvPr/>
        </p:nvSpPr>
        <p:spPr>
          <a:xfrm>
            <a:off x="5102271" y="1584038"/>
            <a:ext cx="687858" cy="812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EE230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01" name="test.py:"/>
          <p:cNvSpPr txBox="1"/>
          <p:nvPr/>
        </p:nvSpPr>
        <p:spPr>
          <a:xfrm>
            <a:off x="6906327" y="1733988"/>
            <a:ext cx="10435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test.py: </a:t>
            </a:r>
          </a:p>
        </p:txBody>
      </p:sp>
      <p:sp>
        <p:nvSpPr>
          <p:cNvPr id="302" name="Dingbat X"/>
          <p:cNvSpPr/>
          <p:nvPr/>
        </p:nvSpPr>
        <p:spPr>
          <a:xfrm>
            <a:off x="8023270" y="1584038"/>
            <a:ext cx="687858" cy="812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EE230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03" name="Rounded Rectangle"/>
          <p:cNvSpPr/>
          <p:nvPr/>
        </p:nvSpPr>
        <p:spPr>
          <a:xfrm>
            <a:off x="9440491" y="2464828"/>
            <a:ext cx="2522806" cy="2773384"/>
          </a:xfrm>
          <a:prstGeom prst="roundRect">
            <a:avLst>
              <a:gd name="adj" fmla="val 1161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304" name="commit 4…"/>
          <p:cNvSpPr txBox="1"/>
          <p:nvPr/>
        </p:nvSpPr>
        <p:spPr>
          <a:xfrm>
            <a:off x="9535104" y="2768832"/>
            <a:ext cx="2215258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2000"/>
            </a:pPr>
            <a:r>
              <a:t>commit 4</a:t>
            </a:r>
          </a:p>
          <a:p>
            <a:pPr algn="l"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msg: my bad, my bad!</a:t>
            </a:r>
          </a:p>
          <a:p>
            <a:pPr algn="l"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author: </a:t>
            </a:r>
            <a:r>
              <a:t>Gurmail</a:t>
            </a:r>
          </a:p>
        </p:txBody>
      </p:sp>
      <p:sp>
        <p:nvSpPr>
          <p:cNvPr id="305" name="Light Bulb"/>
          <p:cNvSpPr/>
          <p:nvPr/>
        </p:nvSpPr>
        <p:spPr>
          <a:xfrm>
            <a:off x="9876174" y="3961343"/>
            <a:ext cx="520395" cy="1088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75" h="21559" fill="norm" stroke="1" extrusionOk="0">
                <a:moveTo>
                  <a:pt x="12717" y="4"/>
                </a:moveTo>
                <a:cubicBezTo>
                  <a:pt x="12565" y="10"/>
                  <a:pt x="12412" y="24"/>
                  <a:pt x="12259" y="46"/>
                </a:cubicBezTo>
                <a:lnTo>
                  <a:pt x="1647" y="1578"/>
                </a:lnTo>
                <a:cubicBezTo>
                  <a:pt x="431" y="1754"/>
                  <a:pt x="-265" y="2378"/>
                  <a:pt x="94" y="2973"/>
                </a:cubicBezTo>
                <a:cubicBezTo>
                  <a:pt x="389" y="3462"/>
                  <a:pt x="1303" y="3778"/>
                  <a:pt x="2295" y="3778"/>
                </a:cubicBezTo>
                <a:cubicBezTo>
                  <a:pt x="2510" y="3778"/>
                  <a:pt x="2729" y="3764"/>
                  <a:pt x="2946" y="3733"/>
                </a:cubicBezTo>
                <a:lnTo>
                  <a:pt x="13561" y="2200"/>
                </a:lnTo>
                <a:cubicBezTo>
                  <a:pt x="14777" y="2024"/>
                  <a:pt x="15470" y="1400"/>
                  <a:pt x="15111" y="805"/>
                </a:cubicBezTo>
                <a:cubicBezTo>
                  <a:pt x="14797" y="285"/>
                  <a:pt x="13782" y="-41"/>
                  <a:pt x="12717" y="4"/>
                </a:cubicBezTo>
                <a:close/>
                <a:moveTo>
                  <a:pt x="18601" y="1858"/>
                </a:moveTo>
                <a:cubicBezTo>
                  <a:pt x="18449" y="1864"/>
                  <a:pt x="18294" y="1877"/>
                  <a:pt x="18142" y="1898"/>
                </a:cubicBezTo>
                <a:lnTo>
                  <a:pt x="1788" y="4201"/>
                </a:lnTo>
                <a:cubicBezTo>
                  <a:pt x="570" y="4372"/>
                  <a:pt x="-137" y="4994"/>
                  <a:pt x="214" y="5590"/>
                </a:cubicBezTo>
                <a:cubicBezTo>
                  <a:pt x="504" y="6082"/>
                  <a:pt x="1425" y="6404"/>
                  <a:pt x="2422" y="6404"/>
                </a:cubicBezTo>
                <a:cubicBezTo>
                  <a:pt x="2633" y="6404"/>
                  <a:pt x="2844" y="6388"/>
                  <a:pt x="3056" y="6358"/>
                </a:cubicBezTo>
                <a:lnTo>
                  <a:pt x="19413" y="4058"/>
                </a:lnTo>
                <a:cubicBezTo>
                  <a:pt x="20632" y="3886"/>
                  <a:pt x="21335" y="3264"/>
                  <a:pt x="20984" y="2668"/>
                </a:cubicBezTo>
                <a:cubicBezTo>
                  <a:pt x="20677" y="2147"/>
                  <a:pt x="19664" y="1817"/>
                  <a:pt x="18601" y="1858"/>
                </a:cubicBezTo>
                <a:close/>
                <a:moveTo>
                  <a:pt x="17333" y="4738"/>
                </a:moveTo>
                <a:cubicBezTo>
                  <a:pt x="17181" y="4744"/>
                  <a:pt x="17027" y="4757"/>
                  <a:pt x="16875" y="4778"/>
                </a:cubicBezTo>
                <a:lnTo>
                  <a:pt x="1661" y="6921"/>
                </a:lnTo>
                <a:cubicBezTo>
                  <a:pt x="442" y="7092"/>
                  <a:pt x="-261" y="7715"/>
                  <a:pt x="90" y="8310"/>
                </a:cubicBezTo>
                <a:cubicBezTo>
                  <a:pt x="380" y="8803"/>
                  <a:pt x="1297" y="9122"/>
                  <a:pt x="2295" y="9122"/>
                </a:cubicBezTo>
                <a:cubicBezTo>
                  <a:pt x="2505" y="9122"/>
                  <a:pt x="2720" y="9108"/>
                  <a:pt x="2932" y="9078"/>
                </a:cubicBezTo>
                <a:lnTo>
                  <a:pt x="18146" y="6938"/>
                </a:lnTo>
                <a:cubicBezTo>
                  <a:pt x="19365" y="6766"/>
                  <a:pt x="20067" y="6144"/>
                  <a:pt x="19717" y="5548"/>
                </a:cubicBezTo>
                <a:cubicBezTo>
                  <a:pt x="19409" y="5027"/>
                  <a:pt x="18396" y="4697"/>
                  <a:pt x="17333" y="4738"/>
                </a:cubicBezTo>
                <a:close/>
                <a:moveTo>
                  <a:pt x="17460" y="7419"/>
                </a:moveTo>
                <a:cubicBezTo>
                  <a:pt x="17308" y="7425"/>
                  <a:pt x="17154" y="7440"/>
                  <a:pt x="17002" y="7462"/>
                </a:cubicBezTo>
                <a:lnTo>
                  <a:pt x="1788" y="9602"/>
                </a:lnTo>
                <a:cubicBezTo>
                  <a:pt x="570" y="9774"/>
                  <a:pt x="-137" y="10396"/>
                  <a:pt x="214" y="10992"/>
                </a:cubicBezTo>
                <a:cubicBezTo>
                  <a:pt x="504" y="11484"/>
                  <a:pt x="1425" y="11804"/>
                  <a:pt x="2422" y="11804"/>
                </a:cubicBezTo>
                <a:cubicBezTo>
                  <a:pt x="2633" y="11804"/>
                  <a:pt x="2844" y="11790"/>
                  <a:pt x="3056" y="11760"/>
                </a:cubicBezTo>
                <a:lnTo>
                  <a:pt x="3087" y="11756"/>
                </a:lnTo>
                <a:lnTo>
                  <a:pt x="3087" y="12996"/>
                </a:lnTo>
                <a:lnTo>
                  <a:pt x="1602" y="12996"/>
                </a:lnTo>
                <a:lnTo>
                  <a:pt x="1602" y="15383"/>
                </a:lnTo>
                <a:lnTo>
                  <a:pt x="3070" y="17744"/>
                </a:lnTo>
                <a:lnTo>
                  <a:pt x="3073" y="17739"/>
                </a:lnTo>
                <a:cubicBezTo>
                  <a:pt x="3091" y="17917"/>
                  <a:pt x="3391" y="18059"/>
                  <a:pt x="3759" y="18059"/>
                </a:cubicBezTo>
                <a:lnTo>
                  <a:pt x="4589" y="18059"/>
                </a:lnTo>
                <a:cubicBezTo>
                  <a:pt x="4586" y="18071"/>
                  <a:pt x="4578" y="18084"/>
                  <a:pt x="4578" y="18096"/>
                </a:cubicBezTo>
                <a:lnTo>
                  <a:pt x="4578" y="18647"/>
                </a:lnTo>
                <a:cubicBezTo>
                  <a:pt x="4578" y="18829"/>
                  <a:pt x="4855" y="18981"/>
                  <a:pt x="5212" y="19009"/>
                </a:cubicBezTo>
                <a:cubicBezTo>
                  <a:pt x="5127" y="19063"/>
                  <a:pt x="5074" y="19129"/>
                  <a:pt x="5074" y="19203"/>
                </a:cubicBezTo>
                <a:lnTo>
                  <a:pt x="5074" y="19686"/>
                </a:lnTo>
                <a:cubicBezTo>
                  <a:pt x="5074" y="19863"/>
                  <a:pt x="5371" y="20008"/>
                  <a:pt x="5732" y="20008"/>
                </a:cubicBezTo>
                <a:lnTo>
                  <a:pt x="5939" y="20008"/>
                </a:lnTo>
                <a:lnTo>
                  <a:pt x="5939" y="20449"/>
                </a:lnTo>
                <a:cubicBezTo>
                  <a:pt x="5939" y="20620"/>
                  <a:pt x="6223" y="20761"/>
                  <a:pt x="6573" y="20761"/>
                </a:cubicBezTo>
                <a:lnTo>
                  <a:pt x="7685" y="20761"/>
                </a:lnTo>
                <a:cubicBezTo>
                  <a:pt x="7802" y="21210"/>
                  <a:pt x="8711" y="21559"/>
                  <a:pt x="9814" y="21559"/>
                </a:cubicBezTo>
                <a:cubicBezTo>
                  <a:pt x="10917" y="21559"/>
                  <a:pt x="11826" y="21210"/>
                  <a:pt x="11943" y="20761"/>
                </a:cubicBezTo>
                <a:lnTo>
                  <a:pt x="13052" y="20761"/>
                </a:lnTo>
                <a:cubicBezTo>
                  <a:pt x="13401" y="20761"/>
                  <a:pt x="13689" y="20620"/>
                  <a:pt x="13689" y="20449"/>
                </a:cubicBezTo>
                <a:lnTo>
                  <a:pt x="13689" y="20008"/>
                </a:lnTo>
                <a:lnTo>
                  <a:pt x="13895" y="20008"/>
                </a:lnTo>
                <a:cubicBezTo>
                  <a:pt x="14257" y="20008"/>
                  <a:pt x="14553" y="19863"/>
                  <a:pt x="14553" y="19686"/>
                </a:cubicBezTo>
                <a:lnTo>
                  <a:pt x="14553" y="19203"/>
                </a:lnTo>
                <a:cubicBezTo>
                  <a:pt x="14553" y="19129"/>
                  <a:pt x="14501" y="19063"/>
                  <a:pt x="14416" y="19009"/>
                </a:cubicBezTo>
                <a:cubicBezTo>
                  <a:pt x="14773" y="18981"/>
                  <a:pt x="15046" y="18829"/>
                  <a:pt x="15046" y="18647"/>
                </a:cubicBezTo>
                <a:lnTo>
                  <a:pt x="15046" y="18096"/>
                </a:lnTo>
                <a:cubicBezTo>
                  <a:pt x="15046" y="18084"/>
                  <a:pt x="15042" y="18071"/>
                  <a:pt x="15039" y="18059"/>
                </a:cubicBezTo>
                <a:lnTo>
                  <a:pt x="15869" y="18059"/>
                </a:lnTo>
                <a:cubicBezTo>
                  <a:pt x="16185" y="18059"/>
                  <a:pt x="16451" y="17953"/>
                  <a:pt x="16530" y="17810"/>
                </a:cubicBezTo>
                <a:lnTo>
                  <a:pt x="16558" y="17852"/>
                </a:lnTo>
                <a:lnTo>
                  <a:pt x="18025" y="15491"/>
                </a:lnTo>
                <a:lnTo>
                  <a:pt x="18025" y="12996"/>
                </a:lnTo>
                <a:lnTo>
                  <a:pt x="16610" y="12996"/>
                </a:lnTo>
                <a:lnTo>
                  <a:pt x="16610" y="9853"/>
                </a:lnTo>
                <a:lnTo>
                  <a:pt x="18273" y="9619"/>
                </a:lnTo>
                <a:cubicBezTo>
                  <a:pt x="19492" y="9448"/>
                  <a:pt x="20195" y="8825"/>
                  <a:pt x="19844" y="8230"/>
                </a:cubicBezTo>
                <a:cubicBezTo>
                  <a:pt x="19538" y="7708"/>
                  <a:pt x="18524" y="7378"/>
                  <a:pt x="17460" y="7419"/>
                </a:cubicBezTo>
                <a:close/>
                <a:moveTo>
                  <a:pt x="12018" y="10498"/>
                </a:moveTo>
                <a:lnTo>
                  <a:pt x="12018" y="12996"/>
                </a:lnTo>
                <a:lnTo>
                  <a:pt x="7678" y="12996"/>
                </a:lnTo>
                <a:lnTo>
                  <a:pt x="7678" y="11110"/>
                </a:lnTo>
                <a:lnTo>
                  <a:pt x="12018" y="10498"/>
                </a:lnTo>
                <a:close/>
              </a:path>
            </a:pathLst>
          </a:custGeom>
          <a:solidFill>
            <a:srgbClr val="FE93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06" name="test.py:"/>
          <p:cNvSpPr txBox="1"/>
          <p:nvPr/>
        </p:nvSpPr>
        <p:spPr>
          <a:xfrm>
            <a:off x="9649527" y="1733988"/>
            <a:ext cx="10435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test.py: </a:t>
            </a:r>
          </a:p>
        </p:txBody>
      </p:sp>
      <p:sp>
        <p:nvSpPr>
          <p:cNvPr id="307" name="Dingbat Check"/>
          <p:cNvSpPr/>
          <p:nvPr/>
        </p:nvSpPr>
        <p:spPr>
          <a:xfrm>
            <a:off x="10843402" y="1596918"/>
            <a:ext cx="769594" cy="731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5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08" name="Line"/>
          <p:cNvSpPr/>
          <p:nvPr/>
        </p:nvSpPr>
        <p:spPr>
          <a:xfrm flipH="1">
            <a:off x="3338038" y="3937094"/>
            <a:ext cx="361540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09" name="Line"/>
          <p:cNvSpPr/>
          <p:nvPr/>
        </p:nvSpPr>
        <p:spPr>
          <a:xfrm flipH="1">
            <a:off x="6195538" y="3937094"/>
            <a:ext cx="361540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10" name="Line"/>
          <p:cNvSpPr/>
          <p:nvPr/>
        </p:nvSpPr>
        <p:spPr>
          <a:xfrm flipH="1">
            <a:off x="9091138" y="3937094"/>
            <a:ext cx="361540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Use case 2: versioned releases"/>
          <p:cNvSpPr txBox="1"/>
          <p:nvPr>
            <p:ph type="title"/>
          </p:nvPr>
        </p:nvSpPr>
        <p:spPr>
          <a:xfrm>
            <a:off x="952500" y="254000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Use case 2: versioned releases</a:t>
            </a:r>
          </a:p>
        </p:txBody>
      </p:sp>
      <p:sp>
        <p:nvSpPr>
          <p:cNvPr id="313" name="Line"/>
          <p:cNvSpPr/>
          <p:nvPr/>
        </p:nvSpPr>
        <p:spPr>
          <a:xfrm>
            <a:off x="970854" y="5740400"/>
            <a:ext cx="1109980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14" name="time"/>
          <p:cNvSpPr txBox="1"/>
          <p:nvPr/>
        </p:nvSpPr>
        <p:spPr>
          <a:xfrm>
            <a:off x="6170586" y="5872336"/>
            <a:ext cx="6636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time</a:t>
            </a:r>
          </a:p>
        </p:txBody>
      </p:sp>
      <p:sp>
        <p:nvSpPr>
          <p:cNvPr id="315" name="Rounded Rectangle"/>
          <p:cNvSpPr/>
          <p:nvPr/>
        </p:nvSpPr>
        <p:spPr>
          <a:xfrm>
            <a:off x="1160833" y="2464828"/>
            <a:ext cx="1108551" cy="2773384"/>
          </a:xfrm>
          <a:prstGeom prst="roundRect">
            <a:avLst>
              <a:gd name="adj" fmla="val 2643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316" name="Rounded Rectangle"/>
          <p:cNvSpPr/>
          <p:nvPr/>
        </p:nvSpPr>
        <p:spPr>
          <a:xfrm>
            <a:off x="2472482" y="2464828"/>
            <a:ext cx="1108550" cy="2773384"/>
          </a:xfrm>
          <a:prstGeom prst="roundRect">
            <a:avLst>
              <a:gd name="adj" fmla="val 2643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317" name="Ladybug"/>
          <p:cNvSpPr/>
          <p:nvPr/>
        </p:nvSpPr>
        <p:spPr>
          <a:xfrm>
            <a:off x="2674265" y="3622925"/>
            <a:ext cx="516563" cy="457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403" fill="norm" stroke="1" extrusionOk="0">
                <a:moveTo>
                  <a:pt x="12994" y="6"/>
                </a:moveTo>
                <a:cubicBezTo>
                  <a:pt x="12954" y="17"/>
                  <a:pt x="12924" y="43"/>
                  <a:pt x="12915" y="89"/>
                </a:cubicBezTo>
                <a:cubicBezTo>
                  <a:pt x="12802" y="664"/>
                  <a:pt x="12613" y="797"/>
                  <a:pt x="12097" y="1136"/>
                </a:cubicBezTo>
                <a:cubicBezTo>
                  <a:pt x="11979" y="1215"/>
                  <a:pt x="11872" y="1317"/>
                  <a:pt x="11786" y="1419"/>
                </a:cubicBezTo>
                <a:cubicBezTo>
                  <a:pt x="11749" y="1468"/>
                  <a:pt x="11678" y="1468"/>
                  <a:pt x="11640" y="1414"/>
                </a:cubicBezTo>
                <a:cubicBezTo>
                  <a:pt x="11532" y="1244"/>
                  <a:pt x="11372" y="997"/>
                  <a:pt x="10738" y="1015"/>
                </a:cubicBezTo>
                <a:cubicBezTo>
                  <a:pt x="10104" y="997"/>
                  <a:pt x="9958" y="1244"/>
                  <a:pt x="9851" y="1414"/>
                </a:cubicBezTo>
                <a:cubicBezTo>
                  <a:pt x="9813" y="1468"/>
                  <a:pt x="9742" y="1468"/>
                  <a:pt x="9705" y="1419"/>
                </a:cubicBezTo>
                <a:cubicBezTo>
                  <a:pt x="9619" y="1311"/>
                  <a:pt x="9518" y="1215"/>
                  <a:pt x="9394" y="1136"/>
                </a:cubicBezTo>
                <a:cubicBezTo>
                  <a:pt x="8878" y="797"/>
                  <a:pt x="8694" y="670"/>
                  <a:pt x="8576" y="89"/>
                </a:cubicBezTo>
                <a:cubicBezTo>
                  <a:pt x="8538" y="-92"/>
                  <a:pt x="8162" y="41"/>
                  <a:pt x="8199" y="205"/>
                </a:cubicBezTo>
                <a:cubicBezTo>
                  <a:pt x="8355" y="870"/>
                  <a:pt x="8625" y="906"/>
                  <a:pt x="8776" y="1087"/>
                </a:cubicBezTo>
                <a:cubicBezTo>
                  <a:pt x="8926" y="1268"/>
                  <a:pt x="8554" y="1365"/>
                  <a:pt x="8876" y="1656"/>
                </a:cubicBezTo>
                <a:cubicBezTo>
                  <a:pt x="8909" y="1686"/>
                  <a:pt x="8942" y="1716"/>
                  <a:pt x="8969" y="1741"/>
                </a:cubicBezTo>
                <a:cubicBezTo>
                  <a:pt x="9007" y="1771"/>
                  <a:pt x="9006" y="1825"/>
                  <a:pt x="8974" y="1861"/>
                </a:cubicBezTo>
                <a:cubicBezTo>
                  <a:pt x="8829" y="2019"/>
                  <a:pt x="8717" y="2259"/>
                  <a:pt x="8695" y="2634"/>
                </a:cubicBezTo>
                <a:cubicBezTo>
                  <a:pt x="8690" y="2689"/>
                  <a:pt x="8646" y="2726"/>
                  <a:pt x="8603" y="2714"/>
                </a:cubicBezTo>
                <a:cubicBezTo>
                  <a:pt x="8479" y="2683"/>
                  <a:pt x="8360" y="2666"/>
                  <a:pt x="8258" y="2678"/>
                </a:cubicBezTo>
                <a:cubicBezTo>
                  <a:pt x="7817" y="2732"/>
                  <a:pt x="7393" y="3323"/>
                  <a:pt x="7076" y="3994"/>
                </a:cubicBezTo>
                <a:cubicBezTo>
                  <a:pt x="7059" y="4031"/>
                  <a:pt x="7006" y="4025"/>
                  <a:pt x="6995" y="3983"/>
                </a:cubicBezTo>
                <a:cubicBezTo>
                  <a:pt x="6871" y="3433"/>
                  <a:pt x="6496" y="2120"/>
                  <a:pt x="6066" y="2247"/>
                </a:cubicBezTo>
                <a:cubicBezTo>
                  <a:pt x="6050" y="2253"/>
                  <a:pt x="6033" y="2260"/>
                  <a:pt x="6022" y="2266"/>
                </a:cubicBezTo>
                <a:cubicBezTo>
                  <a:pt x="5565" y="1939"/>
                  <a:pt x="4513" y="1227"/>
                  <a:pt x="4421" y="1438"/>
                </a:cubicBezTo>
                <a:cubicBezTo>
                  <a:pt x="4411" y="1462"/>
                  <a:pt x="4398" y="1486"/>
                  <a:pt x="4388" y="1510"/>
                </a:cubicBezTo>
                <a:cubicBezTo>
                  <a:pt x="4189" y="1377"/>
                  <a:pt x="3851" y="1154"/>
                  <a:pt x="3781" y="1172"/>
                </a:cubicBezTo>
                <a:cubicBezTo>
                  <a:pt x="3695" y="1196"/>
                  <a:pt x="3620" y="1437"/>
                  <a:pt x="3647" y="1521"/>
                </a:cubicBezTo>
                <a:cubicBezTo>
                  <a:pt x="3668" y="1594"/>
                  <a:pt x="4038" y="1697"/>
                  <a:pt x="4307" y="1758"/>
                </a:cubicBezTo>
                <a:cubicBezTo>
                  <a:pt x="4296" y="1806"/>
                  <a:pt x="4286" y="1867"/>
                  <a:pt x="4275" y="1933"/>
                </a:cubicBezTo>
                <a:cubicBezTo>
                  <a:pt x="4254" y="2121"/>
                  <a:pt x="5221" y="2453"/>
                  <a:pt x="5807" y="2634"/>
                </a:cubicBezTo>
                <a:cubicBezTo>
                  <a:pt x="5753" y="3094"/>
                  <a:pt x="6018" y="3875"/>
                  <a:pt x="6357" y="4552"/>
                </a:cubicBezTo>
                <a:cubicBezTo>
                  <a:pt x="6443" y="4721"/>
                  <a:pt x="6538" y="4854"/>
                  <a:pt x="6646" y="4950"/>
                </a:cubicBezTo>
                <a:cubicBezTo>
                  <a:pt x="6683" y="4987"/>
                  <a:pt x="6695" y="5034"/>
                  <a:pt x="6684" y="5088"/>
                </a:cubicBezTo>
                <a:cubicBezTo>
                  <a:pt x="6582" y="5475"/>
                  <a:pt x="6538" y="5802"/>
                  <a:pt x="6587" y="5959"/>
                </a:cubicBezTo>
                <a:cubicBezTo>
                  <a:pt x="6597" y="6002"/>
                  <a:pt x="6624" y="6043"/>
                  <a:pt x="6667" y="6086"/>
                </a:cubicBezTo>
                <a:cubicBezTo>
                  <a:pt x="6694" y="6116"/>
                  <a:pt x="6690" y="6166"/>
                  <a:pt x="6657" y="6190"/>
                </a:cubicBezTo>
                <a:cubicBezTo>
                  <a:pt x="6313" y="6438"/>
                  <a:pt x="6012" y="6769"/>
                  <a:pt x="5780" y="7168"/>
                </a:cubicBezTo>
                <a:cubicBezTo>
                  <a:pt x="5517" y="7634"/>
                  <a:pt x="5286" y="8125"/>
                  <a:pt x="5098" y="8632"/>
                </a:cubicBezTo>
                <a:cubicBezTo>
                  <a:pt x="5082" y="8669"/>
                  <a:pt x="5045" y="8692"/>
                  <a:pt x="5013" y="8680"/>
                </a:cubicBezTo>
                <a:cubicBezTo>
                  <a:pt x="4545" y="8547"/>
                  <a:pt x="4050" y="8377"/>
                  <a:pt x="3512" y="7839"/>
                </a:cubicBezTo>
                <a:cubicBezTo>
                  <a:pt x="3432" y="7760"/>
                  <a:pt x="3334" y="7738"/>
                  <a:pt x="3232" y="7756"/>
                </a:cubicBezTo>
                <a:cubicBezTo>
                  <a:pt x="3194" y="7762"/>
                  <a:pt x="3157" y="7743"/>
                  <a:pt x="3146" y="7701"/>
                </a:cubicBezTo>
                <a:cubicBezTo>
                  <a:pt x="3028" y="7369"/>
                  <a:pt x="2872" y="7048"/>
                  <a:pt x="2684" y="7072"/>
                </a:cubicBezTo>
                <a:cubicBezTo>
                  <a:pt x="2641" y="7078"/>
                  <a:pt x="2604" y="7048"/>
                  <a:pt x="2594" y="7006"/>
                </a:cubicBezTo>
                <a:cubicBezTo>
                  <a:pt x="2491" y="6365"/>
                  <a:pt x="2323" y="6285"/>
                  <a:pt x="2237" y="6297"/>
                </a:cubicBezTo>
                <a:cubicBezTo>
                  <a:pt x="2200" y="6303"/>
                  <a:pt x="2167" y="6281"/>
                  <a:pt x="2157" y="6244"/>
                </a:cubicBezTo>
                <a:cubicBezTo>
                  <a:pt x="2028" y="5815"/>
                  <a:pt x="1974" y="5332"/>
                  <a:pt x="1668" y="5489"/>
                </a:cubicBezTo>
                <a:cubicBezTo>
                  <a:pt x="1318" y="5664"/>
                  <a:pt x="1743" y="6237"/>
                  <a:pt x="1883" y="6418"/>
                </a:cubicBezTo>
                <a:cubicBezTo>
                  <a:pt x="1904" y="6449"/>
                  <a:pt x="1909" y="6492"/>
                  <a:pt x="1888" y="6522"/>
                </a:cubicBezTo>
                <a:cubicBezTo>
                  <a:pt x="1834" y="6619"/>
                  <a:pt x="1787" y="6854"/>
                  <a:pt x="2276" y="7253"/>
                </a:cubicBezTo>
                <a:cubicBezTo>
                  <a:pt x="2303" y="7278"/>
                  <a:pt x="2319" y="7327"/>
                  <a:pt x="2303" y="7363"/>
                </a:cubicBezTo>
                <a:cubicBezTo>
                  <a:pt x="2195" y="7611"/>
                  <a:pt x="2469" y="7949"/>
                  <a:pt x="2716" y="8209"/>
                </a:cubicBezTo>
                <a:cubicBezTo>
                  <a:pt x="2738" y="8233"/>
                  <a:pt x="2749" y="8262"/>
                  <a:pt x="2738" y="8292"/>
                </a:cubicBezTo>
                <a:cubicBezTo>
                  <a:pt x="2695" y="8456"/>
                  <a:pt x="2706" y="8632"/>
                  <a:pt x="2809" y="8784"/>
                </a:cubicBezTo>
                <a:cubicBezTo>
                  <a:pt x="3088" y="9189"/>
                  <a:pt x="3937" y="9423"/>
                  <a:pt x="4717" y="9562"/>
                </a:cubicBezTo>
                <a:cubicBezTo>
                  <a:pt x="4765" y="9568"/>
                  <a:pt x="4792" y="9623"/>
                  <a:pt x="4781" y="9672"/>
                </a:cubicBezTo>
                <a:cubicBezTo>
                  <a:pt x="4550" y="10560"/>
                  <a:pt x="4437" y="11268"/>
                  <a:pt x="4448" y="12260"/>
                </a:cubicBezTo>
                <a:cubicBezTo>
                  <a:pt x="4448" y="12308"/>
                  <a:pt x="4415" y="12363"/>
                  <a:pt x="4378" y="12381"/>
                </a:cubicBezTo>
                <a:cubicBezTo>
                  <a:pt x="3152" y="12937"/>
                  <a:pt x="2533" y="14961"/>
                  <a:pt x="2501" y="16261"/>
                </a:cubicBezTo>
                <a:cubicBezTo>
                  <a:pt x="2501" y="16334"/>
                  <a:pt x="2426" y="16370"/>
                  <a:pt x="2372" y="16327"/>
                </a:cubicBezTo>
                <a:cubicBezTo>
                  <a:pt x="662" y="14786"/>
                  <a:pt x="72" y="14708"/>
                  <a:pt x="13" y="14871"/>
                </a:cubicBezTo>
                <a:cubicBezTo>
                  <a:pt x="-46" y="15040"/>
                  <a:pt x="99" y="15138"/>
                  <a:pt x="529" y="15313"/>
                </a:cubicBezTo>
                <a:cubicBezTo>
                  <a:pt x="593" y="15337"/>
                  <a:pt x="630" y="15416"/>
                  <a:pt x="620" y="15494"/>
                </a:cubicBezTo>
                <a:cubicBezTo>
                  <a:pt x="534" y="16032"/>
                  <a:pt x="899" y="16104"/>
                  <a:pt x="1098" y="16104"/>
                </a:cubicBezTo>
                <a:cubicBezTo>
                  <a:pt x="1174" y="16104"/>
                  <a:pt x="1243" y="16164"/>
                  <a:pt x="1265" y="16242"/>
                </a:cubicBezTo>
                <a:lnTo>
                  <a:pt x="1313" y="16418"/>
                </a:lnTo>
                <a:cubicBezTo>
                  <a:pt x="1335" y="16497"/>
                  <a:pt x="1388" y="16563"/>
                  <a:pt x="1458" y="16594"/>
                </a:cubicBezTo>
                <a:cubicBezTo>
                  <a:pt x="1662" y="16672"/>
                  <a:pt x="2103" y="16848"/>
                  <a:pt x="2474" y="17006"/>
                </a:cubicBezTo>
                <a:cubicBezTo>
                  <a:pt x="2533" y="17030"/>
                  <a:pt x="2577" y="17077"/>
                  <a:pt x="2604" y="17138"/>
                </a:cubicBezTo>
                <a:cubicBezTo>
                  <a:pt x="2657" y="17271"/>
                  <a:pt x="2732" y="17368"/>
                  <a:pt x="2824" y="17399"/>
                </a:cubicBezTo>
                <a:cubicBezTo>
                  <a:pt x="3657" y="17683"/>
                  <a:pt x="3764" y="14509"/>
                  <a:pt x="3958" y="13681"/>
                </a:cubicBezTo>
                <a:cubicBezTo>
                  <a:pt x="4028" y="13378"/>
                  <a:pt x="4189" y="13208"/>
                  <a:pt x="4361" y="13118"/>
                </a:cubicBezTo>
                <a:cubicBezTo>
                  <a:pt x="4409" y="13093"/>
                  <a:pt x="4468" y="13129"/>
                  <a:pt x="4468" y="13189"/>
                </a:cubicBezTo>
                <a:cubicBezTo>
                  <a:pt x="4753" y="16871"/>
                  <a:pt x="6899" y="19967"/>
                  <a:pt x="9861" y="21345"/>
                </a:cubicBezTo>
                <a:cubicBezTo>
                  <a:pt x="9866" y="21345"/>
                  <a:pt x="9866" y="21345"/>
                  <a:pt x="9871" y="21351"/>
                </a:cubicBezTo>
                <a:cubicBezTo>
                  <a:pt x="10215" y="21508"/>
                  <a:pt x="10593" y="21296"/>
                  <a:pt x="10711" y="20928"/>
                </a:cubicBezTo>
                <a:cubicBezTo>
                  <a:pt x="10738" y="20849"/>
                  <a:pt x="10763" y="20849"/>
                  <a:pt x="10785" y="20922"/>
                </a:cubicBezTo>
                <a:cubicBezTo>
                  <a:pt x="10871" y="21188"/>
                  <a:pt x="11097" y="21382"/>
                  <a:pt x="11366" y="21394"/>
                </a:cubicBezTo>
                <a:cubicBezTo>
                  <a:pt x="11522" y="21400"/>
                  <a:pt x="11576" y="21375"/>
                  <a:pt x="11635" y="21345"/>
                </a:cubicBezTo>
                <a:cubicBezTo>
                  <a:pt x="14597" y="19967"/>
                  <a:pt x="16743" y="16871"/>
                  <a:pt x="17028" y="13189"/>
                </a:cubicBezTo>
                <a:cubicBezTo>
                  <a:pt x="17033" y="13129"/>
                  <a:pt x="17087" y="13093"/>
                  <a:pt x="17135" y="13118"/>
                </a:cubicBezTo>
                <a:cubicBezTo>
                  <a:pt x="17307" y="13208"/>
                  <a:pt x="17468" y="13378"/>
                  <a:pt x="17538" y="13681"/>
                </a:cubicBezTo>
                <a:cubicBezTo>
                  <a:pt x="17732" y="14509"/>
                  <a:pt x="17839" y="17683"/>
                  <a:pt x="18672" y="17399"/>
                </a:cubicBezTo>
                <a:cubicBezTo>
                  <a:pt x="18764" y="17368"/>
                  <a:pt x="18839" y="17277"/>
                  <a:pt x="18892" y="17138"/>
                </a:cubicBezTo>
                <a:cubicBezTo>
                  <a:pt x="18919" y="17077"/>
                  <a:pt x="18963" y="17030"/>
                  <a:pt x="19022" y="17006"/>
                </a:cubicBezTo>
                <a:cubicBezTo>
                  <a:pt x="19393" y="16854"/>
                  <a:pt x="19834" y="16672"/>
                  <a:pt x="20038" y="16594"/>
                </a:cubicBezTo>
                <a:cubicBezTo>
                  <a:pt x="20108" y="16563"/>
                  <a:pt x="20161" y="16503"/>
                  <a:pt x="20182" y="16418"/>
                </a:cubicBezTo>
                <a:lnTo>
                  <a:pt x="20231" y="16242"/>
                </a:lnTo>
                <a:cubicBezTo>
                  <a:pt x="20253" y="16158"/>
                  <a:pt x="20322" y="16104"/>
                  <a:pt x="20398" y="16104"/>
                </a:cubicBezTo>
                <a:cubicBezTo>
                  <a:pt x="20602" y="16104"/>
                  <a:pt x="20968" y="16032"/>
                  <a:pt x="20876" y="15494"/>
                </a:cubicBezTo>
                <a:cubicBezTo>
                  <a:pt x="20866" y="15416"/>
                  <a:pt x="20903" y="15337"/>
                  <a:pt x="20967" y="15313"/>
                </a:cubicBezTo>
                <a:cubicBezTo>
                  <a:pt x="21408" y="15137"/>
                  <a:pt x="21554" y="15040"/>
                  <a:pt x="21489" y="14871"/>
                </a:cubicBezTo>
                <a:cubicBezTo>
                  <a:pt x="21430" y="14708"/>
                  <a:pt x="20839" y="14786"/>
                  <a:pt x="19129" y="16327"/>
                </a:cubicBezTo>
                <a:cubicBezTo>
                  <a:pt x="19081" y="16376"/>
                  <a:pt x="19005" y="16334"/>
                  <a:pt x="19000" y="16261"/>
                </a:cubicBezTo>
                <a:cubicBezTo>
                  <a:pt x="18968" y="14955"/>
                  <a:pt x="18349" y="12937"/>
                  <a:pt x="17123" y="12381"/>
                </a:cubicBezTo>
                <a:cubicBezTo>
                  <a:pt x="17086" y="12363"/>
                  <a:pt x="17054" y="12308"/>
                  <a:pt x="17054" y="12260"/>
                </a:cubicBezTo>
                <a:cubicBezTo>
                  <a:pt x="17065" y="11268"/>
                  <a:pt x="16946" y="10560"/>
                  <a:pt x="16720" y="9672"/>
                </a:cubicBezTo>
                <a:cubicBezTo>
                  <a:pt x="16709" y="9623"/>
                  <a:pt x="16737" y="9568"/>
                  <a:pt x="16786" y="9562"/>
                </a:cubicBezTo>
                <a:cubicBezTo>
                  <a:pt x="17565" y="9423"/>
                  <a:pt x="18415" y="9189"/>
                  <a:pt x="18694" y="8784"/>
                </a:cubicBezTo>
                <a:cubicBezTo>
                  <a:pt x="18796" y="8632"/>
                  <a:pt x="18806" y="8456"/>
                  <a:pt x="18763" y="8292"/>
                </a:cubicBezTo>
                <a:cubicBezTo>
                  <a:pt x="18752" y="8262"/>
                  <a:pt x="18763" y="8227"/>
                  <a:pt x="18785" y="8209"/>
                </a:cubicBezTo>
                <a:cubicBezTo>
                  <a:pt x="19027" y="7949"/>
                  <a:pt x="19306" y="7611"/>
                  <a:pt x="19198" y="7363"/>
                </a:cubicBezTo>
                <a:cubicBezTo>
                  <a:pt x="19182" y="7327"/>
                  <a:pt x="19193" y="7278"/>
                  <a:pt x="19225" y="7253"/>
                </a:cubicBezTo>
                <a:cubicBezTo>
                  <a:pt x="19709" y="6854"/>
                  <a:pt x="19667" y="6619"/>
                  <a:pt x="19613" y="6522"/>
                </a:cubicBezTo>
                <a:cubicBezTo>
                  <a:pt x="19597" y="6492"/>
                  <a:pt x="19597" y="6449"/>
                  <a:pt x="19618" y="6418"/>
                </a:cubicBezTo>
                <a:cubicBezTo>
                  <a:pt x="19763" y="6237"/>
                  <a:pt x="20188" y="5670"/>
                  <a:pt x="19833" y="5489"/>
                </a:cubicBezTo>
                <a:cubicBezTo>
                  <a:pt x="19527" y="5332"/>
                  <a:pt x="19473" y="5815"/>
                  <a:pt x="19344" y="6244"/>
                </a:cubicBezTo>
                <a:cubicBezTo>
                  <a:pt x="19333" y="6281"/>
                  <a:pt x="19301" y="6303"/>
                  <a:pt x="19264" y="6297"/>
                </a:cubicBezTo>
                <a:cubicBezTo>
                  <a:pt x="19178" y="6291"/>
                  <a:pt x="19011" y="6365"/>
                  <a:pt x="18909" y="7006"/>
                </a:cubicBezTo>
                <a:cubicBezTo>
                  <a:pt x="18904" y="7054"/>
                  <a:pt x="18860" y="7078"/>
                  <a:pt x="18817" y="7072"/>
                </a:cubicBezTo>
                <a:cubicBezTo>
                  <a:pt x="18629" y="7048"/>
                  <a:pt x="18468" y="7369"/>
                  <a:pt x="18355" y="7701"/>
                </a:cubicBezTo>
                <a:cubicBezTo>
                  <a:pt x="18339" y="7737"/>
                  <a:pt x="18307" y="7762"/>
                  <a:pt x="18269" y="7756"/>
                </a:cubicBezTo>
                <a:cubicBezTo>
                  <a:pt x="18172" y="7738"/>
                  <a:pt x="18069" y="7754"/>
                  <a:pt x="17988" y="7839"/>
                </a:cubicBezTo>
                <a:cubicBezTo>
                  <a:pt x="17451" y="8371"/>
                  <a:pt x="16958" y="8547"/>
                  <a:pt x="16490" y="8680"/>
                </a:cubicBezTo>
                <a:cubicBezTo>
                  <a:pt x="16452" y="8692"/>
                  <a:pt x="16413" y="8669"/>
                  <a:pt x="16403" y="8632"/>
                </a:cubicBezTo>
                <a:cubicBezTo>
                  <a:pt x="16209" y="8119"/>
                  <a:pt x="15984" y="7634"/>
                  <a:pt x="15721" y="7168"/>
                </a:cubicBezTo>
                <a:cubicBezTo>
                  <a:pt x="15495" y="6769"/>
                  <a:pt x="15193" y="6438"/>
                  <a:pt x="14844" y="6190"/>
                </a:cubicBezTo>
                <a:cubicBezTo>
                  <a:pt x="14811" y="6166"/>
                  <a:pt x="14807" y="6116"/>
                  <a:pt x="14834" y="6086"/>
                </a:cubicBezTo>
                <a:cubicBezTo>
                  <a:pt x="14877" y="6043"/>
                  <a:pt x="14903" y="6002"/>
                  <a:pt x="14914" y="5959"/>
                </a:cubicBezTo>
                <a:cubicBezTo>
                  <a:pt x="14957" y="5802"/>
                  <a:pt x="14914" y="5475"/>
                  <a:pt x="14817" y="5088"/>
                </a:cubicBezTo>
                <a:cubicBezTo>
                  <a:pt x="14806" y="5040"/>
                  <a:pt x="14818" y="4987"/>
                  <a:pt x="14855" y="4950"/>
                </a:cubicBezTo>
                <a:cubicBezTo>
                  <a:pt x="14958" y="4848"/>
                  <a:pt x="15060" y="4721"/>
                  <a:pt x="15146" y="4552"/>
                </a:cubicBezTo>
                <a:cubicBezTo>
                  <a:pt x="15490" y="3875"/>
                  <a:pt x="15747" y="3094"/>
                  <a:pt x="15694" y="2634"/>
                </a:cubicBezTo>
                <a:cubicBezTo>
                  <a:pt x="16274" y="2453"/>
                  <a:pt x="17247" y="2121"/>
                  <a:pt x="17226" y="1933"/>
                </a:cubicBezTo>
                <a:cubicBezTo>
                  <a:pt x="17215" y="1867"/>
                  <a:pt x="17205" y="1812"/>
                  <a:pt x="17194" y="1758"/>
                </a:cubicBezTo>
                <a:cubicBezTo>
                  <a:pt x="17463" y="1691"/>
                  <a:pt x="17827" y="1588"/>
                  <a:pt x="17854" y="1521"/>
                </a:cubicBezTo>
                <a:cubicBezTo>
                  <a:pt x="17881" y="1443"/>
                  <a:pt x="17806" y="1196"/>
                  <a:pt x="17720" y="1172"/>
                </a:cubicBezTo>
                <a:cubicBezTo>
                  <a:pt x="17655" y="1154"/>
                  <a:pt x="17312" y="1377"/>
                  <a:pt x="17113" y="1510"/>
                </a:cubicBezTo>
                <a:cubicBezTo>
                  <a:pt x="17102" y="1486"/>
                  <a:pt x="17092" y="1462"/>
                  <a:pt x="17081" y="1438"/>
                </a:cubicBezTo>
                <a:cubicBezTo>
                  <a:pt x="16990" y="1227"/>
                  <a:pt x="15936" y="1939"/>
                  <a:pt x="15479" y="2266"/>
                </a:cubicBezTo>
                <a:cubicBezTo>
                  <a:pt x="15463" y="2260"/>
                  <a:pt x="15451" y="2253"/>
                  <a:pt x="15435" y="2247"/>
                </a:cubicBezTo>
                <a:cubicBezTo>
                  <a:pt x="15005" y="2120"/>
                  <a:pt x="14630" y="3433"/>
                  <a:pt x="14506" y="3983"/>
                </a:cubicBezTo>
                <a:cubicBezTo>
                  <a:pt x="14495" y="4025"/>
                  <a:pt x="14447" y="4031"/>
                  <a:pt x="14425" y="3994"/>
                </a:cubicBezTo>
                <a:cubicBezTo>
                  <a:pt x="14114" y="3323"/>
                  <a:pt x="13689" y="2732"/>
                  <a:pt x="13243" y="2678"/>
                </a:cubicBezTo>
                <a:cubicBezTo>
                  <a:pt x="13141" y="2666"/>
                  <a:pt x="13012" y="2677"/>
                  <a:pt x="12888" y="2714"/>
                </a:cubicBezTo>
                <a:cubicBezTo>
                  <a:pt x="12845" y="2726"/>
                  <a:pt x="12796" y="2689"/>
                  <a:pt x="12796" y="2634"/>
                </a:cubicBezTo>
                <a:cubicBezTo>
                  <a:pt x="12774" y="2259"/>
                  <a:pt x="12662" y="2019"/>
                  <a:pt x="12517" y="1861"/>
                </a:cubicBezTo>
                <a:cubicBezTo>
                  <a:pt x="12485" y="1825"/>
                  <a:pt x="12484" y="1771"/>
                  <a:pt x="12522" y="1741"/>
                </a:cubicBezTo>
                <a:cubicBezTo>
                  <a:pt x="12554" y="1716"/>
                  <a:pt x="12580" y="1686"/>
                  <a:pt x="12613" y="1656"/>
                </a:cubicBezTo>
                <a:cubicBezTo>
                  <a:pt x="12935" y="1365"/>
                  <a:pt x="12565" y="1268"/>
                  <a:pt x="12715" y="1087"/>
                </a:cubicBezTo>
                <a:cubicBezTo>
                  <a:pt x="12866" y="906"/>
                  <a:pt x="13135" y="864"/>
                  <a:pt x="13291" y="205"/>
                </a:cubicBezTo>
                <a:cubicBezTo>
                  <a:pt x="13320" y="82"/>
                  <a:pt x="13114" y="-26"/>
                  <a:pt x="12994" y="6"/>
                </a:cubicBezTo>
                <a:close/>
                <a:moveTo>
                  <a:pt x="10753" y="6879"/>
                </a:moveTo>
                <a:cubicBezTo>
                  <a:pt x="11774" y="6879"/>
                  <a:pt x="12603" y="7519"/>
                  <a:pt x="12603" y="8317"/>
                </a:cubicBezTo>
                <a:cubicBezTo>
                  <a:pt x="12603" y="9115"/>
                  <a:pt x="11774" y="9757"/>
                  <a:pt x="10753" y="9757"/>
                </a:cubicBezTo>
                <a:cubicBezTo>
                  <a:pt x="9732" y="9757"/>
                  <a:pt x="8903" y="9115"/>
                  <a:pt x="8903" y="8317"/>
                </a:cubicBezTo>
                <a:cubicBezTo>
                  <a:pt x="8903" y="7519"/>
                  <a:pt x="9732" y="6879"/>
                  <a:pt x="10753" y="6879"/>
                </a:cubicBezTo>
                <a:close/>
                <a:moveTo>
                  <a:pt x="6941" y="8649"/>
                </a:moveTo>
                <a:cubicBezTo>
                  <a:pt x="7447" y="8740"/>
                  <a:pt x="7748" y="9588"/>
                  <a:pt x="7613" y="10537"/>
                </a:cubicBezTo>
                <a:cubicBezTo>
                  <a:pt x="7484" y="11486"/>
                  <a:pt x="6963" y="12186"/>
                  <a:pt x="6452" y="12095"/>
                </a:cubicBezTo>
                <a:cubicBezTo>
                  <a:pt x="5947" y="12005"/>
                  <a:pt x="5646" y="11159"/>
                  <a:pt x="5780" y="10210"/>
                </a:cubicBezTo>
                <a:cubicBezTo>
                  <a:pt x="5915" y="9261"/>
                  <a:pt x="6436" y="8559"/>
                  <a:pt x="6941" y="8649"/>
                </a:cubicBezTo>
                <a:close/>
                <a:moveTo>
                  <a:pt x="14560" y="8649"/>
                </a:moveTo>
                <a:cubicBezTo>
                  <a:pt x="15065" y="8559"/>
                  <a:pt x="15586" y="9255"/>
                  <a:pt x="15721" y="10210"/>
                </a:cubicBezTo>
                <a:cubicBezTo>
                  <a:pt x="15855" y="11165"/>
                  <a:pt x="15559" y="12005"/>
                  <a:pt x="15049" y="12095"/>
                </a:cubicBezTo>
                <a:cubicBezTo>
                  <a:pt x="14543" y="12186"/>
                  <a:pt x="14022" y="11492"/>
                  <a:pt x="13888" y="10537"/>
                </a:cubicBezTo>
                <a:cubicBezTo>
                  <a:pt x="13753" y="9588"/>
                  <a:pt x="14054" y="8740"/>
                  <a:pt x="14560" y="8649"/>
                </a:cubicBezTo>
                <a:close/>
                <a:moveTo>
                  <a:pt x="8006" y="12589"/>
                </a:moveTo>
                <a:cubicBezTo>
                  <a:pt x="8163" y="12585"/>
                  <a:pt x="8330" y="12608"/>
                  <a:pt x="8500" y="12664"/>
                </a:cubicBezTo>
                <a:cubicBezTo>
                  <a:pt x="9183" y="12882"/>
                  <a:pt x="9662" y="13517"/>
                  <a:pt x="9560" y="14085"/>
                </a:cubicBezTo>
                <a:cubicBezTo>
                  <a:pt x="9463" y="14647"/>
                  <a:pt x="8828" y="14932"/>
                  <a:pt x="8146" y="14708"/>
                </a:cubicBezTo>
                <a:cubicBezTo>
                  <a:pt x="7463" y="14491"/>
                  <a:pt x="6991" y="13856"/>
                  <a:pt x="7087" y="13288"/>
                </a:cubicBezTo>
                <a:cubicBezTo>
                  <a:pt x="7160" y="12866"/>
                  <a:pt x="7535" y="12600"/>
                  <a:pt x="8006" y="12589"/>
                </a:cubicBezTo>
                <a:close/>
                <a:moveTo>
                  <a:pt x="13496" y="12590"/>
                </a:moveTo>
                <a:cubicBezTo>
                  <a:pt x="13967" y="12603"/>
                  <a:pt x="14341" y="12866"/>
                  <a:pt x="14414" y="13288"/>
                </a:cubicBezTo>
                <a:cubicBezTo>
                  <a:pt x="14510" y="13850"/>
                  <a:pt x="14038" y="14485"/>
                  <a:pt x="13355" y="14708"/>
                </a:cubicBezTo>
                <a:cubicBezTo>
                  <a:pt x="12672" y="14926"/>
                  <a:pt x="12043" y="14647"/>
                  <a:pt x="11941" y="14085"/>
                </a:cubicBezTo>
                <a:cubicBezTo>
                  <a:pt x="11844" y="13523"/>
                  <a:pt x="12318" y="12888"/>
                  <a:pt x="13001" y="12664"/>
                </a:cubicBezTo>
                <a:cubicBezTo>
                  <a:pt x="13171" y="12610"/>
                  <a:pt x="13339" y="12586"/>
                  <a:pt x="13496" y="12590"/>
                </a:cubicBezTo>
                <a:close/>
                <a:moveTo>
                  <a:pt x="7106" y="15893"/>
                </a:moveTo>
                <a:cubicBezTo>
                  <a:pt x="7429" y="15860"/>
                  <a:pt x="7851" y="16099"/>
                  <a:pt x="8178" y="16539"/>
                </a:cubicBezTo>
                <a:cubicBezTo>
                  <a:pt x="8618" y="17125"/>
                  <a:pt x="8726" y="17833"/>
                  <a:pt x="8415" y="18130"/>
                </a:cubicBezTo>
                <a:cubicBezTo>
                  <a:pt x="8103" y="18426"/>
                  <a:pt x="7496" y="18197"/>
                  <a:pt x="7060" y="17610"/>
                </a:cubicBezTo>
                <a:cubicBezTo>
                  <a:pt x="6620" y="17030"/>
                  <a:pt x="6517" y="16316"/>
                  <a:pt x="6824" y="16019"/>
                </a:cubicBezTo>
                <a:cubicBezTo>
                  <a:pt x="6902" y="15945"/>
                  <a:pt x="6998" y="15904"/>
                  <a:pt x="7106" y="15893"/>
                </a:cubicBezTo>
                <a:close/>
                <a:moveTo>
                  <a:pt x="14404" y="15895"/>
                </a:moveTo>
                <a:cubicBezTo>
                  <a:pt x="14510" y="15905"/>
                  <a:pt x="14606" y="15945"/>
                  <a:pt x="14682" y="16019"/>
                </a:cubicBezTo>
                <a:cubicBezTo>
                  <a:pt x="14989" y="16322"/>
                  <a:pt x="14883" y="17030"/>
                  <a:pt x="14447" y="17610"/>
                </a:cubicBezTo>
                <a:cubicBezTo>
                  <a:pt x="14006" y="18191"/>
                  <a:pt x="13398" y="18426"/>
                  <a:pt x="13091" y="18130"/>
                </a:cubicBezTo>
                <a:cubicBezTo>
                  <a:pt x="12780" y="17833"/>
                  <a:pt x="12888" y="17119"/>
                  <a:pt x="13328" y="16539"/>
                </a:cubicBezTo>
                <a:cubicBezTo>
                  <a:pt x="13659" y="16104"/>
                  <a:pt x="14083" y="15863"/>
                  <a:pt x="14404" y="15895"/>
                </a:cubicBezTo>
                <a:close/>
              </a:path>
            </a:pathLst>
          </a:custGeom>
          <a:solidFill>
            <a:srgbClr val="B51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B51600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18" name="Rounded Rectangle"/>
          <p:cNvSpPr/>
          <p:nvPr/>
        </p:nvSpPr>
        <p:spPr>
          <a:xfrm>
            <a:off x="3827834" y="2464828"/>
            <a:ext cx="1108552" cy="2773384"/>
          </a:xfrm>
          <a:prstGeom prst="roundRect">
            <a:avLst>
              <a:gd name="adj" fmla="val 2643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319" name="Rounded Rectangle"/>
          <p:cNvSpPr/>
          <p:nvPr/>
        </p:nvSpPr>
        <p:spPr>
          <a:xfrm>
            <a:off x="5139482" y="2464828"/>
            <a:ext cx="1108550" cy="2773384"/>
          </a:xfrm>
          <a:prstGeom prst="roundRect">
            <a:avLst>
              <a:gd name="adj" fmla="val 2643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320" name="Rounded Rectangle"/>
          <p:cNvSpPr/>
          <p:nvPr/>
        </p:nvSpPr>
        <p:spPr>
          <a:xfrm>
            <a:off x="6494834" y="2464828"/>
            <a:ext cx="1108551" cy="2773384"/>
          </a:xfrm>
          <a:prstGeom prst="roundRect">
            <a:avLst>
              <a:gd name="adj" fmla="val 2643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321" name="Rounded Rectangle"/>
          <p:cNvSpPr/>
          <p:nvPr/>
        </p:nvSpPr>
        <p:spPr>
          <a:xfrm>
            <a:off x="7806480" y="2464828"/>
            <a:ext cx="1108552" cy="2773384"/>
          </a:xfrm>
          <a:prstGeom prst="roundRect">
            <a:avLst>
              <a:gd name="adj" fmla="val 2643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322" name="Rounded Rectangle"/>
          <p:cNvSpPr/>
          <p:nvPr/>
        </p:nvSpPr>
        <p:spPr>
          <a:xfrm>
            <a:off x="9161833" y="2464828"/>
            <a:ext cx="1108552" cy="2773384"/>
          </a:xfrm>
          <a:prstGeom prst="roundRect">
            <a:avLst>
              <a:gd name="adj" fmla="val 2643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323" name="Rounded Rectangle"/>
          <p:cNvSpPr/>
          <p:nvPr/>
        </p:nvSpPr>
        <p:spPr>
          <a:xfrm>
            <a:off x="10473481" y="2464828"/>
            <a:ext cx="1108551" cy="2773384"/>
          </a:xfrm>
          <a:prstGeom prst="roundRect">
            <a:avLst>
              <a:gd name="adj" fmla="val 2643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324" name="Light Bulb"/>
          <p:cNvSpPr/>
          <p:nvPr/>
        </p:nvSpPr>
        <p:spPr>
          <a:xfrm>
            <a:off x="3955167" y="2711875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25" name="Light Bulb"/>
          <p:cNvSpPr/>
          <p:nvPr/>
        </p:nvSpPr>
        <p:spPr>
          <a:xfrm>
            <a:off x="4463167" y="2711875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26" name="Light Bulb"/>
          <p:cNvSpPr/>
          <p:nvPr/>
        </p:nvSpPr>
        <p:spPr>
          <a:xfrm>
            <a:off x="5288667" y="2711875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27" name="Light Bulb"/>
          <p:cNvSpPr/>
          <p:nvPr/>
        </p:nvSpPr>
        <p:spPr>
          <a:xfrm>
            <a:off x="5796667" y="2711875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28" name="Light Bulb"/>
          <p:cNvSpPr/>
          <p:nvPr/>
        </p:nvSpPr>
        <p:spPr>
          <a:xfrm>
            <a:off x="5288667" y="3473877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29" name="Ladybug"/>
          <p:cNvSpPr/>
          <p:nvPr/>
        </p:nvSpPr>
        <p:spPr>
          <a:xfrm>
            <a:off x="5702161" y="3529298"/>
            <a:ext cx="516563" cy="457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403" fill="norm" stroke="1" extrusionOk="0">
                <a:moveTo>
                  <a:pt x="12994" y="6"/>
                </a:moveTo>
                <a:cubicBezTo>
                  <a:pt x="12954" y="17"/>
                  <a:pt x="12924" y="43"/>
                  <a:pt x="12915" y="89"/>
                </a:cubicBezTo>
                <a:cubicBezTo>
                  <a:pt x="12802" y="664"/>
                  <a:pt x="12613" y="797"/>
                  <a:pt x="12097" y="1136"/>
                </a:cubicBezTo>
                <a:cubicBezTo>
                  <a:pt x="11979" y="1215"/>
                  <a:pt x="11872" y="1317"/>
                  <a:pt x="11786" y="1419"/>
                </a:cubicBezTo>
                <a:cubicBezTo>
                  <a:pt x="11749" y="1468"/>
                  <a:pt x="11678" y="1468"/>
                  <a:pt x="11640" y="1414"/>
                </a:cubicBezTo>
                <a:cubicBezTo>
                  <a:pt x="11532" y="1244"/>
                  <a:pt x="11372" y="997"/>
                  <a:pt x="10738" y="1015"/>
                </a:cubicBezTo>
                <a:cubicBezTo>
                  <a:pt x="10104" y="997"/>
                  <a:pt x="9958" y="1244"/>
                  <a:pt x="9851" y="1414"/>
                </a:cubicBezTo>
                <a:cubicBezTo>
                  <a:pt x="9813" y="1468"/>
                  <a:pt x="9742" y="1468"/>
                  <a:pt x="9705" y="1419"/>
                </a:cubicBezTo>
                <a:cubicBezTo>
                  <a:pt x="9619" y="1311"/>
                  <a:pt x="9518" y="1215"/>
                  <a:pt x="9394" y="1136"/>
                </a:cubicBezTo>
                <a:cubicBezTo>
                  <a:pt x="8878" y="797"/>
                  <a:pt x="8694" y="670"/>
                  <a:pt x="8576" y="89"/>
                </a:cubicBezTo>
                <a:cubicBezTo>
                  <a:pt x="8538" y="-92"/>
                  <a:pt x="8162" y="41"/>
                  <a:pt x="8199" y="205"/>
                </a:cubicBezTo>
                <a:cubicBezTo>
                  <a:pt x="8355" y="870"/>
                  <a:pt x="8625" y="906"/>
                  <a:pt x="8776" y="1087"/>
                </a:cubicBezTo>
                <a:cubicBezTo>
                  <a:pt x="8926" y="1268"/>
                  <a:pt x="8554" y="1365"/>
                  <a:pt x="8876" y="1656"/>
                </a:cubicBezTo>
                <a:cubicBezTo>
                  <a:pt x="8909" y="1686"/>
                  <a:pt x="8942" y="1716"/>
                  <a:pt x="8969" y="1741"/>
                </a:cubicBezTo>
                <a:cubicBezTo>
                  <a:pt x="9007" y="1771"/>
                  <a:pt x="9006" y="1825"/>
                  <a:pt x="8974" y="1861"/>
                </a:cubicBezTo>
                <a:cubicBezTo>
                  <a:pt x="8829" y="2019"/>
                  <a:pt x="8717" y="2259"/>
                  <a:pt x="8695" y="2634"/>
                </a:cubicBezTo>
                <a:cubicBezTo>
                  <a:pt x="8690" y="2689"/>
                  <a:pt x="8646" y="2726"/>
                  <a:pt x="8603" y="2714"/>
                </a:cubicBezTo>
                <a:cubicBezTo>
                  <a:pt x="8479" y="2683"/>
                  <a:pt x="8360" y="2666"/>
                  <a:pt x="8258" y="2678"/>
                </a:cubicBezTo>
                <a:cubicBezTo>
                  <a:pt x="7817" y="2732"/>
                  <a:pt x="7393" y="3323"/>
                  <a:pt x="7076" y="3994"/>
                </a:cubicBezTo>
                <a:cubicBezTo>
                  <a:pt x="7059" y="4031"/>
                  <a:pt x="7006" y="4025"/>
                  <a:pt x="6995" y="3983"/>
                </a:cubicBezTo>
                <a:cubicBezTo>
                  <a:pt x="6871" y="3433"/>
                  <a:pt x="6496" y="2120"/>
                  <a:pt x="6066" y="2247"/>
                </a:cubicBezTo>
                <a:cubicBezTo>
                  <a:pt x="6050" y="2253"/>
                  <a:pt x="6033" y="2260"/>
                  <a:pt x="6022" y="2266"/>
                </a:cubicBezTo>
                <a:cubicBezTo>
                  <a:pt x="5565" y="1939"/>
                  <a:pt x="4513" y="1227"/>
                  <a:pt x="4421" y="1438"/>
                </a:cubicBezTo>
                <a:cubicBezTo>
                  <a:pt x="4411" y="1462"/>
                  <a:pt x="4398" y="1486"/>
                  <a:pt x="4388" y="1510"/>
                </a:cubicBezTo>
                <a:cubicBezTo>
                  <a:pt x="4189" y="1377"/>
                  <a:pt x="3851" y="1154"/>
                  <a:pt x="3781" y="1172"/>
                </a:cubicBezTo>
                <a:cubicBezTo>
                  <a:pt x="3695" y="1196"/>
                  <a:pt x="3620" y="1437"/>
                  <a:pt x="3647" y="1521"/>
                </a:cubicBezTo>
                <a:cubicBezTo>
                  <a:pt x="3668" y="1594"/>
                  <a:pt x="4038" y="1697"/>
                  <a:pt x="4307" y="1758"/>
                </a:cubicBezTo>
                <a:cubicBezTo>
                  <a:pt x="4296" y="1806"/>
                  <a:pt x="4286" y="1867"/>
                  <a:pt x="4275" y="1933"/>
                </a:cubicBezTo>
                <a:cubicBezTo>
                  <a:pt x="4254" y="2121"/>
                  <a:pt x="5221" y="2453"/>
                  <a:pt x="5807" y="2634"/>
                </a:cubicBezTo>
                <a:cubicBezTo>
                  <a:pt x="5753" y="3094"/>
                  <a:pt x="6018" y="3875"/>
                  <a:pt x="6357" y="4552"/>
                </a:cubicBezTo>
                <a:cubicBezTo>
                  <a:pt x="6443" y="4721"/>
                  <a:pt x="6538" y="4854"/>
                  <a:pt x="6646" y="4950"/>
                </a:cubicBezTo>
                <a:cubicBezTo>
                  <a:pt x="6683" y="4987"/>
                  <a:pt x="6695" y="5034"/>
                  <a:pt x="6684" y="5088"/>
                </a:cubicBezTo>
                <a:cubicBezTo>
                  <a:pt x="6582" y="5475"/>
                  <a:pt x="6538" y="5802"/>
                  <a:pt x="6587" y="5959"/>
                </a:cubicBezTo>
                <a:cubicBezTo>
                  <a:pt x="6597" y="6002"/>
                  <a:pt x="6624" y="6043"/>
                  <a:pt x="6667" y="6086"/>
                </a:cubicBezTo>
                <a:cubicBezTo>
                  <a:pt x="6694" y="6116"/>
                  <a:pt x="6690" y="6166"/>
                  <a:pt x="6657" y="6190"/>
                </a:cubicBezTo>
                <a:cubicBezTo>
                  <a:pt x="6313" y="6438"/>
                  <a:pt x="6012" y="6769"/>
                  <a:pt x="5780" y="7168"/>
                </a:cubicBezTo>
                <a:cubicBezTo>
                  <a:pt x="5517" y="7634"/>
                  <a:pt x="5286" y="8125"/>
                  <a:pt x="5098" y="8632"/>
                </a:cubicBezTo>
                <a:cubicBezTo>
                  <a:pt x="5082" y="8669"/>
                  <a:pt x="5045" y="8692"/>
                  <a:pt x="5013" y="8680"/>
                </a:cubicBezTo>
                <a:cubicBezTo>
                  <a:pt x="4545" y="8547"/>
                  <a:pt x="4050" y="8377"/>
                  <a:pt x="3512" y="7839"/>
                </a:cubicBezTo>
                <a:cubicBezTo>
                  <a:pt x="3432" y="7760"/>
                  <a:pt x="3334" y="7738"/>
                  <a:pt x="3232" y="7756"/>
                </a:cubicBezTo>
                <a:cubicBezTo>
                  <a:pt x="3194" y="7762"/>
                  <a:pt x="3157" y="7743"/>
                  <a:pt x="3146" y="7701"/>
                </a:cubicBezTo>
                <a:cubicBezTo>
                  <a:pt x="3028" y="7369"/>
                  <a:pt x="2872" y="7048"/>
                  <a:pt x="2684" y="7072"/>
                </a:cubicBezTo>
                <a:cubicBezTo>
                  <a:pt x="2641" y="7078"/>
                  <a:pt x="2604" y="7048"/>
                  <a:pt x="2594" y="7006"/>
                </a:cubicBezTo>
                <a:cubicBezTo>
                  <a:pt x="2491" y="6365"/>
                  <a:pt x="2323" y="6285"/>
                  <a:pt x="2237" y="6297"/>
                </a:cubicBezTo>
                <a:cubicBezTo>
                  <a:pt x="2200" y="6303"/>
                  <a:pt x="2167" y="6281"/>
                  <a:pt x="2157" y="6244"/>
                </a:cubicBezTo>
                <a:cubicBezTo>
                  <a:pt x="2028" y="5815"/>
                  <a:pt x="1974" y="5332"/>
                  <a:pt x="1668" y="5489"/>
                </a:cubicBezTo>
                <a:cubicBezTo>
                  <a:pt x="1318" y="5664"/>
                  <a:pt x="1743" y="6237"/>
                  <a:pt x="1883" y="6418"/>
                </a:cubicBezTo>
                <a:cubicBezTo>
                  <a:pt x="1904" y="6449"/>
                  <a:pt x="1909" y="6492"/>
                  <a:pt x="1888" y="6522"/>
                </a:cubicBezTo>
                <a:cubicBezTo>
                  <a:pt x="1834" y="6619"/>
                  <a:pt x="1787" y="6854"/>
                  <a:pt x="2276" y="7253"/>
                </a:cubicBezTo>
                <a:cubicBezTo>
                  <a:pt x="2303" y="7278"/>
                  <a:pt x="2319" y="7327"/>
                  <a:pt x="2303" y="7363"/>
                </a:cubicBezTo>
                <a:cubicBezTo>
                  <a:pt x="2195" y="7611"/>
                  <a:pt x="2469" y="7949"/>
                  <a:pt x="2716" y="8209"/>
                </a:cubicBezTo>
                <a:cubicBezTo>
                  <a:pt x="2738" y="8233"/>
                  <a:pt x="2749" y="8262"/>
                  <a:pt x="2738" y="8292"/>
                </a:cubicBezTo>
                <a:cubicBezTo>
                  <a:pt x="2695" y="8456"/>
                  <a:pt x="2706" y="8632"/>
                  <a:pt x="2809" y="8784"/>
                </a:cubicBezTo>
                <a:cubicBezTo>
                  <a:pt x="3088" y="9189"/>
                  <a:pt x="3937" y="9423"/>
                  <a:pt x="4717" y="9562"/>
                </a:cubicBezTo>
                <a:cubicBezTo>
                  <a:pt x="4765" y="9568"/>
                  <a:pt x="4792" y="9623"/>
                  <a:pt x="4781" y="9672"/>
                </a:cubicBezTo>
                <a:cubicBezTo>
                  <a:pt x="4550" y="10560"/>
                  <a:pt x="4437" y="11268"/>
                  <a:pt x="4448" y="12260"/>
                </a:cubicBezTo>
                <a:cubicBezTo>
                  <a:pt x="4448" y="12308"/>
                  <a:pt x="4415" y="12363"/>
                  <a:pt x="4378" y="12381"/>
                </a:cubicBezTo>
                <a:cubicBezTo>
                  <a:pt x="3152" y="12937"/>
                  <a:pt x="2533" y="14961"/>
                  <a:pt x="2501" y="16261"/>
                </a:cubicBezTo>
                <a:cubicBezTo>
                  <a:pt x="2501" y="16334"/>
                  <a:pt x="2426" y="16370"/>
                  <a:pt x="2372" y="16327"/>
                </a:cubicBezTo>
                <a:cubicBezTo>
                  <a:pt x="662" y="14786"/>
                  <a:pt x="72" y="14708"/>
                  <a:pt x="13" y="14871"/>
                </a:cubicBezTo>
                <a:cubicBezTo>
                  <a:pt x="-46" y="15040"/>
                  <a:pt x="99" y="15138"/>
                  <a:pt x="529" y="15313"/>
                </a:cubicBezTo>
                <a:cubicBezTo>
                  <a:pt x="593" y="15337"/>
                  <a:pt x="630" y="15416"/>
                  <a:pt x="620" y="15494"/>
                </a:cubicBezTo>
                <a:cubicBezTo>
                  <a:pt x="534" y="16032"/>
                  <a:pt x="899" y="16104"/>
                  <a:pt x="1098" y="16104"/>
                </a:cubicBezTo>
                <a:cubicBezTo>
                  <a:pt x="1174" y="16104"/>
                  <a:pt x="1243" y="16164"/>
                  <a:pt x="1265" y="16242"/>
                </a:cubicBezTo>
                <a:lnTo>
                  <a:pt x="1313" y="16418"/>
                </a:lnTo>
                <a:cubicBezTo>
                  <a:pt x="1335" y="16497"/>
                  <a:pt x="1388" y="16563"/>
                  <a:pt x="1458" y="16594"/>
                </a:cubicBezTo>
                <a:cubicBezTo>
                  <a:pt x="1662" y="16672"/>
                  <a:pt x="2103" y="16848"/>
                  <a:pt x="2474" y="17006"/>
                </a:cubicBezTo>
                <a:cubicBezTo>
                  <a:pt x="2533" y="17030"/>
                  <a:pt x="2577" y="17077"/>
                  <a:pt x="2604" y="17138"/>
                </a:cubicBezTo>
                <a:cubicBezTo>
                  <a:pt x="2657" y="17271"/>
                  <a:pt x="2732" y="17368"/>
                  <a:pt x="2824" y="17399"/>
                </a:cubicBezTo>
                <a:cubicBezTo>
                  <a:pt x="3657" y="17683"/>
                  <a:pt x="3764" y="14509"/>
                  <a:pt x="3958" y="13681"/>
                </a:cubicBezTo>
                <a:cubicBezTo>
                  <a:pt x="4028" y="13378"/>
                  <a:pt x="4189" y="13208"/>
                  <a:pt x="4361" y="13118"/>
                </a:cubicBezTo>
                <a:cubicBezTo>
                  <a:pt x="4409" y="13093"/>
                  <a:pt x="4468" y="13129"/>
                  <a:pt x="4468" y="13189"/>
                </a:cubicBezTo>
                <a:cubicBezTo>
                  <a:pt x="4753" y="16871"/>
                  <a:pt x="6899" y="19967"/>
                  <a:pt x="9861" y="21345"/>
                </a:cubicBezTo>
                <a:cubicBezTo>
                  <a:pt x="9866" y="21345"/>
                  <a:pt x="9866" y="21345"/>
                  <a:pt x="9871" y="21351"/>
                </a:cubicBezTo>
                <a:cubicBezTo>
                  <a:pt x="10215" y="21508"/>
                  <a:pt x="10593" y="21296"/>
                  <a:pt x="10711" y="20928"/>
                </a:cubicBezTo>
                <a:cubicBezTo>
                  <a:pt x="10738" y="20849"/>
                  <a:pt x="10763" y="20849"/>
                  <a:pt x="10785" y="20922"/>
                </a:cubicBezTo>
                <a:cubicBezTo>
                  <a:pt x="10871" y="21188"/>
                  <a:pt x="11097" y="21382"/>
                  <a:pt x="11366" y="21394"/>
                </a:cubicBezTo>
                <a:cubicBezTo>
                  <a:pt x="11522" y="21400"/>
                  <a:pt x="11576" y="21375"/>
                  <a:pt x="11635" y="21345"/>
                </a:cubicBezTo>
                <a:cubicBezTo>
                  <a:pt x="14597" y="19967"/>
                  <a:pt x="16743" y="16871"/>
                  <a:pt x="17028" y="13189"/>
                </a:cubicBezTo>
                <a:cubicBezTo>
                  <a:pt x="17033" y="13129"/>
                  <a:pt x="17087" y="13093"/>
                  <a:pt x="17135" y="13118"/>
                </a:cubicBezTo>
                <a:cubicBezTo>
                  <a:pt x="17307" y="13208"/>
                  <a:pt x="17468" y="13378"/>
                  <a:pt x="17538" y="13681"/>
                </a:cubicBezTo>
                <a:cubicBezTo>
                  <a:pt x="17732" y="14509"/>
                  <a:pt x="17839" y="17683"/>
                  <a:pt x="18672" y="17399"/>
                </a:cubicBezTo>
                <a:cubicBezTo>
                  <a:pt x="18764" y="17368"/>
                  <a:pt x="18839" y="17277"/>
                  <a:pt x="18892" y="17138"/>
                </a:cubicBezTo>
                <a:cubicBezTo>
                  <a:pt x="18919" y="17077"/>
                  <a:pt x="18963" y="17030"/>
                  <a:pt x="19022" y="17006"/>
                </a:cubicBezTo>
                <a:cubicBezTo>
                  <a:pt x="19393" y="16854"/>
                  <a:pt x="19834" y="16672"/>
                  <a:pt x="20038" y="16594"/>
                </a:cubicBezTo>
                <a:cubicBezTo>
                  <a:pt x="20108" y="16563"/>
                  <a:pt x="20161" y="16503"/>
                  <a:pt x="20182" y="16418"/>
                </a:cubicBezTo>
                <a:lnTo>
                  <a:pt x="20231" y="16242"/>
                </a:lnTo>
                <a:cubicBezTo>
                  <a:pt x="20253" y="16158"/>
                  <a:pt x="20322" y="16104"/>
                  <a:pt x="20398" y="16104"/>
                </a:cubicBezTo>
                <a:cubicBezTo>
                  <a:pt x="20602" y="16104"/>
                  <a:pt x="20968" y="16032"/>
                  <a:pt x="20876" y="15494"/>
                </a:cubicBezTo>
                <a:cubicBezTo>
                  <a:pt x="20866" y="15416"/>
                  <a:pt x="20903" y="15337"/>
                  <a:pt x="20967" y="15313"/>
                </a:cubicBezTo>
                <a:cubicBezTo>
                  <a:pt x="21408" y="15137"/>
                  <a:pt x="21554" y="15040"/>
                  <a:pt x="21489" y="14871"/>
                </a:cubicBezTo>
                <a:cubicBezTo>
                  <a:pt x="21430" y="14708"/>
                  <a:pt x="20839" y="14786"/>
                  <a:pt x="19129" y="16327"/>
                </a:cubicBezTo>
                <a:cubicBezTo>
                  <a:pt x="19081" y="16376"/>
                  <a:pt x="19005" y="16334"/>
                  <a:pt x="19000" y="16261"/>
                </a:cubicBezTo>
                <a:cubicBezTo>
                  <a:pt x="18968" y="14955"/>
                  <a:pt x="18349" y="12937"/>
                  <a:pt x="17123" y="12381"/>
                </a:cubicBezTo>
                <a:cubicBezTo>
                  <a:pt x="17086" y="12363"/>
                  <a:pt x="17054" y="12308"/>
                  <a:pt x="17054" y="12260"/>
                </a:cubicBezTo>
                <a:cubicBezTo>
                  <a:pt x="17065" y="11268"/>
                  <a:pt x="16946" y="10560"/>
                  <a:pt x="16720" y="9672"/>
                </a:cubicBezTo>
                <a:cubicBezTo>
                  <a:pt x="16709" y="9623"/>
                  <a:pt x="16737" y="9568"/>
                  <a:pt x="16786" y="9562"/>
                </a:cubicBezTo>
                <a:cubicBezTo>
                  <a:pt x="17565" y="9423"/>
                  <a:pt x="18415" y="9189"/>
                  <a:pt x="18694" y="8784"/>
                </a:cubicBezTo>
                <a:cubicBezTo>
                  <a:pt x="18796" y="8632"/>
                  <a:pt x="18806" y="8456"/>
                  <a:pt x="18763" y="8292"/>
                </a:cubicBezTo>
                <a:cubicBezTo>
                  <a:pt x="18752" y="8262"/>
                  <a:pt x="18763" y="8227"/>
                  <a:pt x="18785" y="8209"/>
                </a:cubicBezTo>
                <a:cubicBezTo>
                  <a:pt x="19027" y="7949"/>
                  <a:pt x="19306" y="7611"/>
                  <a:pt x="19198" y="7363"/>
                </a:cubicBezTo>
                <a:cubicBezTo>
                  <a:pt x="19182" y="7327"/>
                  <a:pt x="19193" y="7278"/>
                  <a:pt x="19225" y="7253"/>
                </a:cubicBezTo>
                <a:cubicBezTo>
                  <a:pt x="19709" y="6854"/>
                  <a:pt x="19667" y="6619"/>
                  <a:pt x="19613" y="6522"/>
                </a:cubicBezTo>
                <a:cubicBezTo>
                  <a:pt x="19597" y="6492"/>
                  <a:pt x="19597" y="6449"/>
                  <a:pt x="19618" y="6418"/>
                </a:cubicBezTo>
                <a:cubicBezTo>
                  <a:pt x="19763" y="6237"/>
                  <a:pt x="20188" y="5670"/>
                  <a:pt x="19833" y="5489"/>
                </a:cubicBezTo>
                <a:cubicBezTo>
                  <a:pt x="19527" y="5332"/>
                  <a:pt x="19473" y="5815"/>
                  <a:pt x="19344" y="6244"/>
                </a:cubicBezTo>
                <a:cubicBezTo>
                  <a:pt x="19333" y="6281"/>
                  <a:pt x="19301" y="6303"/>
                  <a:pt x="19264" y="6297"/>
                </a:cubicBezTo>
                <a:cubicBezTo>
                  <a:pt x="19178" y="6291"/>
                  <a:pt x="19011" y="6365"/>
                  <a:pt x="18909" y="7006"/>
                </a:cubicBezTo>
                <a:cubicBezTo>
                  <a:pt x="18904" y="7054"/>
                  <a:pt x="18860" y="7078"/>
                  <a:pt x="18817" y="7072"/>
                </a:cubicBezTo>
                <a:cubicBezTo>
                  <a:pt x="18629" y="7048"/>
                  <a:pt x="18468" y="7369"/>
                  <a:pt x="18355" y="7701"/>
                </a:cubicBezTo>
                <a:cubicBezTo>
                  <a:pt x="18339" y="7737"/>
                  <a:pt x="18307" y="7762"/>
                  <a:pt x="18269" y="7756"/>
                </a:cubicBezTo>
                <a:cubicBezTo>
                  <a:pt x="18172" y="7738"/>
                  <a:pt x="18069" y="7754"/>
                  <a:pt x="17988" y="7839"/>
                </a:cubicBezTo>
                <a:cubicBezTo>
                  <a:pt x="17451" y="8371"/>
                  <a:pt x="16958" y="8547"/>
                  <a:pt x="16490" y="8680"/>
                </a:cubicBezTo>
                <a:cubicBezTo>
                  <a:pt x="16452" y="8692"/>
                  <a:pt x="16413" y="8669"/>
                  <a:pt x="16403" y="8632"/>
                </a:cubicBezTo>
                <a:cubicBezTo>
                  <a:pt x="16209" y="8119"/>
                  <a:pt x="15984" y="7634"/>
                  <a:pt x="15721" y="7168"/>
                </a:cubicBezTo>
                <a:cubicBezTo>
                  <a:pt x="15495" y="6769"/>
                  <a:pt x="15193" y="6438"/>
                  <a:pt x="14844" y="6190"/>
                </a:cubicBezTo>
                <a:cubicBezTo>
                  <a:pt x="14811" y="6166"/>
                  <a:pt x="14807" y="6116"/>
                  <a:pt x="14834" y="6086"/>
                </a:cubicBezTo>
                <a:cubicBezTo>
                  <a:pt x="14877" y="6043"/>
                  <a:pt x="14903" y="6002"/>
                  <a:pt x="14914" y="5959"/>
                </a:cubicBezTo>
                <a:cubicBezTo>
                  <a:pt x="14957" y="5802"/>
                  <a:pt x="14914" y="5475"/>
                  <a:pt x="14817" y="5088"/>
                </a:cubicBezTo>
                <a:cubicBezTo>
                  <a:pt x="14806" y="5040"/>
                  <a:pt x="14818" y="4987"/>
                  <a:pt x="14855" y="4950"/>
                </a:cubicBezTo>
                <a:cubicBezTo>
                  <a:pt x="14958" y="4848"/>
                  <a:pt x="15060" y="4721"/>
                  <a:pt x="15146" y="4552"/>
                </a:cubicBezTo>
                <a:cubicBezTo>
                  <a:pt x="15490" y="3875"/>
                  <a:pt x="15747" y="3094"/>
                  <a:pt x="15694" y="2634"/>
                </a:cubicBezTo>
                <a:cubicBezTo>
                  <a:pt x="16274" y="2453"/>
                  <a:pt x="17247" y="2121"/>
                  <a:pt x="17226" y="1933"/>
                </a:cubicBezTo>
                <a:cubicBezTo>
                  <a:pt x="17215" y="1867"/>
                  <a:pt x="17205" y="1812"/>
                  <a:pt x="17194" y="1758"/>
                </a:cubicBezTo>
                <a:cubicBezTo>
                  <a:pt x="17463" y="1691"/>
                  <a:pt x="17827" y="1588"/>
                  <a:pt x="17854" y="1521"/>
                </a:cubicBezTo>
                <a:cubicBezTo>
                  <a:pt x="17881" y="1443"/>
                  <a:pt x="17806" y="1196"/>
                  <a:pt x="17720" y="1172"/>
                </a:cubicBezTo>
                <a:cubicBezTo>
                  <a:pt x="17655" y="1154"/>
                  <a:pt x="17312" y="1377"/>
                  <a:pt x="17113" y="1510"/>
                </a:cubicBezTo>
                <a:cubicBezTo>
                  <a:pt x="17102" y="1486"/>
                  <a:pt x="17092" y="1462"/>
                  <a:pt x="17081" y="1438"/>
                </a:cubicBezTo>
                <a:cubicBezTo>
                  <a:pt x="16990" y="1227"/>
                  <a:pt x="15936" y="1939"/>
                  <a:pt x="15479" y="2266"/>
                </a:cubicBezTo>
                <a:cubicBezTo>
                  <a:pt x="15463" y="2260"/>
                  <a:pt x="15451" y="2253"/>
                  <a:pt x="15435" y="2247"/>
                </a:cubicBezTo>
                <a:cubicBezTo>
                  <a:pt x="15005" y="2120"/>
                  <a:pt x="14630" y="3433"/>
                  <a:pt x="14506" y="3983"/>
                </a:cubicBezTo>
                <a:cubicBezTo>
                  <a:pt x="14495" y="4025"/>
                  <a:pt x="14447" y="4031"/>
                  <a:pt x="14425" y="3994"/>
                </a:cubicBezTo>
                <a:cubicBezTo>
                  <a:pt x="14114" y="3323"/>
                  <a:pt x="13689" y="2732"/>
                  <a:pt x="13243" y="2678"/>
                </a:cubicBezTo>
                <a:cubicBezTo>
                  <a:pt x="13141" y="2666"/>
                  <a:pt x="13012" y="2677"/>
                  <a:pt x="12888" y="2714"/>
                </a:cubicBezTo>
                <a:cubicBezTo>
                  <a:pt x="12845" y="2726"/>
                  <a:pt x="12796" y="2689"/>
                  <a:pt x="12796" y="2634"/>
                </a:cubicBezTo>
                <a:cubicBezTo>
                  <a:pt x="12774" y="2259"/>
                  <a:pt x="12662" y="2019"/>
                  <a:pt x="12517" y="1861"/>
                </a:cubicBezTo>
                <a:cubicBezTo>
                  <a:pt x="12485" y="1825"/>
                  <a:pt x="12484" y="1771"/>
                  <a:pt x="12522" y="1741"/>
                </a:cubicBezTo>
                <a:cubicBezTo>
                  <a:pt x="12554" y="1716"/>
                  <a:pt x="12580" y="1686"/>
                  <a:pt x="12613" y="1656"/>
                </a:cubicBezTo>
                <a:cubicBezTo>
                  <a:pt x="12935" y="1365"/>
                  <a:pt x="12565" y="1268"/>
                  <a:pt x="12715" y="1087"/>
                </a:cubicBezTo>
                <a:cubicBezTo>
                  <a:pt x="12866" y="906"/>
                  <a:pt x="13135" y="864"/>
                  <a:pt x="13291" y="205"/>
                </a:cubicBezTo>
                <a:cubicBezTo>
                  <a:pt x="13320" y="82"/>
                  <a:pt x="13114" y="-26"/>
                  <a:pt x="12994" y="6"/>
                </a:cubicBezTo>
                <a:close/>
                <a:moveTo>
                  <a:pt x="10753" y="6879"/>
                </a:moveTo>
                <a:cubicBezTo>
                  <a:pt x="11774" y="6879"/>
                  <a:pt x="12603" y="7519"/>
                  <a:pt x="12603" y="8317"/>
                </a:cubicBezTo>
                <a:cubicBezTo>
                  <a:pt x="12603" y="9115"/>
                  <a:pt x="11774" y="9757"/>
                  <a:pt x="10753" y="9757"/>
                </a:cubicBezTo>
                <a:cubicBezTo>
                  <a:pt x="9732" y="9757"/>
                  <a:pt x="8903" y="9115"/>
                  <a:pt x="8903" y="8317"/>
                </a:cubicBezTo>
                <a:cubicBezTo>
                  <a:pt x="8903" y="7519"/>
                  <a:pt x="9732" y="6879"/>
                  <a:pt x="10753" y="6879"/>
                </a:cubicBezTo>
                <a:close/>
                <a:moveTo>
                  <a:pt x="6941" y="8649"/>
                </a:moveTo>
                <a:cubicBezTo>
                  <a:pt x="7447" y="8740"/>
                  <a:pt x="7748" y="9588"/>
                  <a:pt x="7613" y="10537"/>
                </a:cubicBezTo>
                <a:cubicBezTo>
                  <a:pt x="7484" y="11486"/>
                  <a:pt x="6963" y="12186"/>
                  <a:pt x="6452" y="12095"/>
                </a:cubicBezTo>
                <a:cubicBezTo>
                  <a:pt x="5947" y="12005"/>
                  <a:pt x="5646" y="11159"/>
                  <a:pt x="5780" y="10210"/>
                </a:cubicBezTo>
                <a:cubicBezTo>
                  <a:pt x="5915" y="9261"/>
                  <a:pt x="6436" y="8559"/>
                  <a:pt x="6941" y="8649"/>
                </a:cubicBezTo>
                <a:close/>
                <a:moveTo>
                  <a:pt x="14560" y="8649"/>
                </a:moveTo>
                <a:cubicBezTo>
                  <a:pt x="15065" y="8559"/>
                  <a:pt x="15586" y="9255"/>
                  <a:pt x="15721" y="10210"/>
                </a:cubicBezTo>
                <a:cubicBezTo>
                  <a:pt x="15855" y="11165"/>
                  <a:pt x="15559" y="12005"/>
                  <a:pt x="15049" y="12095"/>
                </a:cubicBezTo>
                <a:cubicBezTo>
                  <a:pt x="14543" y="12186"/>
                  <a:pt x="14022" y="11492"/>
                  <a:pt x="13888" y="10537"/>
                </a:cubicBezTo>
                <a:cubicBezTo>
                  <a:pt x="13753" y="9588"/>
                  <a:pt x="14054" y="8740"/>
                  <a:pt x="14560" y="8649"/>
                </a:cubicBezTo>
                <a:close/>
                <a:moveTo>
                  <a:pt x="8006" y="12589"/>
                </a:moveTo>
                <a:cubicBezTo>
                  <a:pt x="8163" y="12585"/>
                  <a:pt x="8330" y="12608"/>
                  <a:pt x="8500" y="12664"/>
                </a:cubicBezTo>
                <a:cubicBezTo>
                  <a:pt x="9183" y="12882"/>
                  <a:pt x="9662" y="13517"/>
                  <a:pt x="9560" y="14085"/>
                </a:cubicBezTo>
                <a:cubicBezTo>
                  <a:pt x="9463" y="14647"/>
                  <a:pt x="8828" y="14932"/>
                  <a:pt x="8146" y="14708"/>
                </a:cubicBezTo>
                <a:cubicBezTo>
                  <a:pt x="7463" y="14491"/>
                  <a:pt x="6991" y="13856"/>
                  <a:pt x="7087" y="13288"/>
                </a:cubicBezTo>
                <a:cubicBezTo>
                  <a:pt x="7160" y="12866"/>
                  <a:pt x="7535" y="12600"/>
                  <a:pt x="8006" y="12589"/>
                </a:cubicBezTo>
                <a:close/>
                <a:moveTo>
                  <a:pt x="13496" y="12590"/>
                </a:moveTo>
                <a:cubicBezTo>
                  <a:pt x="13967" y="12603"/>
                  <a:pt x="14341" y="12866"/>
                  <a:pt x="14414" y="13288"/>
                </a:cubicBezTo>
                <a:cubicBezTo>
                  <a:pt x="14510" y="13850"/>
                  <a:pt x="14038" y="14485"/>
                  <a:pt x="13355" y="14708"/>
                </a:cubicBezTo>
                <a:cubicBezTo>
                  <a:pt x="12672" y="14926"/>
                  <a:pt x="12043" y="14647"/>
                  <a:pt x="11941" y="14085"/>
                </a:cubicBezTo>
                <a:cubicBezTo>
                  <a:pt x="11844" y="13523"/>
                  <a:pt x="12318" y="12888"/>
                  <a:pt x="13001" y="12664"/>
                </a:cubicBezTo>
                <a:cubicBezTo>
                  <a:pt x="13171" y="12610"/>
                  <a:pt x="13339" y="12586"/>
                  <a:pt x="13496" y="12590"/>
                </a:cubicBezTo>
                <a:close/>
                <a:moveTo>
                  <a:pt x="7106" y="15893"/>
                </a:moveTo>
                <a:cubicBezTo>
                  <a:pt x="7429" y="15860"/>
                  <a:pt x="7851" y="16099"/>
                  <a:pt x="8178" y="16539"/>
                </a:cubicBezTo>
                <a:cubicBezTo>
                  <a:pt x="8618" y="17125"/>
                  <a:pt x="8726" y="17833"/>
                  <a:pt x="8415" y="18130"/>
                </a:cubicBezTo>
                <a:cubicBezTo>
                  <a:pt x="8103" y="18426"/>
                  <a:pt x="7496" y="18197"/>
                  <a:pt x="7060" y="17610"/>
                </a:cubicBezTo>
                <a:cubicBezTo>
                  <a:pt x="6620" y="17030"/>
                  <a:pt x="6517" y="16316"/>
                  <a:pt x="6824" y="16019"/>
                </a:cubicBezTo>
                <a:cubicBezTo>
                  <a:pt x="6902" y="15945"/>
                  <a:pt x="6998" y="15904"/>
                  <a:pt x="7106" y="15893"/>
                </a:cubicBezTo>
                <a:close/>
                <a:moveTo>
                  <a:pt x="14404" y="15895"/>
                </a:moveTo>
                <a:cubicBezTo>
                  <a:pt x="14510" y="15905"/>
                  <a:pt x="14606" y="15945"/>
                  <a:pt x="14682" y="16019"/>
                </a:cubicBezTo>
                <a:cubicBezTo>
                  <a:pt x="14989" y="16322"/>
                  <a:pt x="14883" y="17030"/>
                  <a:pt x="14447" y="17610"/>
                </a:cubicBezTo>
                <a:cubicBezTo>
                  <a:pt x="14006" y="18191"/>
                  <a:pt x="13398" y="18426"/>
                  <a:pt x="13091" y="18130"/>
                </a:cubicBezTo>
                <a:cubicBezTo>
                  <a:pt x="12780" y="17833"/>
                  <a:pt x="12888" y="17119"/>
                  <a:pt x="13328" y="16539"/>
                </a:cubicBezTo>
                <a:cubicBezTo>
                  <a:pt x="13659" y="16104"/>
                  <a:pt x="14083" y="15863"/>
                  <a:pt x="14404" y="15895"/>
                </a:cubicBezTo>
                <a:close/>
              </a:path>
            </a:pathLst>
          </a:custGeom>
          <a:solidFill>
            <a:srgbClr val="B51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B51600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30" name="Light Bulb"/>
          <p:cNvSpPr/>
          <p:nvPr/>
        </p:nvSpPr>
        <p:spPr>
          <a:xfrm>
            <a:off x="6647567" y="2711875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31" name="Light Bulb"/>
          <p:cNvSpPr/>
          <p:nvPr/>
        </p:nvSpPr>
        <p:spPr>
          <a:xfrm>
            <a:off x="7155567" y="2711875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32" name="Light Bulb"/>
          <p:cNvSpPr/>
          <p:nvPr/>
        </p:nvSpPr>
        <p:spPr>
          <a:xfrm>
            <a:off x="6647567" y="3473877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33" name="Ladybug"/>
          <p:cNvSpPr/>
          <p:nvPr/>
        </p:nvSpPr>
        <p:spPr>
          <a:xfrm>
            <a:off x="7061062" y="3529298"/>
            <a:ext cx="516562" cy="457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403" fill="norm" stroke="1" extrusionOk="0">
                <a:moveTo>
                  <a:pt x="12994" y="6"/>
                </a:moveTo>
                <a:cubicBezTo>
                  <a:pt x="12954" y="17"/>
                  <a:pt x="12924" y="43"/>
                  <a:pt x="12915" y="89"/>
                </a:cubicBezTo>
                <a:cubicBezTo>
                  <a:pt x="12802" y="664"/>
                  <a:pt x="12613" y="797"/>
                  <a:pt x="12097" y="1136"/>
                </a:cubicBezTo>
                <a:cubicBezTo>
                  <a:pt x="11979" y="1215"/>
                  <a:pt x="11872" y="1317"/>
                  <a:pt x="11786" y="1419"/>
                </a:cubicBezTo>
                <a:cubicBezTo>
                  <a:pt x="11749" y="1468"/>
                  <a:pt x="11678" y="1468"/>
                  <a:pt x="11640" y="1414"/>
                </a:cubicBezTo>
                <a:cubicBezTo>
                  <a:pt x="11532" y="1244"/>
                  <a:pt x="11372" y="997"/>
                  <a:pt x="10738" y="1015"/>
                </a:cubicBezTo>
                <a:cubicBezTo>
                  <a:pt x="10104" y="997"/>
                  <a:pt x="9958" y="1244"/>
                  <a:pt x="9851" y="1414"/>
                </a:cubicBezTo>
                <a:cubicBezTo>
                  <a:pt x="9813" y="1468"/>
                  <a:pt x="9742" y="1468"/>
                  <a:pt x="9705" y="1419"/>
                </a:cubicBezTo>
                <a:cubicBezTo>
                  <a:pt x="9619" y="1311"/>
                  <a:pt x="9518" y="1215"/>
                  <a:pt x="9394" y="1136"/>
                </a:cubicBezTo>
                <a:cubicBezTo>
                  <a:pt x="8878" y="797"/>
                  <a:pt x="8694" y="670"/>
                  <a:pt x="8576" y="89"/>
                </a:cubicBezTo>
                <a:cubicBezTo>
                  <a:pt x="8538" y="-92"/>
                  <a:pt x="8162" y="41"/>
                  <a:pt x="8199" y="205"/>
                </a:cubicBezTo>
                <a:cubicBezTo>
                  <a:pt x="8355" y="870"/>
                  <a:pt x="8625" y="906"/>
                  <a:pt x="8776" y="1087"/>
                </a:cubicBezTo>
                <a:cubicBezTo>
                  <a:pt x="8926" y="1268"/>
                  <a:pt x="8554" y="1365"/>
                  <a:pt x="8876" y="1656"/>
                </a:cubicBezTo>
                <a:cubicBezTo>
                  <a:pt x="8909" y="1686"/>
                  <a:pt x="8942" y="1716"/>
                  <a:pt x="8969" y="1741"/>
                </a:cubicBezTo>
                <a:cubicBezTo>
                  <a:pt x="9007" y="1771"/>
                  <a:pt x="9006" y="1825"/>
                  <a:pt x="8974" y="1861"/>
                </a:cubicBezTo>
                <a:cubicBezTo>
                  <a:pt x="8829" y="2019"/>
                  <a:pt x="8717" y="2259"/>
                  <a:pt x="8695" y="2634"/>
                </a:cubicBezTo>
                <a:cubicBezTo>
                  <a:pt x="8690" y="2689"/>
                  <a:pt x="8646" y="2726"/>
                  <a:pt x="8603" y="2714"/>
                </a:cubicBezTo>
                <a:cubicBezTo>
                  <a:pt x="8479" y="2683"/>
                  <a:pt x="8360" y="2666"/>
                  <a:pt x="8258" y="2678"/>
                </a:cubicBezTo>
                <a:cubicBezTo>
                  <a:pt x="7817" y="2732"/>
                  <a:pt x="7393" y="3323"/>
                  <a:pt x="7076" y="3994"/>
                </a:cubicBezTo>
                <a:cubicBezTo>
                  <a:pt x="7059" y="4031"/>
                  <a:pt x="7006" y="4025"/>
                  <a:pt x="6995" y="3983"/>
                </a:cubicBezTo>
                <a:cubicBezTo>
                  <a:pt x="6871" y="3433"/>
                  <a:pt x="6496" y="2120"/>
                  <a:pt x="6066" y="2247"/>
                </a:cubicBezTo>
                <a:cubicBezTo>
                  <a:pt x="6050" y="2253"/>
                  <a:pt x="6033" y="2260"/>
                  <a:pt x="6022" y="2266"/>
                </a:cubicBezTo>
                <a:cubicBezTo>
                  <a:pt x="5565" y="1939"/>
                  <a:pt x="4513" y="1227"/>
                  <a:pt x="4421" y="1438"/>
                </a:cubicBezTo>
                <a:cubicBezTo>
                  <a:pt x="4411" y="1462"/>
                  <a:pt x="4398" y="1486"/>
                  <a:pt x="4388" y="1510"/>
                </a:cubicBezTo>
                <a:cubicBezTo>
                  <a:pt x="4189" y="1377"/>
                  <a:pt x="3851" y="1154"/>
                  <a:pt x="3781" y="1172"/>
                </a:cubicBezTo>
                <a:cubicBezTo>
                  <a:pt x="3695" y="1196"/>
                  <a:pt x="3620" y="1437"/>
                  <a:pt x="3647" y="1521"/>
                </a:cubicBezTo>
                <a:cubicBezTo>
                  <a:pt x="3668" y="1594"/>
                  <a:pt x="4038" y="1697"/>
                  <a:pt x="4307" y="1758"/>
                </a:cubicBezTo>
                <a:cubicBezTo>
                  <a:pt x="4296" y="1806"/>
                  <a:pt x="4286" y="1867"/>
                  <a:pt x="4275" y="1933"/>
                </a:cubicBezTo>
                <a:cubicBezTo>
                  <a:pt x="4254" y="2121"/>
                  <a:pt x="5221" y="2453"/>
                  <a:pt x="5807" y="2634"/>
                </a:cubicBezTo>
                <a:cubicBezTo>
                  <a:pt x="5753" y="3094"/>
                  <a:pt x="6018" y="3875"/>
                  <a:pt x="6357" y="4552"/>
                </a:cubicBezTo>
                <a:cubicBezTo>
                  <a:pt x="6443" y="4721"/>
                  <a:pt x="6538" y="4854"/>
                  <a:pt x="6646" y="4950"/>
                </a:cubicBezTo>
                <a:cubicBezTo>
                  <a:pt x="6683" y="4987"/>
                  <a:pt x="6695" y="5034"/>
                  <a:pt x="6684" y="5088"/>
                </a:cubicBezTo>
                <a:cubicBezTo>
                  <a:pt x="6582" y="5475"/>
                  <a:pt x="6538" y="5802"/>
                  <a:pt x="6587" y="5959"/>
                </a:cubicBezTo>
                <a:cubicBezTo>
                  <a:pt x="6597" y="6002"/>
                  <a:pt x="6624" y="6043"/>
                  <a:pt x="6667" y="6086"/>
                </a:cubicBezTo>
                <a:cubicBezTo>
                  <a:pt x="6694" y="6116"/>
                  <a:pt x="6690" y="6166"/>
                  <a:pt x="6657" y="6190"/>
                </a:cubicBezTo>
                <a:cubicBezTo>
                  <a:pt x="6313" y="6438"/>
                  <a:pt x="6012" y="6769"/>
                  <a:pt x="5780" y="7168"/>
                </a:cubicBezTo>
                <a:cubicBezTo>
                  <a:pt x="5517" y="7634"/>
                  <a:pt x="5286" y="8125"/>
                  <a:pt x="5098" y="8632"/>
                </a:cubicBezTo>
                <a:cubicBezTo>
                  <a:pt x="5082" y="8669"/>
                  <a:pt x="5045" y="8692"/>
                  <a:pt x="5013" y="8680"/>
                </a:cubicBezTo>
                <a:cubicBezTo>
                  <a:pt x="4545" y="8547"/>
                  <a:pt x="4050" y="8377"/>
                  <a:pt x="3512" y="7839"/>
                </a:cubicBezTo>
                <a:cubicBezTo>
                  <a:pt x="3432" y="7760"/>
                  <a:pt x="3334" y="7738"/>
                  <a:pt x="3232" y="7756"/>
                </a:cubicBezTo>
                <a:cubicBezTo>
                  <a:pt x="3194" y="7762"/>
                  <a:pt x="3157" y="7743"/>
                  <a:pt x="3146" y="7701"/>
                </a:cubicBezTo>
                <a:cubicBezTo>
                  <a:pt x="3028" y="7369"/>
                  <a:pt x="2872" y="7048"/>
                  <a:pt x="2684" y="7072"/>
                </a:cubicBezTo>
                <a:cubicBezTo>
                  <a:pt x="2641" y="7078"/>
                  <a:pt x="2604" y="7048"/>
                  <a:pt x="2594" y="7006"/>
                </a:cubicBezTo>
                <a:cubicBezTo>
                  <a:pt x="2491" y="6365"/>
                  <a:pt x="2323" y="6285"/>
                  <a:pt x="2237" y="6297"/>
                </a:cubicBezTo>
                <a:cubicBezTo>
                  <a:pt x="2200" y="6303"/>
                  <a:pt x="2167" y="6281"/>
                  <a:pt x="2157" y="6244"/>
                </a:cubicBezTo>
                <a:cubicBezTo>
                  <a:pt x="2028" y="5815"/>
                  <a:pt x="1974" y="5332"/>
                  <a:pt x="1668" y="5489"/>
                </a:cubicBezTo>
                <a:cubicBezTo>
                  <a:pt x="1318" y="5664"/>
                  <a:pt x="1743" y="6237"/>
                  <a:pt x="1883" y="6418"/>
                </a:cubicBezTo>
                <a:cubicBezTo>
                  <a:pt x="1904" y="6449"/>
                  <a:pt x="1909" y="6492"/>
                  <a:pt x="1888" y="6522"/>
                </a:cubicBezTo>
                <a:cubicBezTo>
                  <a:pt x="1834" y="6619"/>
                  <a:pt x="1787" y="6854"/>
                  <a:pt x="2276" y="7253"/>
                </a:cubicBezTo>
                <a:cubicBezTo>
                  <a:pt x="2303" y="7278"/>
                  <a:pt x="2319" y="7327"/>
                  <a:pt x="2303" y="7363"/>
                </a:cubicBezTo>
                <a:cubicBezTo>
                  <a:pt x="2195" y="7611"/>
                  <a:pt x="2469" y="7949"/>
                  <a:pt x="2716" y="8209"/>
                </a:cubicBezTo>
                <a:cubicBezTo>
                  <a:pt x="2738" y="8233"/>
                  <a:pt x="2749" y="8262"/>
                  <a:pt x="2738" y="8292"/>
                </a:cubicBezTo>
                <a:cubicBezTo>
                  <a:pt x="2695" y="8456"/>
                  <a:pt x="2706" y="8632"/>
                  <a:pt x="2809" y="8784"/>
                </a:cubicBezTo>
                <a:cubicBezTo>
                  <a:pt x="3088" y="9189"/>
                  <a:pt x="3937" y="9423"/>
                  <a:pt x="4717" y="9562"/>
                </a:cubicBezTo>
                <a:cubicBezTo>
                  <a:pt x="4765" y="9568"/>
                  <a:pt x="4792" y="9623"/>
                  <a:pt x="4781" y="9672"/>
                </a:cubicBezTo>
                <a:cubicBezTo>
                  <a:pt x="4550" y="10560"/>
                  <a:pt x="4437" y="11268"/>
                  <a:pt x="4448" y="12260"/>
                </a:cubicBezTo>
                <a:cubicBezTo>
                  <a:pt x="4448" y="12308"/>
                  <a:pt x="4415" y="12363"/>
                  <a:pt x="4378" y="12381"/>
                </a:cubicBezTo>
                <a:cubicBezTo>
                  <a:pt x="3152" y="12937"/>
                  <a:pt x="2533" y="14961"/>
                  <a:pt x="2501" y="16261"/>
                </a:cubicBezTo>
                <a:cubicBezTo>
                  <a:pt x="2501" y="16334"/>
                  <a:pt x="2426" y="16370"/>
                  <a:pt x="2372" y="16327"/>
                </a:cubicBezTo>
                <a:cubicBezTo>
                  <a:pt x="662" y="14786"/>
                  <a:pt x="72" y="14708"/>
                  <a:pt x="13" y="14871"/>
                </a:cubicBezTo>
                <a:cubicBezTo>
                  <a:pt x="-46" y="15040"/>
                  <a:pt x="99" y="15138"/>
                  <a:pt x="529" y="15313"/>
                </a:cubicBezTo>
                <a:cubicBezTo>
                  <a:pt x="593" y="15337"/>
                  <a:pt x="630" y="15416"/>
                  <a:pt x="620" y="15494"/>
                </a:cubicBezTo>
                <a:cubicBezTo>
                  <a:pt x="534" y="16032"/>
                  <a:pt x="899" y="16104"/>
                  <a:pt x="1098" y="16104"/>
                </a:cubicBezTo>
                <a:cubicBezTo>
                  <a:pt x="1174" y="16104"/>
                  <a:pt x="1243" y="16164"/>
                  <a:pt x="1265" y="16242"/>
                </a:cubicBezTo>
                <a:lnTo>
                  <a:pt x="1313" y="16418"/>
                </a:lnTo>
                <a:cubicBezTo>
                  <a:pt x="1335" y="16497"/>
                  <a:pt x="1388" y="16563"/>
                  <a:pt x="1458" y="16594"/>
                </a:cubicBezTo>
                <a:cubicBezTo>
                  <a:pt x="1662" y="16672"/>
                  <a:pt x="2103" y="16848"/>
                  <a:pt x="2474" y="17006"/>
                </a:cubicBezTo>
                <a:cubicBezTo>
                  <a:pt x="2533" y="17030"/>
                  <a:pt x="2577" y="17077"/>
                  <a:pt x="2604" y="17138"/>
                </a:cubicBezTo>
                <a:cubicBezTo>
                  <a:pt x="2657" y="17271"/>
                  <a:pt x="2732" y="17368"/>
                  <a:pt x="2824" y="17399"/>
                </a:cubicBezTo>
                <a:cubicBezTo>
                  <a:pt x="3657" y="17683"/>
                  <a:pt x="3764" y="14509"/>
                  <a:pt x="3958" y="13681"/>
                </a:cubicBezTo>
                <a:cubicBezTo>
                  <a:pt x="4028" y="13378"/>
                  <a:pt x="4189" y="13208"/>
                  <a:pt x="4361" y="13118"/>
                </a:cubicBezTo>
                <a:cubicBezTo>
                  <a:pt x="4409" y="13093"/>
                  <a:pt x="4468" y="13129"/>
                  <a:pt x="4468" y="13189"/>
                </a:cubicBezTo>
                <a:cubicBezTo>
                  <a:pt x="4753" y="16871"/>
                  <a:pt x="6899" y="19967"/>
                  <a:pt x="9861" y="21345"/>
                </a:cubicBezTo>
                <a:cubicBezTo>
                  <a:pt x="9866" y="21345"/>
                  <a:pt x="9866" y="21345"/>
                  <a:pt x="9871" y="21351"/>
                </a:cubicBezTo>
                <a:cubicBezTo>
                  <a:pt x="10215" y="21508"/>
                  <a:pt x="10593" y="21296"/>
                  <a:pt x="10711" y="20928"/>
                </a:cubicBezTo>
                <a:cubicBezTo>
                  <a:pt x="10738" y="20849"/>
                  <a:pt x="10763" y="20849"/>
                  <a:pt x="10785" y="20922"/>
                </a:cubicBezTo>
                <a:cubicBezTo>
                  <a:pt x="10871" y="21188"/>
                  <a:pt x="11097" y="21382"/>
                  <a:pt x="11366" y="21394"/>
                </a:cubicBezTo>
                <a:cubicBezTo>
                  <a:pt x="11522" y="21400"/>
                  <a:pt x="11576" y="21375"/>
                  <a:pt x="11635" y="21345"/>
                </a:cubicBezTo>
                <a:cubicBezTo>
                  <a:pt x="14597" y="19967"/>
                  <a:pt x="16743" y="16871"/>
                  <a:pt x="17028" y="13189"/>
                </a:cubicBezTo>
                <a:cubicBezTo>
                  <a:pt x="17033" y="13129"/>
                  <a:pt x="17087" y="13093"/>
                  <a:pt x="17135" y="13118"/>
                </a:cubicBezTo>
                <a:cubicBezTo>
                  <a:pt x="17307" y="13208"/>
                  <a:pt x="17468" y="13378"/>
                  <a:pt x="17538" y="13681"/>
                </a:cubicBezTo>
                <a:cubicBezTo>
                  <a:pt x="17732" y="14509"/>
                  <a:pt x="17839" y="17683"/>
                  <a:pt x="18672" y="17399"/>
                </a:cubicBezTo>
                <a:cubicBezTo>
                  <a:pt x="18764" y="17368"/>
                  <a:pt x="18839" y="17277"/>
                  <a:pt x="18892" y="17138"/>
                </a:cubicBezTo>
                <a:cubicBezTo>
                  <a:pt x="18919" y="17077"/>
                  <a:pt x="18963" y="17030"/>
                  <a:pt x="19022" y="17006"/>
                </a:cubicBezTo>
                <a:cubicBezTo>
                  <a:pt x="19393" y="16854"/>
                  <a:pt x="19834" y="16672"/>
                  <a:pt x="20038" y="16594"/>
                </a:cubicBezTo>
                <a:cubicBezTo>
                  <a:pt x="20108" y="16563"/>
                  <a:pt x="20161" y="16503"/>
                  <a:pt x="20182" y="16418"/>
                </a:cubicBezTo>
                <a:lnTo>
                  <a:pt x="20231" y="16242"/>
                </a:lnTo>
                <a:cubicBezTo>
                  <a:pt x="20253" y="16158"/>
                  <a:pt x="20322" y="16104"/>
                  <a:pt x="20398" y="16104"/>
                </a:cubicBezTo>
                <a:cubicBezTo>
                  <a:pt x="20602" y="16104"/>
                  <a:pt x="20968" y="16032"/>
                  <a:pt x="20876" y="15494"/>
                </a:cubicBezTo>
                <a:cubicBezTo>
                  <a:pt x="20866" y="15416"/>
                  <a:pt x="20903" y="15337"/>
                  <a:pt x="20967" y="15313"/>
                </a:cubicBezTo>
                <a:cubicBezTo>
                  <a:pt x="21408" y="15137"/>
                  <a:pt x="21554" y="15040"/>
                  <a:pt x="21489" y="14871"/>
                </a:cubicBezTo>
                <a:cubicBezTo>
                  <a:pt x="21430" y="14708"/>
                  <a:pt x="20839" y="14786"/>
                  <a:pt x="19129" y="16327"/>
                </a:cubicBezTo>
                <a:cubicBezTo>
                  <a:pt x="19081" y="16376"/>
                  <a:pt x="19005" y="16334"/>
                  <a:pt x="19000" y="16261"/>
                </a:cubicBezTo>
                <a:cubicBezTo>
                  <a:pt x="18968" y="14955"/>
                  <a:pt x="18349" y="12937"/>
                  <a:pt x="17123" y="12381"/>
                </a:cubicBezTo>
                <a:cubicBezTo>
                  <a:pt x="17086" y="12363"/>
                  <a:pt x="17054" y="12308"/>
                  <a:pt x="17054" y="12260"/>
                </a:cubicBezTo>
                <a:cubicBezTo>
                  <a:pt x="17065" y="11268"/>
                  <a:pt x="16946" y="10560"/>
                  <a:pt x="16720" y="9672"/>
                </a:cubicBezTo>
                <a:cubicBezTo>
                  <a:pt x="16709" y="9623"/>
                  <a:pt x="16737" y="9568"/>
                  <a:pt x="16786" y="9562"/>
                </a:cubicBezTo>
                <a:cubicBezTo>
                  <a:pt x="17565" y="9423"/>
                  <a:pt x="18415" y="9189"/>
                  <a:pt x="18694" y="8784"/>
                </a:cubicBezTo>
                <a:cubicBezTo>
                  <a:pt x="18796" y="8632"/>
                  <a:pt x="18806" y="8456"/>
                  <a:pt x="18763" y="8292"/>
                </a:cubicBezTo>
                <a:cubicBezTo>
                  <a:pt x="18752" y="8262"/>
                  <a:pt x="18763" y="8227"/>
                  <a:pt x="18785" y="8209"/>
                </a:cubicBezTo>
                <a:cubicBezTo>
                  <a:pt x="19027" y="7949"/>
                  <a:pt x="19306" y="7611"/>
                  <a:pt x="19198" y="7363"/>
                </a:cubicBezTo>
                <a:cubicBezTo>
                  <a:pt x="19182" y="7327"/>
                  <a:pt x="19193" y="7278"/>
                  <a:pt x="19225" y="7253"/>
                </a:cubicBezTo>
                <a:cubicBezTo>
                  <a:pt x="19709" y="6854"/>
                  <a:pt x="19667" y="6619"/>
                  <a:pt x="19613" y="6522"/>
                </a:cubicBezTo>
                <a:cubicBezTo>
                  <a:pt x="19597" y="6492"/>
                  <a:pt x="19597" y="6449"/>
                  <a:pt x="19618" y="6418"/>
                </a:cubicBezTo>
                <a:cubicBezTo>
                  <a:pt x="19763" y="6237"/>
                  <a:pt x="20188" y="5670"/>
                  <a:pt x="19833" y="5489"/>
                </a:cubicBezTo>
                <a:cubicBezTo>
                  <a:pt x="19527" y="5332"/>
                  <a:pt x="19473" y="5815"/>
                  <a:pt x="19344" y="6244"/>
                </a:cubicBezTo>
                <a:cubicBezTo>
                  <a:pt x="19333" y="6281"/>
                  <a:pt x="19301" y="6303"/>
                  <a:pt x="19264" y="6297"/>
                </a:cubicBezTo>
                <a:cubicBezTo>
                  <a:pt x="19178" y="6291"/>
                  <a:pt x="19011" y="6365"/>
                  <a:pt x="18909" y="7006"/>
                </a:cubicBezTo>
                <a:cubicBezTo>
                  <a:pt x="18904" y="7054"/>
                  <a:pt x="18860" y="7078"/>
                  <a:pt x="18817" y="7072"/>
                </a:cubicBezTo>
                <a:cubicBezTo>
                  <a:pt x="18629" y="7048"/>
                  <a:pt x="18468" y="7369"/>
                  <a:pt x="18355" y="7701"/>
                </a:cubicBezTo>
                <a:cubicBezTo>
                  <a:pt x="18339" y="7737"/>
                  <a:pt x="18307" y="7762"/>
                  <a:pt x="18269" y="7756"/>
                </a:cubicBezTo>
                <a:cubicBezTo>
                  <a:pt x="18172" y="7738"/>
                  <a:pt x="18069" y="7754"/>
                  <a:pt x="17988" y="7839"/>
                </a:cubicBezTo>
                <a:cubicBezTo>
                  <a:pt x="17451" y="8371"/>
                  <a:pt x="16958" y="8547"/>
                  <a:pt x="16490" y="8680"/>
                </a:cubicBezTo>
                <a:cubicBezTo>
                  <a:pt x="16452" y="8692"/>
                  <a:pt x="16413" y="8669"/>
                  <a:pt x="16403" y="8632"/>
                </a:cubicBezTo>
                <a:cubicBezTo>
                  <a:pt x="16209" y="8119"/>
                  <a:pt x="15984" y="7634"/>
                  <a:pt x="15721" y="7168"/>
                </a:cubicBezTo>
                <a:cubicBezTo>
                  <a:pt x="15495" y="6769"/>
                  <a:pt x="15193" y="6438"/>
                  <a:pt x="14844" y="6190"/>
                </a:cubicBezTo>
                <a:cubicBezTo>
                  <a:pt x="14811" y="6166"/>
                  <a:pt x="14807" y="6116"/>
                  <a:pt x="14834" y="6086"/>
                </a:cubicBezTo>
                <a:cubicBezTo>
                  <a:pt x="14877" y="6043"/>
                  <a:pt x="14903" y="6002"/>
                  <a:pt x="14914" y="5959"/>
                </a:cubicBezTo>
                <a:cubicBezTo>
                  <a:pt x="14957" y="5802"/>
                  <a:pt x="14914" y="5475"/>
                  <a:pt x="14817" y="5088"/>
                </a:cubicBezTo>
                <a:cubicBezTo>
                  <a:pt x="14806" y="5040"/>
                  <a:pt x="14818" y="4987"/>
                  <a:pt x="14855" y="4950"/>
                </a:cubicBezTo>
                <a:cubicBezTo>
                  <a:pt x="14958" y="4848"/>
                  <a:pt x="15060" y="4721"/>
                  <a:pt x="15146" y="4552"/>
                </a:cubicBezTo>
                <a:cubicBezTo>
                  <a:pt x="15490" y="3875"/>
                  <a:pt x="15747" y="3094"/>
                  <a:pt x="15694" y="2634"/>
                </a:cubicBezTo>
                <a:cubicBezTo>
                  <a:pt x="16274" y="2453"/>
                  <a:pt x="17247" y="2121"/>
                  <a:pt x="17226" y="1933"/>
                </a:cubicBezTo>
                <a:cubicBezTo>
                  <a:pt x="17215" y="1867"/>
                  <a:pt x="17205" y="1812"/>
                  <a:pt x="17194" y="1758"/>
                </a:cubicBezTo>
                <a:cubicBezTo>
                  <a:pt x="17463" y="1691"/>
                  <a:pt x="17827" y="1588"/>
                  <a:pt x="17854" y="1521"/>
                </a:cubicBezTo>
                <a:cubicBezTo>
                  <a:pt x="17881" y="1443"/>
                  <a:pt x="17806" y="1196"/>
                  <a:pt x="17720" y="1172"/>
                </a:cubicBezTo>
                <a:cubicBezTo>
                  <a:pt x="17655" y="1154"/>
                  <a:pt x="17312" y="1377"/>
                  <a:pt x="17113" y="1510"/>
                </a:cubicBezTo>
                <a:cubicBezTo>
                  <a:pt x="17102" y="1486"/>
                  <a:pt x="17092" y="1462"/>
                  <a:pt x="17081" y="1438"/>
                </a:cubicBezTo>
                <a:cubicBezTo>
                  <a:pt x="16990" y="1227"/>
                  <a:pt x="15936" y="1939"/>
                  <a:pt x="15479" y="2266"/>
                </a:cubicBezTo>
                <a:cubicBezTo>
                  <a:pt x="15463" y="2260"/>
                  <a:pt x="15451" y="2253"/>
                  <a:pt x="15435" y="2247"/>
                </a:cubicBezTo>
                <a:cubicBezTo>
                  <a:pt x="15005" y="2120"/>
                  <a:pt x="14630" y="3433"/>
                  <a:pt x="14506" y="3983"/>
                </a:cubicBezTo>
                <a:cubicBezTo>
                  <a:pt x="14495" y="4025"/>
                  <a:pt x="14447" y="4031"/>
                  <a:pt x="14425" y="3994"/>
                </a:cubicBezTo>
                <a:cubicBezTo>
                  <a:pt x="14114" y="3323"/>
                  <a:pt x="13689" y="2732"/>
                  <a:pt x="13243" y="2678"/>
                </a:cubicBezTo>
                <a:cubicBezTo>
                  <a:pt x="13141" y="2666"/>
                  <a:pt x="13012" y="2677"/>
                  <a:pt x="12888" y="2714"/>
                </a:cubicBezTo>
                <a:cubicBezTo>
                  <a:pt x="12845" y="2726"/>
                  <a:pt x="12796" y="2689"/>
                  <a:pt x="12796" y="2634"/>
                </a:cubicBezTo>
                <a:cubicBezTo>
                  <a:pt x="12774" y="2259"/>
                  <a:pt x="12662" y="2019"/>
                  <a:pt x="12517" y="1861"/>
                </a:cubicBezTo>
                <a:cubicBezTo>
                  <a:pt x="12485" y="1825"/>
                  <a:pt x="12484" y="1771"/>
                  <a:pt x="12522" y="1741"/>
                </a:cubicBezTo>
                <a:cubicBezTo>
                  <a:pt x="12554" y="1716"/>
                  <a:pt x="12580" y="1686"/>
                  <a:pt x="12613" y="1656"/>
                </a:cubicBezTo>
                <a:cubicBezTo>
                  <a:pt x="12935" y="1365"/>
                  <a:pt x="12565" y="1268"/>
                  <a:pt x="12715" y="1087"/>
                </a:cubicBezTo>
                <a:cubicBezTo>
                  <a:pt x="12866" y="906"/>
                  <a:pt x="13135" y="864"/>
                  <a:pt x="13291" y="205"/>
                </a:cubicBezTo>
                <a:cubicBezTo>
                  <a:pt x="13320" y="82"/>
                  <a:pt x="13114" y="-26"/>
                  <a:pt x="12994" y="6"/>
                </a:cubicBezTo>
                <a:close/>
                <a:moveTo>
                  <a:pt x="10753" y="6879"/>
                </a:moveTo>
                <a:cubicBezTo>
                  <a:pt x="11774" y="6879"/>
                  <a:pt x="12603" y="7519"/>
                  <a:pt x="12603" y="8317"/>
                </a:cubicBezTo>
                <a:cubicBezTo>
                  <a:pt x="12603" y="9115"/>
                  <a:pt x="11774" y="9757"/>
                  <a:pt x="10753" y="9757"/>
                </a:cubicBezTo>
                <a:cubicBezTo>
                  <a:pt x="9732" y="9757"/>
                  <a:pt x="8903" y="9115"/>
                  <a:pt x="8903" y="8317"/>
                </a:cubicBezTo>
                <a:cubicBezTo>
                  <a:pt x="8903" y="7519"/>
                  <a:pt x="9732" y="6879"/>
                  <a:pt x="10753" y="6879"/>
                </a:cubicBezTo>
                <a:close/>
                <a:moveTo>
                  <a:pt x="6941" y="8649"/>
                </a:moveTo>
                <a:cubicBezTo>
                  <a:pt x="7447" y="8740"/>
                  <a:pt x="7748" y="9588"/>
                  <a:pt x="7613" y="10537"/>
                </a:cubicBezTo>
                <a:cubicBezTo>
                  <a:pt x="7484" y="11486"/>
                  <a:pt x="6963" y="12186"/>
                  <a:pt x="6452" y="12095"/>
                </a:cubicBezTo>
                <a:cubicBezTo>
                  <a:pt x="5947" y="12005"/>
                  <a:pt x="5646" y="11159"/>
                  <a:pt x="5780" y="10210"/>
                </a:cubicBezTo>
                <a:cubicBezTo>
                  <a:pt x="5915" y="9261"/>
                  <a:pt x="6436" y="8559"/>
                  <a:pt x="6941" y="8649"/>
                </a:cubicBezTo>
                <a:close/>
                <a:moveTo>
                  <a:pt x="14560" y="8649"/>
                </a:moveTo>
                <a:cubicBezTo>
                  <a:pt x="15065" y="8559"/>
                  <a:pt x="15586" y="9255"/>
                  <a:pt x="15721" y="10210"/>
                </a:cubicBezTo>
                <a:cubicBezTo>
                  <a:pt x="15855" y="11165"/>
                  <a:pt x="15559" y="12005"/>
                  <a:pt x="15049" y="12095"/>
                </a:cubicBezTo>
                <a:cubicBezTo>
                  <a:pt x="14543" y="12186"/>
                  <a:pt x="14022" y="11492"/>
                  <a:pt x="13888" y="10537"/>
                </a:cubicBezTo>
                <a:cubicBezTo>
                  <a:pt x="13753" y="9588"/>
                  <a:pt x="14054" y="8740"/>
                  <a:pt x="14560" y="8649"/>
                </a:cubicBezTo>
                <a:close/>
                <a:moveTo>
                  <a:pt x="8006" y="12589"/>
                </a:moveTo>
                <a:cubicBezTo>
                  <a:pt x="8163" y="12585"/>
                  <a:pt x="8330" y="12608"/>
                  <a:pt x="8500" y="12664"/>
                </a:cubicBezTo>
                <a:cubicBezTo>
                  <a:pt x="9183" y="12882"/>
                  <a:pt x="9662" y="13517"/>
                  <a:pt x="9560" y="14085"/>
                </a:cubicBezTo>
                <a:cubicBezTo>
                  <a:pt x="9463" y="14647"/>
                  <a:pt x="8828" y="14932"/>
                  <a:pt x="8146" y="14708"/>
                </a:cubicBezTo>
                <a:cubicBezTo>
                  <a:pt x="7463" y="14491"/>
                  <a:pt x="6991" y="13856"/>
                  <a:pt x="7087" y="13288"/>
                </a:cubicBezTo>
                <a:cubicBezTo>
                  <a:pt x="7160" y="12866"/>
                  <a:pt x="7535" y="12600"/>
                  <a:pt x="8006" y="12589"/>
                </a:cubicBezTo>
                <a:close/>
                <a:moveTo>
                  <a:pt x="13496" y="12590"/>
                </a:moveTo>
                <a:cubicBezTo>
                  <a:pt x="13967" y="12603"/>
                  <a:pt x="14341" y="12866"/>
                  <a:pt x="14414" y="13288"/>
                </a:cubicBezTo>
                <a:cubicBezTo>
                  <a:pt x="14510" y="13850"/>
                  <a:pt x="14038" y="14485"/>
                  <a:pt x="13355" y="14708"/>
                </a:cubicBezTo>
                <a:cubicBezTo>
                  <a:pt x="12672" y="14926"/>
                  <a:pt x="12043" y="14647"/>
                  <a:pt x="11941" y="14085"/>
                </a:cubicBezTo>
                <a:cubicBezTo>
                  <a:pt x="11844" y="13523"/>
                  <a:pt x="12318" y="12888"/>
                  <a:pt x="13001" y="12664"/>
                </a:cubicBezTo>
                <a:cubicBezTo>
                  <a:pt x="13171" y="12610"/>
                  <a:pt x="13339" y="12586"/>
                  <a:pt x="13496" y="12590"/>
                </a:cubicBezTo>
                <a:close/>
                <a:moveTo>
                  <a:pt x="7106" y="15893"/>
                </a:moveTo>
                <a:cubicBezTo>
                  <a:pt x="7429" y="15860"/>
                  <a:pt x="7851" y="16099"/>
                  <a:pt x="8178" y="16539"/>
                </a:cubicBezTo>
                <a:cubicBezTo>
                  <a:pt x="8618" y="17125"/>
                  <a:pt x="8726" y="17833"/>
                  <a:pt x="8415" y="18130"/>
                </a:cubicBezTo>
                <a:cubicBezTo>
                  <a:pt x="8103" y="18426"/>
                  <a:pt x="7496" y="18197"/>
                  <a:pt x="7060" y="17610"/>
                </a:cubicBezTo>
                <a:cubicBezTo>
                  <a:pt x="6620" y="17030"/>
                  <a:pt x="6517" y="16316"/>
                  <a:pt x="6824" y="16019"/>
                </a:cubicBezTo>
                <a:cubicBezTo>
                  <a:pt x="6902" y="15945"/>
                  <a:pt x="6998" y="15904"/>
                  <a:pt x="7106" y="15893"/>
                </a:cubicBezTo>
                <a:close/>
                <a:moveTo>
                  <a:pt x="14404" y="15895"/>
                </a:moveTo>
                <a:cubicBezTo>
                  <a:pt x="14510" y="15905"/>
                  <a:pt x="14606" y="15945"/>
                  <a:pt x="14682" y="16019"/>
                </a:cubicBezTo>
                <a:cubicBezTo>
                  <a:pt x="14989" y="16322"/>
                  <a:pt x="14883" y="17030"/>
                  <a:pt x="14447" y="17610"/>
                </a:cubicBezTo>
                <a:cubicBezTo>
                  <a:pt x="14006" y="18191"/>
                  <a:pt x="13398" y="18426"/>
                  <a:pt x="13091" y="18130"/>
                </a:cubicBezTo>
                <a:cubicBezTo>
                  <a:pt x="12780" y="17833"/>
                  <a:pt x="12888" y="17119"/>
                  <a:pt x="13328" y="16539"/>
                </a:cubicBezTo>
                <a:cubicBezTo>
                  <a:pt x="13659" y="16104"/>
                  <a:pt x="14083" y="15863"/>
                  <a:pt x="14404" y="15895"/>
                </a:cubicBezTo>
                <a:close/>
              </a:path>
            </a:pathLst>
          </a:custGeom>
          <a:solidFill>
            <a:srgbClr val="B51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B51600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34" name="Ladybug"/>
          <p:cNvSpPr/>
          <p:nvPr/>
        </p:nvSpPr>
        <p:spPr>
          <a:xfrm>
            <a:off x="6553062" y="4235882"/>
            <a:ext cx="516562" cy="457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403" fill="norm" stroke="1" extrusionOk="0">
                <a:moveTo>
                  <a:pt x="12994" y="6"/>
                </a:moveTo>
                <a:cubicBezTo>
                  <a:pt x="12954" y="17"/>
                  <a:pt x="12924" y="43"/>
                  <a:pt x="12915" y="89"/>
                </a:cubicBezTo>
                <a:cubicBezTo>
                  <a:pt x="12802" y="664"/>
                  <a:pt x="12613" y="797"/>
                  <a:pt x="12097" y="1136"/>
                </a:cubicBezTo>
                <a:cubicBezTo>
                  <a:pt x="11979" y="1215"/>
                  <a:pt x="11872" y="1317"/>
                  <a:pt x="11786" y="1419"/>
                </a:cubicBezTo>
                <a:cubicBezTo>
                  <a:pt x="11749" y="1468"/>
                  <a:pt x="11678" y="1468"/>
                  <a:pt x="11640" y="1414"/>
                </a:cubicBezTo>
                <a:cubicBezTo>
                  <a:pt x="11532" y="1244"/>
                  <a:pt x="11372" y="997"/>
                  <a:pt x="10738" y="1015"/>
                </a:cubicBezTo>
                <a:cubicBezTo>
                  <a:pt x="10104" y="997"/>
                  <a:pt x="9958" y="1244"/>
                  <a:pt x="9851" y="1414"/>
                </a:cubicBezTo>
                <a:cubicBezTo>
                  <a:pt x="9813" y="1468"/>
                  <a:pt x="9742" y="1468"/>
                  <a:pt x="9705" y="1419"/>
                </a:cubicBezTo>
                <a:cubicBezTo>
                  <a:pt x="9619" y="1311"/>
                  <a:pt x="9518" y="1215"/>
                  <a:pt x="9394" y="1136"/>
                </a:cubicBezTo>
                <a:cubicBezTo>
                  <a:pt x="8878" y="797"/>
                  <a:pt x="8694" y="670"/>
                  <a:pt x="8576" y="89"/>
                </a:cubicBezTo>
                <a:cubicBezTo>
                  <a:pt x="8538" y="-92"/>
                  <a:pt x="8162" y="41"/>
                  <a:pt x="8199" y="205"/>
                </a:cubicBezTo>
                <a:cubicBezTo>
                  <a:pt x="8355" y="870"/>
                  <a:pt x="8625" y="906"/>
                  <a:pt x="8776" y="1087"/>
                </a:cubicBezTo>
                <a:cubicBezTo>
                  <a:pt x="8926" y="1268"/>
                  <a:pt x="8554" y="1365"/>
                  <a:pt x="8876" y="1656"/>
                </a:cubicBezTo>
                <a:cubicBezTo>
                  <a:pt x="8909" y="1686"/>
                  <a:pt x="8942" y="1716"/>
                  <a:pt x="8969" y="1741"/>
                </a:cubicBezTo>
                <a:cubicBezTo>
                  <a:pt x="9007" y="1771"/>
                  <a:pt x="9006" y="1825"/>
                  <a:pt x="8974" y="1861"/>
                </a:cubicBezTo>
                <a:cubicBezTo>
                  <a:pt x="8829" y="2019"/>
                  <a:pt x="8717" y="2259"/>
                  <a:pt x="8695" y="2634"/>
                </a:cubicBezTo>
                <a:cubicBezTo>
                  <a:pt x="8690" y="2689"/>
                  <a:pt x="8646" y="2726"/>
                  <a:pt x="8603" y="2714"/>
                </a:cubicBezTo>
                <a:cubicBezTo>
                  <a:pt x="8479" y="2683"/>
                  <a:pt x="8360" y="2666"/>
                  <a:pt x="8258" y="2678"/>
                </a:cubicBezTo>
                <a:cubicBezTo>
                  <a:pt x="7817" y="2732"/>
                  <a:pt x="7393" y="3323"/>
                  <a:pt x="7076" y="3994"/>
                </a:cubicBezTo>
                <a:cubicBezTo>
                  <a:pt x="7059" y="4031"/>
                  <a:pt x="7006" y="4025"/>
                  <a:pt x="6995" y="3983"/>
                </a:cubicBezTo>
                <a:cubicBezTo>
                  <a:pt x="6871" y="3433"/>
                  <a:pt x="6496" y="2120"/>
                  <a:pt x="6066" y="2247"/>
                </a:cubicBezTo>
                <a:cubicBezTo>
                  <a:pt x="6050" y="2253"/>
                  <a:pt x="6033" y="2260"/>
                  <a:pt x="6022" y="2266"/>
                </a:cubicBezTo>
                <a:cubicBezTo>
                  <a:pt x="5565" y="1939"/>
                  <a:pt x="4513" y="1227"/>
                  <a:pt x="4421" y="1438"/>
                </a:cubicBezTo>
                <a:cubicBezTo>
                  <a:pt x="4411" y="1462"/>
                  <a:pt x="4398" y="1486"/>
                  <a:pt x="4388" y="1510"/>
                </a:cubicBezTo>
                <a:cubicBezTo>
                  <a:pt x="4189" y="1377"/>
                  <a:pt x="3851" y="1154"/>
                  <a:pt x="3781" y="1172"/>
                </a:cubicBezTo>
                <a:cubicBezTo>
                  <a:pt x="3695" y="1196"/>
                  <a:pt x="3620" y="1437"/>
                  <a:pt x="3647" y="1521"/>
                </a:cubicBezTo>
                <a:cubicBezTo>
                  <a:pt x="3668" y="1594"/>
                  <a:pt x="4038" y="1697"/>
                  <a:pt x="4307" y="1758"/>
                </a:cubicBezTo>
                <a:cubicBezTo>
                  <a:pt x="4296" y="1806"/>
                  <a:pt x="4286" y="1867"/>
                  <a:pt x="4275" y="1933"/>
                </a:cubicBezTo>
                <a:cubicBezTo>
                  <a:pt x="4254" y="2121"/>
                  <a:pt x="5221" y="2453"/>
                  <a:pt x="5807" y="2634"/>
                </a:cubicBezTo>
                <a:cubicBezTo>
                  <a:pt x="5753" y="3094"/>
                  <a:pt x="6018" y="3875"/>
                  <a:pt x="6357" y="4552"/>
                </a:cubicBezTo>
                <a:cubicBezTo>
                  <a:pt x="6443" y="4721"/>
                  <a:pt x="6538" y="4854"/>
                  <a:pt x="6646" y="4950"/>
                </a:cubicBezTo>
                <a:cubicBezTo>
                  <a:pt x="6683" y="4987"/>
                  <a:pt x="6695" y="5034"/>
                  <a:pt x="6684" y="5088"/>
                </a:cubicBezTo>
                <a:cubicBezTo>
                  <a:pt x="6582" y="5475"/>
                  <a:pt x="6538" y="5802"/>
                  <a:pt x="6587" y="5959"/>
                </a:cubicBezTo>
                <a:cubicBezTo>
                  <a:pt x="6597" y="6002"/>
                  <a:pt x="6624" y="6043"/>
                  <a:pt x="6667" y="6086"/>
                </a:cubicBezTo>
                <a:cubicBezTo>
                  <a:pt x="6694" y="6116"/>
                  <a:pt x="6690" y="6166"/>
                  <a:pt x="6657" y="6190"/>
                </a:cubicBezTo>
                <a:cubicBezTo>
                  <a:pt x="6313" y="6438"/>
                  <a:pt x="6012" y="6769"/>
                  <a:pt x="5780" y="7168"/>
                </a:cubicBezTo>
                <a:cubicBezTo>
                  <a:pt x="5517" y="7634"/>
                  <a:pt x="5286" y="8125"/>
                  <a:pt x="5098" y="8632"/>
                </a:cubicBezTo>
                <a:cubicBezTo>
                  <a:pt x="5082" y="8669"/>
                  <a:pt x="5045" y="8692"/>
                  <a:pt x="5013" y="8680"/>
                </a:cubicBezTo>
                <a:cubicBezTo>
                  <a:pt x="4545" y="8547"/>
                  <a:pt x="4050" y="8377"/>
                  <a:pt x="3512" y="7839"/>
                </a:cubicBezTo>
                <a:cubicBezTo>
                  <a:pt x="3432" y="7760"/>
                  <a:pt x="3334" y="7738"/>
                  <a:pt x="3232" y="7756"/>
                </a:cubicBezTo>
                <a:cubicBezTo>
                  <a:pt x="3194" y="7762"/>
                  <a:pt x="3157" y="7743"/>
                  <a:pt x="3146" y="7701"/>
                </a:cubicBezTo>
                <a:cubicBezTo>
                  <a:pt x="3028" y="7369"/>
                  <a:pt x="2872" y="7048"/>
                  <a:pt x="2684" y="7072"/>
                </a:cubicBezTo>
                <a:cubicBezTo>
                  <a:pt x="2641" y="7078"/>
                  <a:pt x="2604" y="7048"/>
                  <a:pt x="2594" y="7006"/>
                </a:cubicBezTo>
                <a:cubicBezTo>
                  <a:pt x="2491" y="6365"/>
                  <a:pt x="2323" y="6285"/>
                  <a:pt x="2237" y="6297"/>
                </a:cubicBezTo>
                <a:cubicBezTo>
                  <a:pt x="2200" y="6303"/>
                  <a:pt x="2167" y="6281"/>
                  <a:pt x="2157" y="6244"/>
                </a:cubicBezTo>
                <a:cubicBezTo>
                  <a:pt x="2028" y="5815"/>
                  <a:pt x="1974" y="5332"/>
                  <a:pt x="1668" y="5489"/>
                </a:cubicBezTo>
                <a:cubicBezTo>
                  <a:pt x="1318" y="5664"/>
                  <a:pt x="1743" y="6237"/>
                  <a:pt x="1883" y="6418"/>
                </a:cubicBezTo>
                <a:cubicBezTo>
                  <a:pt x="1904" y="6449"/>
                  <a:pt x="1909" y="6492"/>
                  <a:pt x="1888" y="6522"/>
                </a:cubicBezTo>
                <a:cubicBezTo>
                  <a:pt x="1834" y="6619"/>
                  <a:pt x="1787" y="6854"/>
                  <a:pt x="2276" y="7253"/>
                </a:cubicBezTo>
                <a:cubicBezTo>
                  <a:pt x="2303" y="7278"/>
                  <a:pt x="2319" y="7327"/>
                  <a:pt x="2303" y="7363"/>
                </a:cubicBezTo>
                <a:cubicBezTo>
                  <a:pt x="2195" y="7611"/>
                  <a:pt x="2469" y="7949"/>
                  <a:pt x="2716" y="8209"/>
                </a:cubicBezTo>
                <a:cubicBezTo>
                  <a:pt x="2738" y="8233"/>
                  <a:pt x="2749" y="8262"/>
                  <a:pt x="2738" y="8292"/>
                </a:cubicBezTo>
                <a:cubicBezTo>
                  <a:pt x="2695" y="8456"/>
                  <a:pt x="2706" y="8632"/>
                  <a:pt x="2809" y="8784"/>
                </a:cubicBezTo>
                <a:cubicBezTo>
                  <a:pt x="3088" y="9189"/>
                  <a:pt x="3937" y="9423"/>
                  <a:pt x="4717" y="9562"/>
                </a:cubicBezTo>
                <a:cubicBezTo>
                  <a:pt x="4765" y="9568"/>
                  <a:pt x="4792" y="9623"/>
                  <a:pt x="4781" y="9672"/>
                </a:cubicBezTo>
                <a:cubicBezTo>
                  <a:pt x="4550" y="10560"/>
                  <a:pt x="4437" y="11268"/>
                  <a:pt x="4448" y="12260"/>
                </a:cubicBezTo>
                <a:cubicBezTo>
                  <a:pt x="4448" y="12308"/>
                  <a:pt x="4415" y="12363"/>
                  <a:pt x="4378" y="12381"/>
                </a:cubicBezTo>
                <a:cubicBezTo>
                  <a:pt x="3152" y="12937"/>
                  <a:pt x="2533" y="14961"/>
                  <a:pt x="2501" y="16261"/>
                </a:cubicBezTo>
                <a:cubicBezTo>
                  <a:pt x="2501" y="16334"/>
                  <a:pt x="2426" y="16370"/>
                  <a:pt x="2372" y="16327"/>
                </a:cubicBezTo>
                <a:cubicBezTo>
                  <a:pt x="662" y="14786"/>
                  <a:pt x="72" y="14708"/>
                  <a:pt x="13" y="14871"/>
                </a:cubicBezTo>
                <a:cubicBezTo>
                  <a:pt x="-46" y="15040"/>
                  <a:pt x="99" y="15138"/>
                  <a:pt x="529" y="15313"/>
                </a:cubicBezTo>
                <a:cubicBezTo>
                  <a:pt x="593" y="15337"/>
                  <a:pt x="630" y="15416"/>
                  <a:pt x="620" y="15494"/>
                </a:cubicBezTo>
                <a:cubicBezTo>
                  <a:pt x="534" y="16032"/>
                  <a:pt x="899" y="16104"/>
                  <a:pt x="1098" y="16104"/>
                </a:cubicBezTo>
                <a:cubicBezTo>
                  <a:pt x="1174" y="16104"/>
                  <a:pt x="1243" y="16164"/>
                  <a:pt x="1265" y="16242"/>
                </a:cubicBezTo>
                <a:lnTo>
                  <a:pt x="1313" y="16418"/>
                </a:lnTo>
                <a:cubicBezTo>
                  <a:pt x="1335" y="16497"/>
                  <a:pt x="1388" y="16563"/>
                  <a:pt x="1458" y="16594"/>
                </a:cubicBezTo>
                <a:cubicBezTo>
                  <a:pt x="1662" y="16672"/>
                  <a:pt x="2103" y="16848"/>
                  <a:pt x="2474" y="17006"/>
                </a:cubicBezTo>
                <a:cubicBezTo>
                  <a:pt x="2533" y="17030"/>
                  <a:pt x="2577" y="17077"/>
                  <a:pt x="2604" y="17138"/>
                </a:cubicBezTo>
                <a:cubicBezTo>
                  <a:pt x="2657" y="17271"/>
                  <a:pt x="2732" y="17368"/>
                  <a:pt x="2824" y="17399"/>
                </a:cubicBezTo>
                <a:cubicBezTo>
                  <a:pt x="3657" y="17683"/>
                  <a:pt x="3764" y="14509"/>
                  <a:pt x="3958" y="13681"/>
                </a:cubicBezTo>
                <a:cubicBezTo>
                  <a:pt x="4028" y="13378"/>
                  <a:pt x="4189" y="13208"/>
                  <a:pt x="4361" y="13118"/>
                </a:cubicBezTo>
                <a:cubicBezTo>
                  <a:pt x="4409" y="13093"/>
                  <a:pt x="4468" y="13129"/>
                  <a:pt x="4468" y="13189"/>
                </a:cubicBezTo>
                <a:cubicBezTo>
                  <a:pt x="4753" y="16871"/>
                  <a:pt x="6899" y="19967"/>
                  <a:pt x="9861" y="21345"/>
                </a:cubicBezTo>
                <a:cubicBezTo>
                  <a:pt x="9866" y="21345"/>
                  <a:pt x="9866" y="21345"/>
                  <a:pt x="9871" y="21351"/>
                </a:cubicBezTo>
                <a:cubicBezTo>
                  <a:pt x="10215" y="21508"/>
                  <a:pt x="10593" y="21296"/>
                  <a:pt x="10711" y="20928"/>
                </a:cubicBezTo>
                <a:cubicBezTo>
                  <a:pt x="10738" y="20849"/>
                  <a:pt x="10763" y="20849"/>
                  <a:pt x="10785" y="20922"/>
                </a:cubicBezTo>
                <a:cubicBezTo>
                  <a:pt x="10871" y="21188"/>
                  <a:pt x="11097" y="21382"/>
                  <a:pt x="11366" y="21394"/>
                </a:cubicBezTo>
                <a:cubicBezTo>
                  <a:pt x="11522" y="21400"/>
                  <a:pt x="11576" y="21375"/>
                  <a:pt x="11635" y="21345"/>
                </a:cubicBezTo>
                <a:cubicBezTo>
                  <a:pt x="14597" y="19967"/>
                  <a:pt x="16743" y="16871"/>
                  <a:pt x="17028" y="13189"/>
                </a:cubicBezTo>
                <a:cubicBezTo>
                  <a:pt x="17033" y="13129"/>
                  <a:pt x="17087" y="13093"/>
                  <a:pt x="17135" y="13118"/>
                </a:cubicBezTo>
                <a:cubicBezTo>
                  <a:pt x="17307" y="13208"/>
                  <a:pt x="17468" y="13378"/>
                  <a:pt x="17538" y="13681"/>
                </a:cubicBezTo>
                <a:cubicBezTo>
                  <a:pt x="17732" y="14509"/>
                  <a:pt x="17839" y="17683"/>
                  <a:pt x="18672" y="17399"/>
                </a:cubicBezTo>
                <a:cubicBezTo>
                  <a:pt x="18764" y="17368"/>
                  <a:pt x="18839" y="17277"/>
                  <a:pt x="18892" y="17138"/>
                </a:cubicBezTo>
                <a:cubicBezTo>
                  <a:pt x="18919" y="17077"/>
                  <a:pt x="18963" y="17030"/>
                  <a:pt x="19022" y="17006"/>
                </a:cubicBezTo>
                <a:cubicBezTo>
                  <a:pt x="19393" y="16854"/>
                  <a:pt x="19834" y="16672"/>
                  <a:pt x="20038" y="16594"/>
                </a:cubicBezTo>
                <a:cubicBezTo>
                  <a:pt x="20108" y="16563"/>
                  <a:pt x="20161" y="16503"/>
                  <a:pt x="20182" y="16418"/>
                </a:cubicBezTo>
                <a:lnTo>
                  <a:pt x="20231" y="16242"/>
                </a:lnTo>
                <a:cubicBezTo>
                  <a:pt x="20253" y="16158"/>
                  <a:pt x="20322" y="16104"/>
                  <a:pt x="20398" y="16104"/>
                </a:cubicBezTo>
                <a:cubicBezTo>
                  <a:pt x="20602" y="16104"/>
                  <a:pt x="20968" y="16032"/>
                  <a:pt x="20876" y="15494"/>
                </a:cubicBezTo>
                <a:cubicBezTo>
                  <a:pt x="20866" y="15416"/>
                  <a:pt x="20903" y="15337"/>
                  <a:pt x="20967" y="15313"/>
                </a:cubicBezTo>
                <a:cubicBezTo>
                  <a:pt x="21408" y="15137"/>
                  <a:pt x="21554" y="15040"/>
                  <a:pt x="21489" y="14871"/>
                </a:cubicBezTo>
                <a:cubicBezTo>
                  <a:pt x="21430" y="14708"/>
                  <a:pt x="20839" y="14786"/>
                  <a:pt x="19129" y="16327"/>
                </a:cubicBezTo>
                <a:cubicBezTo>
                  <a:pt x="19081" y="16376"/>
                  <a:pt x="19005" y="16334"/>
                  <a:pt x="19000" y="16261"/>
                </a:cubicBezTo>
                <a:cubicBezTo>
                  <a:pt x="18968" y="14955"/>
                  <a:pt x="18349" y="12937"/>
                  <a:pt x="17123" y="12381"/>
                </a:cubicBezTo>
                <a:cubicBezTo>
                  <a:pt x="17086" y="12363"/>
                  <a:pt x="17054" y="12308"/>
                  <a:pt x="17054" y="12260"/>
                </a:cubicBezTo>
                <a:cubicBezTo>
                  <a:pt x="17065" y="11268"/>
                  <a:pt x="16946" y="10560"/>
                  <a:pt x="16720" y="9672"/>
                </a:cubicBezTo>
                <a:cubicBezTo>
                  <a:pt x="16709" y="9623"/>
                  <a:pt x="16737" y="9568"/>
                  <a:pt x="16786" y="9562"/>
                </a:cubicBezTo>
                <a:cubicBezTo>
                  <a:pt x="17565" y="9423"/>
                  <a:pt x="18415" y="9189"/>
                  <a:pt x="18694" y="8784"/>
                </a:cubicBezTo>
                <a:cubicBezTo>
                  <a:pt x="18796" y="8632"/>
                  <a:pt x="18806" y="8456"/>
                  <a:pt x="18763" y="8292"/>
                </a:cubicBezTo>
                <a:cubicBezTo>
                  <a:pt x="18752" y="8262"/>
                  <a:pt x="18763" y="8227"/>
                  <a:pt x="18785" y="8209"/>
                </a:cubicBezTo>
                <a:cubicBezTo>
                  <a:pt x="19027" y="7949"/>
                  <a:pt x="19306" y="7611"/>
                  <a:pt x="19198" y="7363"/>
                </a:cubicBezTo>
                <a:cubicBezTo>
                  <a:pt x="19182" y="7327"/>
                  <a:pt x="19193" y="7278"/>
                  <a:pt x="19225" y="7253"/>
                </a:cubicBezTo>
                <a:cubicBezTo>
                  <a:pt x="19709" y="6854"/>
                  <a:pt x="19667" y="6619"/>
                  <a:pt x="19613" y="6522"/>
                </a:cubicBezTo>
                <a:cubicBezTo>
                  <a:pt x="19597" y="6492"/>
                  <a:pt x="19597" y="6449"/>
                  <a:pt x="19618" y="6418"/>
                </a:cubicBezTo>
                <a:cubicBezTo>
                  <a:pt x="19763" y="6237"/>
                  <a:pt x="20188" y="5670"/>
                  <a:pt x="19833" y="5489"/>
                </a:cubicBezTo>
                <a:cubicBezTo>
                  <a:pt x="19527" y="5332"/>
                  <a:pt x="19473" y="5815"/>
                  <a:pt x="19344" y="6244"/>
                </a:cubicBezTo>
                <a:cubicBezTo>
                  <a:pt x="19333" y="6281"/>
                  <a:pt x="19301" y="6303"/>
                  <a:pt x="19264" y="6297"/>
                </a:cubicBezTo>
                <a:cubicBezTo>
                  <a:pt x="19178" y="6291"/>
                  <a:pt x="19011" y="6365"/>
                  <a:pt x="18909" y="7006"/>
                </a:cubicBezTo>
                <a:cubicBezTo>
                  <a:pt x="18904" y="7054"/>
                  <a:pt x="18860" y="7078"/>
                  <a:pt x="18817" y="7072"/>
                </a:cubicBezTo>
                <a:cubicBezTo>
                  <a:pt x="18629" y="7048"/>
                  <a:pt x="18468" y="7369"/>
                  <a:pt x="18355" y="7701"/>
                </a:cubicBezTo>
                <a:cubicBezTo>
                  <a:pt x="18339" y="7737"/>
                  <a:pt x="18307" y="7762"/>
                  <a:pt x="18269" y="7756"/>
                </a:cubicBezTo>
                <a:cubicBezTo>
                  <a:pt x="18172" y="7738"/>
                  <a:pt x="18069" y="7754"/>
                  <a:pt x="17988" y="7839"/>
                </a:cubicBezTo>
                <a:cubicBezTo>
                  <a:pt x="17451" y="8371"/>
                  <a:pt x="16958" y="8547"/>
                  <a:pt x="16490" y="8680"/>
                </a:cubicBezTo>
                <a:cubicBezTo>
                  <a:pt x="16452" y="8692"/>
                  <a:pt x="16413" y="8669"/>
                  <a:pt x="16403" y="8632"/>
                </a:cubicBezTo>
                <a:cubicBezTo>
                  <a:pt x="16209" y="8119"/>
                  <a:pt x="15984" y="7634"/>
                  <a:pt x="15721" y="7168"/>
                </a:cubicBezTo>
                <a:cubicBezTo>
                  <a:pt x="15495" y="6769"/>
                  <a:pt x="15193" y="6438"/>
                  <a:pt x="14844" y="6190"/>
                </a:cubicBezTo>
                <a:cubicBezTo>
                  <a:pt x="14811" y="6166"/>
                  <a:pt x="14807" y="6116"/>
                  <a:pt x="14834" y="6086"/>
                </a:cubicBezTo>
                <a:cubicBezTo>
                  <a:pt x="14877" y="6043"/>
                  <a:pt x="14903" y="6002"/>
                  <a:pt x="14914" y="5959"/>
                </a:cubicBezTo>
                <a:cubicBezTo>
                  <a:pt x="14957" y="5802"/>
                  <a:pt x="14914" y="5475"/>
                  <a:pt x="14817" y="5088"/>
                </a:cubicBezTo>
                <a:cubicBezTo>
                  <a:pt x="14806" y="5040"/>
                  <a:pt x="14818" y="4987"/>
                  <a:pt x="14855" y="4950"/>
                </a:cubicBezTo>
                <a:cubicBezTo>
                  <a:pt x="14958" y="4848"/>
                  <a:pt x="15060" y="4721"/>
                  <a:pt x="15146" y="4552"/>
                </a:cubicBezTo>
                <a:cubicBezTo>
                  <a:pt x="15490" y="3875"/>
                  <a:pt x="15747" y="3094"/>
                  <a:pt x="15694" y="2634"/>
                </a:cubicBezTo>
                <a:cubicBezTo>
                  <a:pt x="16274" y="2453"/>
                  <a:pt x="17247" y="2121"/>
                  <a:pt x="17226" y="1933"/>
                </a:cubicBezTo>
                <a:cubicBezTo>
                  <a:pt x="17215" y="1867"/>
                  <a:pt x="17205" y="1812"/>
                  <a:pt x="17194" y="1758"/>
                </a:cubicBezTo>
                <a:cubicBezTo>
                  <a:pt x="17463" y="1691"/>
                  <a:pt x="17827" y="1588"/>
                  <a:pt x="17854" y="1521"/>
                </a:cubicBezTo>
                <a:cubicBezTo>
                  <a:pt x="17881" y="1443"/>
                  <a:pt x="17806" y="1196"/>
                  <a:pt x="17720" y="1172"/>
                </a:cubicBezTo>
                <a:cubicBezTo>
                  <a:pt x="17655" y="1154"/>
                  <a:pt x="17312" y="1377"/>
                  <a:pt x="17113" y="1510"/>
                </a:cubicBezTo>
                <a:cubicBezTo>
                  <a:pt x="17102" y="1486"/>
                  <a:pt x="17092" y="1462"/>
                  <a:pt x="17081" y="1438"/>
                </a:cubicBezTo>
                <a:cubicBezTo>
                  <a:pt x="16990" y="1227"/>
                  <a:pt x="15936" y="1939"/>
                  <a:pt x="15479" y="2266"/>
                </a:cubicBezTo>
                <a:cubicBezTo>
                  <a:pt x="15463" y="2260"/>
                  <a:pt x="15451" y="2253"/>
                  <a:pt x="15435" y="2247"/>
                </a:cubicBezTo>
                <a:cubicBezTo>
                  <a:pt x="15005" y="2120"/>
                  <a:pt x="14630" y="3433"/>
                  <a:pt x="14506" y="3983"/>
                </a:cubicBezTo>
                <a:cubicBezTo>
                  <a:pt x="14495" y="4025"/>
                  <a:pt x="14447" y="4031"/>
                  <a:pt x="14425" y="3994"/>
                </a:cubicBezTo>
                <a:cubicBezTo>
                  <a:pt x="14114" y="3323"/>
                  <a:pt x="13689" y="2732"/>
                  <a:pt x="13243" y="2678"/>
                </a:cubicBezTo>
                <a:cubicBezTo>
                  <a:pt x="13141" y="2666"/>
                  <a:pt x="13012" y="2677"/>
                  <a:pt x="12888" y="2714"/>
                </a:cubicBezTo>
                <a:cubicBezTo>
                  <a:pt x="12845" y="2726"/>
                  <a:pt x="12796" y="2689"/>
                  <a:pt x="12796" y="2634"/>
                </a:cubicBezTo>
                <a:cubicBezTo>
                  <a:pt x="12774" y="2259"/>
                  <a:pt x="12662" y="2019"/>
                  <a:pt x="12517" y="1861"/>
                </a:cubicBezTo>
                <a:cubicBezTo>
                  <a:pt x="12485" y="1825"/>
                  <a:pt x="12484" y="1771"/>
                  <a:pt x="12522" y="1741"/>
                </a:cubicBezTo>
                <a:cubicBezTo>
                  <a:pt x="12554" y="1716"/>
                  <a:pt x="12580" y="1686"/>
                  <a:pt x="12613" y="1656"/>
                </a:cubicBezTo>
                <a:cubicBezTo>
                  <a:pt x="12935" y="1365"/>
                  <a:pt x="12565" y="1268"/>
                  <a:pt x="12715" y="1087"/>
                </a:cubicBezTo>
                <a:cubicBezTo>
                  <a:pt x="12866" y="906"/>
                  <a:pt x="13135" y="864"/>
                  <a:pt x="13291" y="205"/>
                </a:cubicBezTo>
                <a:cubicBezTo>
                  <a:pt x="13320" y="82"/>
                  <a:pt x="13114" y="-26"/>
                  <a:pt x="12994" y="6"/>
                </a:cubicBezTo>
                <a:close/>
                <a:moveTo>
                  <a:pt x="10753" y="6879"/>
                </a:moveTo>
                <a:cubicBezTo>
                  <a:pt x="11774" y="6879"/>
                  <a:pt x="12603" y="7519"/>
                  <a:pt x="12603" y="8317"/>
                </a:cubicBezTo>
                <a:cubicBezTo>
                  <a:pt x="12603" y="9115"/>
                  <a:pt x="11774" y="9757"/>
                  <a:pt x="10753" y="9757"/>
                </a:cubicBezTo>
                <a:cubicBezTo>
                  <a:pt x="9732" y="9757"/>
                  <a:pt x="8903" y="9115"/>
                  <a:pt x="8903" y="8317"/>
                </a:cubicBezTo>
                <a:cubicBezTo>
                  <a:pt x="8903" y="7519"/>
                  <a:pt x="9732" y="6879"/>
                  <a:pt x="10753" y="6879"/>
                </a:cubicBezTo>
                <a:close/>
                <a:moveTo>
                  <a:pt x="6941" y="8649"/>
                </a:moveTo>
                <a:cubicBezTo>
                  <a:pt x="7447" y="8740"/>
                  <a:pt x="7748" y="9588"/>
                  <a:pt x="7613" y="10537"/>
                </a:cubicBezTo>
                <a:cubicBezTo>
                  <a:pt x="7484" y="11486"/>
                  <a:pt x="6963" y="12186"/>
                  <a:pt x="6452" y="12095"/>
                </a:cubicBezTo>
                <a:cubicBezTo>
                  <a:pt x="5947" y="12005"/>
                  <a:pt x="5646" y="11159"/>
                  <a:pt x="5780" y="10210"/>
                </a:cubicBezTo>
                <a:cubicBezTo>
                  <a:pt x="5915" y="9261"/>
                  <a:pt x="6436" y="8559"/>
                  <a:pt x="6941" y="8649"/>
                </a:cubicBezTo>
                <a:close/>
                <a:moveTo>
                  <a:pt x="14560" y="8649"/>
                </a:moveTo>
                <a:cubicBezTo>
                  <a:pt x="15065" y="8559"/>
                  <a:pt x="15586" y="9255"/>
                  <a:pt x="15721" y="10210"/>
                </a:cubicBezTo>
                <a:cubicBezTo>
                  <a:pt x="15855" y="11165"/>
                  <a:pt x="15559" y="12005"/>
                  <a:pt x="15049" y="12095"/>
                </a:cubicBezTo>
                <a:cubicBezTo>
                  <a:pt x="14543" y="12186"/>
                  <a:pt x="14022" y="11492"/>
                  <a:pt x="13888" y="10537"/>
                </a:cubicBezTo>
                <a:cubicBezTo>
                  <a:pt x="13753" y="9588"/>
                  <a:pt x="14054" y="8740"/>
                  <a:pt x="14560" y="8649"/>
                </a:cubicBezTo>
                <a:close/>
                <a:moveTo>
                  <a:pt x="8006" y="12589"/>
                </a:moveTo>
                <a:cubicBezTo>
                  <a:pt x="8163" y="12585"/>
                  <a:pt x="8330" y="12608"/>
                  <a:pt x="8500" y="12664"/>
                </a:cubicBezTo>
                <a:cubicBezTo>
                  <a:pt x="9183" y="12882"/>
                  <a:pt x="9662" y="13517"/>
                  <a:pt x="9560" y="14085"/>
                </a:cubicBezTo>
                <a:cubicBezTo>
                  <a:pt x="9463" y="14647"/>
                  <a:pt x="8828" y="14932"/>
                  <a:pt x="8146" y="14708"/>
                </a:cubicBezTo>
                <a:cubicBezTo>
                  <a:pt x="7463" y="14491"/>
                  <a:pt x="6991" y="13856"/>
                  <a:pt x="7087" y="13288"/>
                </a:cubicBezTo>
                <a:cubicBezTo>
                  <a:pt x="7160" y="12866"/>
                  <a:pt x="7535" y="12600"/>
                  <a:pt x="8006" y="12589"/>
                </a:cubicBezTo>
                <a:close/>
                <a:moveTo>
                  <a:pt x="13496" y="12590"/>
                </a:moveTo>
                <a:cubicBezTo>
                  <a:pt x="13967" y="12603"/>
                  <a:pt x="14341" y="12866"/>
                  <a:pt x="14414" y="13288"/>
                </a:cubicBezTo>
                <a:cubicBezTo>
                  <a:pt x="14510" y="13850"/>
                  <a:pt x="14038" y="14485"/>
                  <a:pt x="13355" y="14708"/>
                </a:cubicBezTo>
                <a:cubicBezTo>
                  <a:pt x="12672" y="14926"/>
                  <a:pt x="12043" y="14647"/>
                  <a:pt x="11941" y="14085"/>
                </a:cubicBezTo>
                <a:cubicBezTo>
                  <a:pt x="11844" y="13523"/>
                  <a:pt x="12318" y="12888"/>
                  <a:pt x="13001" y="12664"/>
                </a:cubicBezTo>
                <a:cubicBezTo>
                  <a:pt x="13171" y="12610"/>
                  <a:pt x="13339" y="12586"/>
                  <a:pt x="13496" y="12590"/>
                </a:cubicBezTo>
                <a:close/>
                <a:moveTo>
                  <a:pt x="7106" y="15893"/>
                </a:moveTo>
                <a:cubicBezTo>
                  <a:pt x="7429" y="15860"/>
                  <a:pt x="7851" y="16099"/>
                  <a:pt x="8178" y="16539"/>
                </a:cubicBezTo>
                <a:cubicBezTo>
                  <a:pt x="8618" y="17125"/>
                  <a:pt x="8726" y="17833"/>
                  <a:pt x="8415" y="18130"/>
                </a:cubicBezTo>
                <a:cubicBezTo>
                  <a:pt x="8103" y="18426"/>
                  <a:pt x="7496" y="18197"/>
                  <a:pt x="7060" y="17610"/>
                </a:cubicBezTo>
                <a:cubicBezTo>
                  <a:pt x="6620" y="17030"/>
                  <a:pt x="6517" y="16316"/>
                  <a:pt x="6824" y="16019"/>
                </a:cubicBezTo>
                <a:cubicBezTo>
                  <a:pt x="6902" y="15945"/>
                  <a:pt x="6998" y="15904"/>
                  <a:pt x="7106" y="15893"/>
                </a:cubicBezTo>
                <a:close/>
                <a:moveTo>
                  <a:pt x="14404" y="15895"/>
                </a:moveTo>
                <a:cubicBezTo>
                  <a:pt x="14510" y="15905"/>
                  <a:pt x="14606" y="15945"/>
                  <a:pt x="14682" y="16019"/>
                </a:cubicBezTo>
                <a:cubicBezTo>
                  <a:pt x="14989" y="16322"/>
                  <a:pt x="14883" y="17030"/>
                  <a:pt x="14447" y="17610"/>
                </a:cubicBezTo>
                <a:cubicBezTo>
                  <a:pt x="14006" y="18191"/>
                  <a:pt x="13398" y="18426"/>
                  <a:pt x="13091" y="18130"/>
                </a:cubicBezTo>
                <a:cubicBezTo>
                  <a:pt x="12780" y="17833"/>
                  <a:pt x="12888" y="17119"/>
                  <a:pt x="13328" y="16539"/>
                </a:cubicBezTo>
                <a:cubicBezTo>
                  <a:pt x="13659" y="16104"/>
                  <a:pt x="14083" y="15863"/>
                  <a:pt x="14404" y="15895"/>
                </a:cubicBezTo>
                <a:close/>
              </a:path>
            </a:pathLst>
          </a:custGeom>
          <a:solidFill>
            <a:srgbClr val="B51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B51600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35" name="Ladybug"/>
          <p:cNvSpPr/>
          <p:nvPr/>
        </p:nvSpPr>
        <p:spPr>
          <a:xfrm>
            <a:off x="6790807" y="4728528"/>
            <a:ext cx="516563" cy="457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403" fill="norm" stroke="1" extrusionOk="0">
                <a:moveTo>
                  <a:pt x="12994" y="6"/>
                </a:moveTo>
                <a:cubicBezTo>
                  <a:pt x="12954" y="17"/>
                  <a:pt x="12924" y="43"/>
                  <a:pt x="12915" y="89"/>
                </a:cubicBezTo>
                <a:cubicBezTo>
                  <a:pt x="12802" y="664"/>
                  <a:pt x="12613" y="797"/>
                  <a:pt x="12097" y="1136"/>
                </a:cubicBezTo>
                <a:cubicBezTo>
                  <a:pt x="11979" y="1215"/>
                  <a:pt x="11872" y="1317"/>
                  <a:pt x="11786" y="1419"/>
                </a:cubicBezTo>
                <a:cubicBezTo>
                  <a:pt x="11749" y="1468"/>
                  <a:pt x="11678" y="1468"/>
                  <a:pt x="11640" y="1414"/>
                </a:cubicBezTo>
                <a:cubicBezTo>
                  <a:pt x="11532" y="1244"/>
                  <a:pt x="11372" y="997"/>
                  <a:pt x="10738" y="1015"/>
                </a:cubicBezTo>
                <a:cubicBezTo>
                  <a:pt x="10104" y="997"/>
                  <a:pt x="9958" y="1244"/>
                  <a:pt x="9851" y="1414"/>
                </a:cubicBezTo>
                <a:cubicBezTo>
                  <a:pt x="9813" y="1468"/>
                  <a:pt x="9742" y="1468"/>
                  <a:pt x="9705" y="1419"/>
                </a:cubicBezTo>
                <a:cubicBezTo>
                  <a:pt x="9619" y="1311"/>
                  <a:pt x="9518" y="1215"/>
                  <a:pt x="9394" y="1136"/>
                </a:cubicBezTo>
                <a:cubicBezTo>
                  <a:pt x="8878" y="797"/>
                  <a:pt x="8694" y="670"/>
                  <a:pt x="8576" y="89"/>
                </a:cubicBezTo>
                <a:cubicBezTo>
                  <a:pt x="8538" y="-92"/>
                  <a:pt x="8162" y="41"/>
                  <a:pt x="8199" y="205"/>
                </a:cubicBezTo>
                <a:cubicBezTo>
                  <a:pt x="8355" y="870"/>
                  <a:pt x="8625" y="906"/>
                  <a:pt x="8776" y="1087"/>
                </a:cubicBezTo>
                <a:cubicBezTo>
                  <a:pt x="8926" y="1268"/>
                  <a:pt x="8554" y="1365"/>
                  <a:pt x="8876" y="1656"/>
                </a:cubicBezTo>
                <a:cubicBezTo>
                  <a:pt x="8909" y="1686"/>
                  <a:pt x="8942" y="1716"/>
                  <a:pt x="8969" y="1741"/>
                </a:cubicBezTo>
                <a:cubicBezTo>
                  <a:pt x="9007" y="1771"/>
                  <a:pt x="9006" y="1825"/>
                  <a:pt x="8974" y="1861"/>
                </a:cubicBezTo>
                <a:cubicBezTo>
                  <a:pt x="8829" y="2019"/>
                  <a:pt x="8717" y="2259"/>
                  <a:pt x="8695" y="2634"/>
                </a:cubicBezTo>
                <a:cubicBezTo>
                  <a:pt x="8690" y="2689"/>
                  <a:pt x="8646" y="2726"/>
                  <a:pt x="8603" y="2714"/>
                </a:cubicBezTo>
                <a:cubicBezTo>
                  <a:pt x="8479" y="2683"/>
                  <a:pt x="8360" y="2666"/>
                  <a:pt x="8258" y="2678"/>
                </a:cubicBezTo>
                <a:cubicBezTo>
                  <a:pt x="7817" y="2732"/>
                  <a:pt x="7393" y="3323"/>
                  <a:pt x="7076" y="3994"/>
                </a:cubicBezTo>
                <a:cubicBezTo>
                  <a:pt x="7059" y="4031"/>
                  <a:pt x="7006" y="4025"/>
                  <a:pt x="6995" y="3983"/>
                </a:cubicBezTo>
                <a:cubicBezTo>
                  <a:pt x="6871" y="3433"/>
                  <a:pt x="6496" y="2120"/>
                  <a:pt x="6066" y="2247"/>
                </a:cubicBezTo>
                <a:cubicBezTo>
                  <a:pt x="6050" y="2253"/>
                  <a:pt x="6033" y="2260"/>
                  <a:pt x="6022" y="2266"/>
                </a:cubicBezTo>
                <a:cubicBezTo>
                  <a:pt x="5565" y="1939"/>
                  <a:pt x="4513" y="1227"/>
                  <a:pt x="4421" y="1438"/>
                </a:cubicBezTo>
                <a:cubicBezTo>
                  <a:pt x="4411" y="1462"/>
                  <a:pt x="4398" y="1486"/>
                  <a:pt x="4388" y="1510"/>
                </a:cubicBezTo>
                <a:cubicBezTo>
                  <a:pt x="4189" y="1377"/>
                  <a:pt x="3851" y="1154"/>
                  <a:pt x="3781" y="1172"/>
                </a:cubicBezTo>
                <a:cubicBezTo>
                  <a:pt x="3695" y="1196"/>
                  <a:pt x="3620" y="1437"/>
                  <a:pt x="3647" y="1521"/>
                </a:cubicBezTo>
                <a:cubicBezTo>
                  <a:pt x="3668" y="1594"/>
                  <a:pt x="4038" y="1697"/>
                  <a:pt x="4307" y="1758"/>
                </a:cubicBezTo>
                <a:cubicBezTo>
                  <a:pt x="4296" y="1806"/>
                  <a:pt x="4286" y="1867"/>
                  <a:pt x="4275" y="1933"/>
                </a:cubicBezTo>
                <a:cubicBezTo>
                  <a:pt x="4254" y="2121"/>
                  <a:pt x="5221" y="2453"/>
                  <a:pt x="5807" y="2634"/>
                </a:cubicBezTo>
                <a:cubicBezTo>
                  <a:pt x="5753" y="3094"/>
                  <a:pt x="6018" y="3875"/>
                  <a:pt x="6357" y="4552"/>
                </a:cubicBezTo>
                <a:cubicBezTo>
                  <a:pt x="6443" y="4721"/>
                  <a:pt x="6538" y="4854"/>
                  <a:pt x="6646" y="4950"/>
                </a:cubicBezTo>
                <a:cubicBezTo>
                  <a:pt x="6683" y="4987"/>
                  <a:pt x="6695" y="5034"/>
                  <a:pt x="6684" y="5088"/>
                </a:cubicBezTo>
                <a:cubicBezTo>
                  <a:pt x="6582" y="5475"/>
                  <a:pt x="6538" y="5802"/>
                  <a:pt x="6587" y="5959"/>
                </a:cubicBezTo>
                <a:cubicBezTo>
                  <a:pt x="6597" y="6002"/>
                  <a:pt x="6624" y="6043"/>
                  <a:pt x="6667" y="6086"/>
                </a:cubicBezTo>
                <a:cubicBezTo>
                  <a:pt x="6694" y="6116"/>
                  <a:pt x="6690" y="6166"/>
                  <a:pt x="6657" y="6190"/>
                </a:cubicBezTo>
                <a:cubicBezTo>
                  <a:pt x="6313" y="6438"/>
                  <a:pt x="6012" y="6769"/>
                  <a:pt x="5780" y="7168"/>
                </a:cubicBezTo>
                <a:cubicBezTo>
                  <a:pt x="5517" y="7634"/>
                  <a:pt x="5286" y="8125"/>
                  <a:pt x="5098" y="8632"/>
                </a:cubicBezTo>
                <a:cubicBezTo>
                  <a:pt x="5082" y="8669"/>
                  <a:pt x="5045" y="8692"/>
                  <a:pt x="5013" y="8680"/>
                </a:cubicBezTo>
                <a:cubicBezTo>
                  <a:pt x="4545" y="8547"/>
                  <a:pt x="4050" y="8377"/>
                  <a:pt x="3512" y="7839"/>
                </a:cubicBezTo>
                <a:cubicBezTo>
                  <a:pt x="3432" y="7760"/>
                  <a:pt x="3334" y="7738"/>
                  <a:pt x="3232" y="7756"/>
                </a:cubicBezTo>
                <a:cubicBezTo>
                  <a:pt x="3194" y="7762"/>
                  <a:pt x="3157" y="7743"/>
                  <a:pt x="3146" y="7701"/>
                </a:cubicBezTo>
                <a:cubicBezTo>
                  <a:pt x="3028" y="7369"/>
                  <a:pt x="2872" y="7048"/>
                  <a:pt x="2684" y="7072"/>
                </a:cubicBezTo>
                <a:cubicBezTo>
                  <a:pt x="2641" y="7078"/>
                  <a:pt x="2604" y="7048"/>
                  <a:pt x="2594" y="7006"/>
                </a:cubicBezTo>
                <a:cubicBezTo>
                  <a:pt x="2491" y="6365"/>
                  <a:pt x="2323" y="6285"/>
                  <a:pt x="2237" y="6297"/>
                </a:cubicBezTo>
                <a:cubicBezTo>
                  <a:pt x="2200" y="6303"/>
                  <a:pt x="2167" y="6281"/>
                  <a:pt x="2157" y="6244"/>
                </a:cubicBezTo>
                <a:cubicBezTo>
                  <a:pt x="2028" y="5815"/>
                  <a:pt x="1974" y="5332"/>
                  <a:pt x="1668" y="5489"/>
                </a:cubicBezTo>
                <a:cubicBezTo>
                  <a:pt x="1318" y="5664"/>
                  <a:pt x="1743" y="6237"/>
                  <a:pt x="1883" y="6418"/>
                </a:cubicBezTo>
                <a:cubicBezTo>
                  <a:pt x="1904" y="6449"/>
                  <a:pt x="1909" y="6492"/>
                  <a:pt x="1888" y="6522"/>
                </a:cubicBezTo>
                <a:cubicBezTo>
                  <a:pt x="1834" y="6619"/>
                  <a:pt x="1787" y="6854"/>
                  <a:pt x="2276" y="7253"/>
                </a:cubicBezTo>
                <a:cubicBezTo>
                  <a:pt x="2303" y="7278"/>
                  <a:pt x="2319" y="7327"/>
                  <a:pt x="2303" y="7363"/>
                </a:cubicBezTo>
                <a:cubicBezTo>
                  <a:pt x="2195" y="7611"/>
                  <a:pt x="2469" y="7949"/>
                  <a:pt x="2716" y="8209"/>
                </a:cubicBezTo>
                <a:cubicBezTo>
                  <a:pt x="2738" y="8233"/>
                  <a:pt x="2749" y="8262"/>
                  <a:pt x="2738" y="8292"/>
                </a:cubicBezTo>
                <a:cubicBezTo>
                  <a:pt x="2695" y="8456"/>
                  <a:pt x="2706" y="8632"/>
                  <a:pt x="2809" y="8784"/>
                </a:cubicBezTo>
                <a:cubicBezTo>
                  <a:pt x="3088" y="9189"/>
                  <a:pt x="3937" y="9423"/>
                  <a:pt x="4717" y="9562"/>
                </a:cubicBezTo>
                <a:cubicBezTo>
                  <a:pt x="4765" y="9568"/>
                  <a:pt x="4792" y="9623"/>
                  <a:pt x="4781" y="9672"/>
                </a:cubicBezTo>
                <a:cubicBezTo>
                  <a:pt x="4550" y="10560"/>
                  <a:pt x="4437" y="11268"/>
                  <a:pt x="4448" y="12260"/>
                </a:cubicBezTo>
                <a:cubicBezTo>
                  <a:pt x="4448" y="12308"/>
                  <a:pt x="4415" y="12363"/>
                  <a:pt x="4378" y="12381"/>
                </a:cubicBezTo>
                <a:cubicBezTo>
                  <a:pt x="3152" y="12937"/>
                  <a:pt x="2533" y="14961"/>
                  <a:pt x="2501" y="16261"/>
                </a:cubicBezTo>
                <a:cubicBezTo>
                  <a:pt x="2501" y="16334"/>
                  <a:pt x="2426" y="16370"/>
                  <a:pt x="2372" y="16327"/>
                </a:cubicBezTo>
                <a:cubicBezTo>
                  <a:pt x="662" y="14786"/>
                  <a:pt x="72" y="14708"/>
                  <a:pt x="13" y="14871"/>
                </a:cubicBezTo>
                <a:cubicBezTo>
                  <a:pt x="-46" y="15040"/>
                  <a:pt x="99" y="15138"/>
                  <a:pt x="529" y="15313"/>
                </a:cubicBezTo>
                <a:cubicBezTo>
                  <a:pt x="593" y="15337"/>
                  <a:pt x="630" y="15416"/>
                  <a:pt x="620" y="15494"/>
                </a:cubicBezTo>
                <a:cubicBezTo>
                  <a:pt x="534" y="16032"/>
                  <a:pt x="899" y="16104"/>
                  <a:pt x="1098" y="16104"/>
                </a:cubicBezTo>
                <a:cubicBezTo>
                  <a:pt x="1174" y="16104"/>
                  <a:pt x="1243" y="16164"/>
                  <a:pt x="1265" y="16242"/>
                </a:cubicBezTo>
                <a:lnTo>
                  <a:pt x="1313" y="16418"/>
                </a:lnTo>
                <a:cubicBezTo>
                  <a:pt x="1335" y="16497"/>
                  <a:pt x="1388" y="16563"/>
                  <a:pt x="1458" y="16594"/>
                </a:cubicBezTo>
                <a:cubicBezTo>
                  <a:pt x="1662" y="16672"/>
                  <a:pt x="2103" y="16848"/>
                  <a:pt x="2474" y="17006"/>
                </a:cubicBezTo>
                <a:cubicBezTo>
                  <a:pt x="2533" y="17030"/>
                  <a:pt x="2577" y="17077"/>
                  <a:pt x="2604" y="17138"/>
                </a:cubicBezTo>
                <a:cubicBezTo>
                  <a:pt x="2657" y="17271"/>
                  <a:pt x="2732" y="17368"/>
                  <a:pt x="2824" y="17399"/>
                </a:cubicBezTo>
                <a:cubicBezTo>
                  <a:pt x="3657" y="17683"/>
                  <a:pt x="3764" y="14509"/>
                  <a:pt x="3958" y="13681"/>
                </a:cubicBezTo>
                <a:cubicBezTo>
                  <a:pt x="4028" y="13378"/>
                  <a:pt x="4189" y="13208"/>
                  <a:pt x="4361" y="13118"/>
                </a:cubicBezTo>
                <a:cubicBezTo>
                  <a:pt x="4409" y="13093"/>
                  <a:pt x="4468" y="13129"/>
                  <a:pt x="4468" y="13189"/>
                </a:cubicBezTo>
                <a:cubicBezTo>
                  <a:pt x="4753" y="16871"/>
                  <a:pt x="6899" y="19967"/>
                  <a:pt x="9861" y="21345"/>
                </a:cubicBezTo>
                <a:cubicBezTo>
                  <a:pt x="9866" y="21345"/>
                  <a:pt x="9866" y="21345"/>
                  <a:pt x="9871" y="21351"/>
                </a:cubicBezTo>
                <a:cubicBezTo>
                  <a:pt x="10215" y="21508"/>
                  <a:pt x="10593" y="21296"/>
                  <a:pt x="10711" y="20928"/>
                </a:cubicBezTo>
                <a:cubicBezTo>
                  <a:pt x="10738" y="20849"/>
                  <a:pt x="10763" y="20849"/>
                  <a:pt x="10785" y="20922"/>
                </a:cubicBezTo>
                <a:cubicBezTo>
                  <a:pt x="10871" y="21188"/>
                  <a:pt x="11097" y="21382"/>
                  <a:pt x="11366" y="21394"/>
                </a:cubicBezTo>
                <a:cubicBezTo>
                  <a:pt x="11522" y="21400"/>
                  <a:pt x="11576" y="21375"/>
                  <a:pt x="11635" y="21345"/>
                </a:cubicBezTo>
                <a:cubicBezTo>
                  <a:pt x="14597" y="19967"/>
                  <a:pt x="16743" y="16871"/>
                  <a:pt x="17028" y="13189"/>
                </a:cubicBezTo>
                <a:cubicBezTo>
                  <a:pt x="17033" y="13129"/>
                  <a:pt x="17087" y="13093"/>
                  <a:pt x="17135" y="13118"/>
                </a:cubicBezTo>
                <a:cubicBezTo>
                  <a:pt x="17307" y="13208"/>
                  <a:pt x="17468" y="13378"/>
                  <a:pt x="17538" y="13681"/>
                </a:cubicBezTo>
                <a:cubicBezTo>
                  <a:pt x="17732" y="14509"/>
                  <a:pt x="17839" y="17683"/>
                  <a:pt x="18672" y="17399"/>
                </a:cubicBezTo>
                <a:cubicBezTo>
                  <a:pt x="18764" y="17368"/>
                  <a:pt x="18839" y="17277"/>
                  <a:pt x="18892" y="17138"/>
                </a:cubicBezTo>
                <a:cubicBezTo>
                  <a:pt x="18919" y="17077"/>
                  <a:pt x="18963" y="17030"/>
                  <a:pt x="19022" y="17006"/>
                </a:cubicBezTo>
                <a:cubicBezTo>
                  <a:pt x="19393" y="16854"/>
                  <a:pt x="19834" y="16672"/>
                  <a:pt x="20038" y="16594"/>
                </a:cubicBezTo>
                <a:cubicBezTo>
                  <a:pt x="20108" y="16563"/>
                  <a:pt x="20161" y="16503"/>
                  <a:pt x="20182" y="16418"/>
                </a:cubicBezTo>
                <a:lnTo>
                  <a:pt x="20231" y="16242"/>
                </a:lnTo>
                <a:cubicBezTo>
                  <a:pt x="20253" y="16158"/>
                  <a:pt x="20322" y="16104"/>
                  <a:pt x="20398" y="16104"/>
                </a:cubicBezTo>
                <a:cubicBezTo>
                  <a:pt x="20602" y="16104"/>
                  <a:pt x="20968" y="16032"/>
                  <a:pt x="20876" y="15494"/>
                </a:cubicBezTo>
                <a:cubicBezTo>
                  <a:pt x="20866" y="15416"/>
                  <a:pt x="20903" y="15337"/>
                  <a:pt x="20967" y="15313"/>
                </a:cubicBezTo>
                <a:cubicBezTo>
                  <a:pt x="21408" y="15137"/>
                  <a:pt x="21554" y="15040"/>
                  <a:pt x="21489" y="14871"/>
                </a:cubicBezTo>
                <a:cubicBezTo>
                  <a:pt x="21430" y="14708"/>
                  <a:pt x="20839" y="14786"/>
                  <a:pt x="19129" y="16327"/>
                </a:cubicBezTo>
                <a:cubicBezTo>
                  <a:pt x="19081" y="16376"/>
                  <a:pt x="19005" y="16334"/>
                  <a:pt x="19000" y="16261"/>
                </a:cubicBezTo>
                <a:cubicBezTo>
                  <a:pt x="18968" y="14955"/>
                  <a:pt x="18349" y="12937"/>
                  <a:pt x="17123" y="12381"/>
                </a:cubicBezTo>
                <a:cubicBezTo>
                  <a:pt x="17086" y="12363"/>
                  <a:pt x="17054" y="12308"/>
                  <a:pt x="17054" y="12260"/>
                </a:cubicBezTo>
                <a:cubicBezTo>
                  <a:pt x="17065" y="11268"/>
                  <a:pt x="16946" y="10560"/>
                  <a:pt x="16720" y="9672"/>
                </a:cubicBezTo>
                <a:cubicBezTo>
                  <a:pt x="16709" y="9623"/>
                  <a:pt x="16737" y="9568"/>
                  <a:pt x="16786" y="9562"/>
                </a:cubicBezTo>
                <a:cubicBezTo>
                  <a:pt x="17565" y="9423"/>
                  <a:pt x="18415" y="9189"/>
                  <a:pt x="18694" y="8784"/>
                </a:cubicBezTo>
                <a:cubicBezTo>
                  <a:pt x="18796" y="8632"/>
                  <a:pt x="18806" y="8456"/>
                  <a:pt x="18763" y="8292"/>
                </a:cubicBezTo>
                <a:cubicBezTo>
                  <a:pt x="18752" y="8262"/>
                  <a:pt x="18763" y="8227"/>
                  <a:pt x="18785" y="8209"/>
                </a:cubicBezTo>
                <a:cubicBezTo>
                  <a:pt x="19027" y="7949"/>
                  <a:pt x="19306" y="7611"/>
                  <a:pt x="19198" y="7363"/>
                </a:cubicBezTo>
                <a:cubicBezTo>
                  <a:pt x="19182" y="7327"/>
                  <a:pt x="19193" y="7278"/>
                  <a:pt x="19225" y="7253"/>
                </a:cubicBezTo>
                <a:cubicBezTo>
                  <a:pt x="19709" y="6854"/>
                  <a:pt x="19667" y="6619"/>
                  <a:pt x="19613" y="6522"/>
                </a:cubicBezTo>
                <a:cubicBezTo>
                  <a:pt x="19597" y="6492"/>
                  <a:pt x="19597" y="6449"/>
                  <a:pt x="19618" y="6418"/>
                </a:cubicBezTo>
                <a:cubicBezTo>
                  <a:pt x="19763" y="6237"/>
                  <a:pt x="20188" y="5670"/>
                  <a:pt x="19833" y="5489"/>
                </a:cubicBezTo>
                <a:cubicBezTo>
                  <a:pt x="19527" y="5332"/>
                  <a:pt x="19473" y="5815"/>
                  <a:pt x="19344" y="6244"/>
                </a:cubicBezTo>
                <a:cubicBezTo>
                  <a:pt x="19333" y="6281"/>
                  <a:pt x="19301" y="6303"/>
                  <a:pt x="19264" y="6297"/>
                </a:cubicBezTo>
                <a:cubicBezTo>
                  <a:pt x="19178" y="6291"/>
                  <a:pt x="19011" y="6365"/>
                  <a:pt x="18909" y="7006"/>
                </a:cubicBezTo>
                <a:cubicBezTo>
                  <a:pt x="18904" y="7054"/>
                  <a:pt x="18860" y="7078"/>
                  <a:pt x="18817" y="7072"/>
                </a:cubicBezTo>
                <a:cubicBezTo>
                  <a:pt x="18629" y="7048"/>
                  <a:pt x="18468" y="7369"/>
                  <a:pt x="18355" y="7701"/>
                </a:cubicBezTo>
                <a:cubicBezTo>
                  <a:pt x="18339" y="7737"/>
                  <a:pt x="18307" y="7762"/>
                  <a:pt x="18269" y="7756"/>
                </a:cubicBezTo>
                <a:cubicBezTo>
                  <a:pt x="18172" y="7738"/>
                  <a:pt x="18069" y="7754"/>
                  <a:pt x="17988" y="7839"/>
                </a:cubicBezTo>
                <a:cubicBezTo>
                  <a:pt x="17451" y="8371"/>
                  <a:pt x="16958" y="8547"/>
                  <a:pt x="16490" y="8680"/>
                </a:cubicBezTo>
                <a:cubicBezTo>
                  <a:pt x="16452" y="8692"/>
                  <a:pt x="16413" y="8669"/>
                  <a:pt x="16403" y="8632"/>
                </a:cubicBezTo>
                <a:cubicBezTo>
                  <a:pt x="16209" y="8119"/>
                  <a:pt x="15984" y="7634"/>
                  <a:pt x="15721" y="7168"/>
                </a:cubicBezTo>
                <a:cubicBezTo>
                  <a:pt x="15495" y="6769"/>
                  <a:pt x="15193" y="6438"/>
                  <a:pt x="14844" y="6190"/>
                </a:cubicBezTo>
                <a:cubicBezTo>
                  <a:pt x="14811" y="6166"/>
                  <a:pt x="14807" y="6116"/>
                  <a:pt x="14834" y="6086"/>
                </a:cubicBezTo>
                <a:cubicBezTo>
                  <a:pt x="14877" y="6043"/>
                  <a:pt x="14903" y="6002"/>
                  <a:pt x="14914" y="5959"/>
                </a:cubicBezTo>
                <a:cubicBezTo>
                  <a:pt x="14957" y="5802"/>
                  <a:pt x="14914" y="5475"/>
                  <a:pt x="14817" y="5088"/>
                </a:cubicBezTo>
                <a:cubicBezTo>
                  <a:pt x="14806" y="5040"/>
                  <a:pt x="14818" y="4987"/>
                  <a:pt x="14855" y="4950"/>
                </a:cubicBezTo>
                <a:cubicBezTo>
                  <a:pt x="14958" y="4848"/>
                  <a:pt x="15060" y="4721"/>
                  <a:pt x="15146" y="4552"/>
                </a:cubicBezTo>
                <a:cubicBezTo>
                  <a:pt x="15490" y="3875"/>
                  <a:pt x="15747" y="3094"/>
                  <a:pt x="15694" y="2634"/>
                </a:cubicBezTo>
                <a:cubicBezTo>
                  <a:pt x="16274" y="2453"/>
                  <a:pt x="17247" y="2121"/>
                  <a:pt x="17226" y="1933"/>
                </a:cubicBezTo>
                <a:cubicBezTo>
                  <a:pt x="17215" y="1867"/>
                  <a:pt x="17205" y="1812"/>
                  <a:pt x="17194" y="1758"/>
                </a:cubicBezTo>
                <a:cubicBezTo>
                  <a:pt x="17463" y="1691"/>
                  <a:pt x="17827" y="1588"/>
                  <a:pt x="17854" y="1521"/>
                </a:cubicBezTo>
                <a:cubicBezTo>
                  <a:pt x="17881" y="1443"/>
                  <a:pt x="17806" y="1196"/>
                  <a:pt x="17720" y="1172"/>
                </a:cubicBezTo>
                <a:cubicBezTo>
                  <a:pt x="17655" y="1154"/>
                  <a:pt x="17312" y="1377"/>
                  <a:pt x="17113" y="1510"/>
                </a:cubicBezTo>
                <a:cubicBezTo>
                  <a:pt x="17102" y="1486"/>
                  <a:pt x="17092" y="1462"/>
                  <a:pt x="17081" y="1438"/>
                </a:cubicBezTo>
                <a:cubicBezTo>
                  <a:pt x="16990" y="1227"/>
                  <a:pt x="15936" y="1939"/>
                  <a:pt x="15479" y="2266"/>
                </a:cubicBezTo>
                <a:cubicBezTo>
                  <a:pt x="15463" y="2260"/>
                  <a:pt x="15451" y="2253"/>
                  <a:pt x="15435" y="2247"/>
                </a:cubicBezTo>
                <a:cubicBezTo>
                  <a:pt x="15005" y="2120"/>
                  <a:pt x="14630" y="3433"/>
                  <a:pt x="14506" y="3983"/>
                </a:cubicBezTo>
                <a:cubicBezTo>
                  <a:pt x="14495" y="4025"/>
                  <a:pt x="14447" y="4031"/>
                  <a:pt x="14425" y="3994"/>
                </a:cubicBezTo>
                <a:cubicBezTo>
                  <a:pt x="14114" y="3323"/>
                  <a:pt x="13689" y="2732"/>
                  <a:pt x="13243" y="2678"/>
                </a:cubicBezTo>
                <a:cubicBezTo>
                  <a:pt x="13141" y="2666"/>
                  <a:pt x="13012" y="2677"/>
                  <a:pt x="12888" y="2714"/>
                </a:cubicBezTo>
                <a:cubicBezTo>
                  <a:pt x="12845" y="2726"/>
                  <a:pt x="12796" y="2689"/>
                  <a:pt x="12796" y="2634"/>
                </a:cubicBezTo>
                <a:cubicBezTo>
                  <a:pt x="12774" y="2259"/>
                  <a:pt x="12662" y="2019"/>
                  <a:pt x="12517" y="1861"/>
                </a:cubicBezTo>
                <a:cubicBezTo>
                  <a:pt x="12485" y="1825"/>
                  <a:pt x="12484" y="1771"/>
                  <a:pt x="12522" y="1741"/>
                </a:cubicBezTo>
                <a:cubicBezTo>
                  <a:pt x="12554" y="1716"/>
                  <a:pt x="12580" y="1686"/>
                  <a:pt x="12613" y="1656"/>
                </a:cubicBezTo>
                <a:cubicBezTo>
                  <a:pt x="12935" y="1365"/>
                  <a:pt x="12565" y="1268"/>
                  <a:pt x="12715" y="1087"/>
                </a:cubicBezTo>
                <a:cubicBezTo>
                  <a:pt x="12866" y="906"/>
                  <a:pt x="13135" y="864"/>
                  <a:pt x="13291" y="205"/>
                </a:cubicBezTo>
                <a:cubicBezTo>
                  <a:pt x="13320" y="82"/>
                  <a:pt x="13114" y="-26"/>
                  <a:pt x="12994" y="6"/>
                </a:cubicBezTo>
                <a:close/>
                <a:moveTo>
                  <a:pt x="10753" y="6879"/>
                </a:moveTo>
                <a:cubicBezTo>
                  <a:pt x="11774" y="6879"/>
                  <a:pt x="12603" y="7519"/>
                  <a:pt x="12603" y="8317"/>
                </a:cubicBezTo>
                <a:cubicBezTo>
                  <a:pt x="12603" y="9115"/>
                  <a:pt x="11774" y="9757"/>
                  <a:pt x="10753" y="9757"/>
                </a:cubicBezTo>
                <a:cubicBezTo>
                  <a:pt x="9732" y="9757"/>
                  <a:pt x="8903" y="9115"/>
                  <a:pt x="8903" y="8317"/>
                </a:cubicBezTo>
                <a:cubicBezTo>
                  <a:pt x="8903" y="7519"/>
                  <a:pt x="9732" y="6879"/>
                  <a:pt x="10753" y="6879"/>
                </a:cubicBezTo>
                <a:close/>
                <a:moveTo>
                  <a:pt x="6941" y="8649"/>
                </a:moveTo>
                <a:cubicBezTo>
                  <a:pt x="7447" y="8740"/>
                  <a:pt x="7748" y="9588"/>
                  <a:pt x="7613" y="10537"/>
                </a:cubicBezTo>
                <a:cubicBezTo>
                  <a:pt x="7484" y="11486"/>
                  <a:pt x="6963" y="12186"/>
                  <a:pt x="6452" y="12095"/>
                </a:cubicBezTo>
                <a:cubicBezTo>
                  <a:pt x="5947" y="12005"/>
                  <a:pt x="5646" y="11159"/>
                  <a:pt x="5780" y="10210"/>
                </a:cubicBezTo>
                <a:cubicBezTo>
                  <a:pt x="5915" y="9261"/>
                  <a:pt x="6436" y="8559"/>
                  <a:pt x="6941" y="8649"/>
                </a:cubicBezTo>
                <a:close/>
                <a:moveTo>
                  <a:pt x="14560" y="8649"/>
                </a:moveTo>
                <a:cubicBezTo>
                  <a:pt x="15065" y="8559"/>
                  <a:pt x="15586" y="9255"/>
                  <a:pt x="15721" y="10210"/>
                </a:cubicBezTo>
                <a:cubicBezTo>
                  <a:pt x="15855" y="11165"/>
                  <a:pt x="15559" y="12005"/>
                  <a:pt x="15049" y="12095"/>
                </a:cubicBezTo>
                <a:cubicBezTo>
                  <a:pt x="14543" y="12186"/>
                  <a:pt x="14022" y="11492"/>
                  <a:pt x="13888" y="10537"/>
                </a:cubicBezTo>
                <a:cubicBezTo>
                  <a:pt x="13753" y="9588"/>
                  <a:pt x="14054" y="8740"/>
                  <a:pt x="14560" y="8649"/>
                </a:cubicBezTo>
                <a:close/>
                <a:moveTo>
                  <a:pt x="8006" y="12589"/>
                </a:moveTo>
                <a:cubicBezTo>
                  <a:pt x="8163" y="12585"/>
                  <a:pt x="8330" y="12608"/>
                  <a:pt x="8500" y="12664"/>
                </a:cubicBezTo>
                <a:cubicBezTo>
                  <a:pt x="9183" y="12882"/>
                  <a:pt x="9662" y="13517"/>
                  <a:pt x="9560" y="14085"/>
                </a:cubicBezTo>
                <a:cubicBezTo>
                  <a:pt x="9463" y="14647"/>
                  <a:pt x="8828" y="14932"/>
                  <a:pt x="8146" y="14708"/>
                </a:cubicBezTo>
                <a:cubicBezTo>
                  <a:pt x="7463" y="14491"/>
                  <a:pt x="6991" y="13856"/>
                  <a:pt x="7087" y="13288"/>
                </a:cubicBezTo>
                <a:cubicBezTo>
                  <a:pt x="7160" y="12866"/>
                  <a:pt x="7535" y="12600"/>
                  <a:pt x="8006" y="12589"/>
                </a:cubicBezTo>
                <a:close/>
                <a:moveTo>
                  <a:pt x="13496" y="12590"/>
                </a:moveTo>
                <a:cubicBezTo>
                  <a:pt x="13967" y="12603"/>
                  <a:pt x="14341" y="12866"/>
                  <a:pt x="14414" y="13288"/>
                </a:cubicBezTo>
                <a:cubicBezTo>
                  <a:pt x="14510" y="13850"/>
                  <a:pt x="14038" y="14485"/>
                  <a:pt x="13355" y="14708"/>
                </a:cubicBezTo>
                <a:cubicBezTo>
                  <a:pt x="12672" y="14926"/>
                  <a:pt x="12043" y="14647"/>
                  <a:pt x="11941" y="14085"/>
                </a:cubicBezTo>
                <a:cubicBezTo>
                  <a:pt x="11844" y="13523"/>
                  <a:pt x="12318" y="12888"/>
                  <a:pt x="13001" y="12664"/>
                </a:cubicBezTo>
                <a:cubicBezTo>
                  <a:pt x="13171" y="12610"/>
                  <a:pt x="13339" y="12586"/>
                  <a:pt x="13496" y="12590"/>
                </a:cubicBezTo>
                <a:close/>
                <a:moveTo>
                  <a:pt x="7106" y="15893"/>
                </a:moveTo>
                <a:cubicBezTo>
                  <a:pt x="7429" y="15860"/>
                  <a:pt x="7851" y="16099"/>
                  <a:pt x="8178" y="16539"/>
                </a:cubicBezTo>
                <a:cubicBezTo>
                  <a:pt x="8618" y="17125"/>
                  <a:pt x="8726" y="17833"/>
                  <a:pt x="8415" y="18130"/>
                </a:cubicBezTo>
                <a:cubicBezTo>
                  <a:pt x="8103" y="18426"/>
                  <a:pt x="7496" y="18197"/>
                  <a:pt x="7060" y="17610"/>
                </a:cubicBezTo>
                <a:cubicBezTo>
                  <a:pt x="6620" y="17030"/>
                  <a:pt x="6517" y="16316"/>
                  <a:pt x="6824" y="16019"/>
                </a:cubicBezTo>
                <a:cubicBezTo>
                  <a:pt x="6902" y="15945"/>
                  <a:pt x="6998" y="15904"/>
                  <a:pt x="7106" y="15893"/>
                </a:cubicBezTo>
                <a:close/>
                <a:moveTo>
                  <a:pt x="14404" y="15895"/>
                </a:moveTo>
                <a:cubicBezTo>
                  <a:pt x="14510" y="15905"/>
                  <a:pt x="14606" y="15945"/>
                  <a:pt x="14682" y="16019"/>
                </a:cubicBezTo>
                <a:cubicBezTo>
                  <a:pt x="14989" y="16322"/>
                  <a:pt x="14883" y="17030"/>
                  <a:pt x="14447" y="17610"/>
                </a:cubicBezTo>
                <a:cubicBezTo>
                  <a:pt x="14006" y="18191"/>
                  <a:pt x="13398" y="18426"/>
                  <a:pt x="13091" y="18130"/>
                </a:cubicBezTo>
                <a:cubicBezTo>
                  <a:pt x="12780" y="17833"/>
                  <a:pt x="12888" y="17119"/>
                  <a:pt x="13328" y="16539"/>
                </a:cubicBezTo>
                <a:cubicBezTo>
                  <a:pt x="13659" y="16104"/>
                  <a:pt x="14083" y="15863"/>
                  <a:pt x="14404" y="15895"/>
                </a:cubicBezTo>
                <a:close/>
              </a:path>
            </a:pathLst>
          </a:custGeom>
          <a:solidFill>
            <a:srgbClr val="B51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B51600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36" name="Light Bulb"/>
          <p:cNvSpPr/>
          <p:nvPr/>
        </p:nvSpPr>
        <p:spPr>
          <a:xfrm>
            <a:off x="7955667" y="2711875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37" name="Light Bulb"/>
          <p:cNvSpPr/>
          <p:nvPr/>
        </p:nvSpPr>
        <p:spPr>
          <a:xfrm>
            <a:off x="8463667" y="2711875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38" name="Light Bulb"/>
          <p:cNvSpPr/>
          <p:nvPr/>
        </p:nvSpPr>
        <p:spPr>
          <a:xfrm>
            <a:off x="7955667" y="3473877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39" name="Ladybug"/>
          <p:cNvSpPr/>
          <p:nvPr/>
        </p:nvSpPr>
        <p:spPr>
          <a:xfrm>
            <a:off x="8369162" y="3529298"/>
            <a:ext cx="516562" cy="457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403" fill="norm" stroke="1" extrusionOk="0">
                <a:moveTo>
                  <a:pt x="12994" y="6"/>
                </a:moveTo>
                <a:cubicBezTo>
                  <a:pt x="12954" y="17"/>
                  <a:pt x="12924" y="43"/>
                  <a:pt x="12915" y="89"/>
                </a:cubicBezTo>
                <a:cubicBezTo>
                  <a:pt x="12802" y="664"/>
                  <a:pt x="12613" y="797"/>
                  <a:pt x="12097" y="1136"/>
                </a:cubicBezTo>
                <a:cubicBezTo>
                  <a:pt x="11979" y="1215"/>
                  <a:pt x="11872" y="1317"/>
                  <a:pt x="11786" y="1419"/>
                </a:cubicBezTo>
                <a:cubicBezTo>
                  <a:pt x="11749" y="1468"/>
                  <a:pt x="11678" y="1468"/>
                  <a:pt x="11640" y="1414"/>
                </a:cubicBezTo>
                <a:cubicBezTo>
                  <a:pt x="11532" y="1244"/>
                  <a:pt x="11372" y="997"/>
                  <a:pt x="10738" y="1015"/>
                </a:cubicBezTo>
                <a:cubicBezTo>
                  <a:pt x="10104" y="997"/>
                  <a:pt x="9958" y="1244"/>
                  <a:pt x="9851" y="1414"/>
                </a:cubicBezTo>
                <a:cubicBezTo>
                  <a:pt x="9813" y="1468"/>
                  <a:pt x="9742" y="1468"/>
                  <a:pt x="9705" y="1419"/>
                </a:cubicBezTo>
                <a:cubicBezTo>
                  <a:pt x="9619" y="1311"/>
                  <a:pt x="9518" y="1215"/>
                  <a:pt x="9394" y="1136"/>
                </a:cubicBezTo>
                <a:cubicBezTo>
                  <a:pt x="8878" y="797"/>
                  <a:pt x="8694" y="670"/>
                  <a:pt x="8576" y="89"/>
                </a:cubicBezTo>
                <a:cubicBezTo>
                  <a:pt x="8538" y="-92"/>
                  <a:pt x="8162" y="41"/>
                  <a:pt x="8199" y="205"/>
                </a:cubicBezTo>
                <a:cubicBezTo>
                  <a:pt x="8355" y="870"/>
                  <a:pt x="8625" y="906"/>
                  <a:pt x="8776" y="1087"/>
                </a:cubicBezTo>
                <a:cubicBezTo>
                  <a:pt x="8926" y="1268"/>
                  <a:pt x="8554" y="1365"/>
                  <a:pt x="8876" y="1656"/>
                </a:cubicBezTo>
                <a:cubicBezTo>
                  <a:pt x="8909" y="1686"/>
                  <a:pt x="8942" y="1716"/>
                  <a:pt x="8969" y="1741"/>
                </a:cubicBezTo>
                <a:cubicBezTo>
                  <a:pt x="9007" y="1771"/>
                  <a:pt x="9006" y="1825"/>
                  <a:pt x="8974" y="1861"/>
                </a:cubicBezTo>
                <a:cubicBezTo>
                  <a:pt x="8829" y="2019"/>
                  <a:pt x="8717" y="2259"/>
                  <a:pt x="8695" y="2634"/>
                </a:cubicBezTo>
                <a:cubicBezTo>
                  <a:pt x="8690" y="2689"/>
                  <a:pt x="8646" y="2726"/>
                  <a:pt x="8603" y="2714"/>
                </a:cubicBezTo>
                <a:cubicBezTo>
                  <a:pt x="8479" y="2683"/>
                  <a:pt x="8360" y="2666"/>
                  <a:pt x="8258" y="2678"/>
                </a:cubicBezTo>
                <a:cubicBezTo>
                  <a:pt x="7817" y="2732"/>
                  <a:pt x="7393" y="3323"/>
                  <a:pt x="7076" y="3994"/>
                </a:cubicBezTo>
                <a:cubicBezTo>
                  <a:pt x="7059" y="4031"/>
                  <a:pt x="7006" y="4025"/>
                  <a:pt x="6995" y="3983"/>
                </a:cubicBezTo>
                <a:cubicBezTo>
                  <a:pt x="6871" y="3433"/>
                  <a:pt x="6496" y="2120"/>
                  <a:pt x="6066" y="2247"/>
                </a:cubicBezTo>
                <a:cubicBezTo>
                  <a:pt x="6050" y="2253"/>
                  <a:pt x="6033" y="2260"/>
                  <a:pt x="6022" y="2266"/>
                </a:cubicBezTo>
                <a:cubicBezTo>
                  <a:pt x="5565" y="1939"/>
                  <a:pt x="4513" y="1227"/>
                  <a:pt x="4421" y="1438"/>
                </a:cubicBezTo>
                <a:cubicBezTo>
                  <a:pt x="4411" y="1462"/>
                  <a:pt x="4398" y="1486"/>
                  <a:pt x="4388" y="1510"/>
                </a:cubicBezTo>
                <a:cubicBezTo>
                  <a:pt x="4189" y="1377"/>
                  <a:pt x="3851" y="1154"/>
                  <a:pt x="3781" y="1172"/>
                </a:cubicBezTo>
                <a:cubicBezTo>
                  <a:pt x="3695" y="1196"/>
                  <a:pt x="3620" y="1437"/>
                  <a:pt x="3647" y="1521"/>
                </a:cubicBezTo>
                <a:cubicBezTo>
                  <a:pt x="3668" y="1594"/>
                  <a:pt x="4038" y="1697"/>
                  <a:pt x="4307" y="1758"/>
                </a:cubicBezTo>
                <a:cubicBezTo>
                  <a:pt x="4296" y="1806"/>
                  <a:pt x="4286" y="1867"/>
                  <a:pt x="4275" y="1933"/>
                </a:cubicBezTo>
                <a:cubicBezTo>
                  <a:pt x="4254" y="2121"/>
                  <a:pt x="5221" y="2453"/>
                  <a:pt x="5807" y="2634"/>
                </a:cubicBezTo>
                <a:cubicBezTo>
                  <a:pt x="5753" y="3094"/>
                  <a:pt x="6018" y="3875"/>
                  <a:pt x="6357" y="4552"/>
                </a:cubicBezTo>
                <a:cubicBezTo>
                  <a:pt x="6443" y="4721"/>
                  <a:pt x="6538" y="4854"/>
                  <a:pt x="6646" y="4950"/>
                </a:cubicBezTo>
                <a:cubicBezTo>
                  <a:pt x="6683" y="4987"/>
                  <a:pt x="6695" y="5034"/>
                  <a:pt x="6684" y="5088"/>
                </a:cubicBezTo>
                <a:cubicBezTo>
                  <a:pt x="6582" y="5475"/>
                  <a:pt x="6538" y="5802"/>
                  <a:pt x="6587" y="5959"/>
                </a:cubicBezTo>
                <a:cubicBezTo>
                  <a:pt x="6597" y="6002"/>
                  <a:pt x="6624" y="6043"/>
                  <a:pt x="6667" y="6086"/>
                </a:cubicBezTo>
                <a:cubicBezTo>
                  <a:pt x="6694" y="6116"/>
                  <a:pt x="6690" y="6166"/>
                  <a:pt x="6657" y="6190"/>
                </a:cubicBezTo>
                <a:cubicBezTo>
                  <a:pt x="6313" y="6438"/>
                  <a:pt x="6012" y="6769"/>
                  <a:pt x="5780" y="7168"/>
                </a:cubicBezTo>
                <a:cubicBezTo>
                  <a:pt x="5517" y="7634"/>
                  <a:pt x="5286" y="8125"/>
                  <a:pt x="5098" y="8632"/>
                </a:cubicBezTo>
                <a:cubicBezTo>
                  <a:pt x="5082" y="8669"/>
                  <a:pt x="5045" y="8692"/>
                  <a:pt x="5013" y="8680"/>
                </a:cubicBezTo>
                <a:cubicBezTo>
                  <a:pt x="4545" y="8547"/>
                  <a:pt x="4050" y="8377"/>
                  <a:pt x="3512" y="7839"/>
                </a:cubicBezTo>
                <a:cubicBezTo>
                  <a:pt x="3432" y="7760"/>
                  <a:pt x="3334" y="7738"/>
                  <a:pt x="3232" y="7756"/>
                </a:cubicBezTo>
                <a:cubicBezTo>
                  <a:pt x="3194" y="7762"/>
                  <a:pt x="3157" y="7743"/>
                  <a:pt x="3146" y="7701"/>
                </a:cubicBezTo>
                <a:cubicBezTo>
                  <a:pt x="3028" y="7369"/>
                  <a:pt x="2872" y="7048"/>
                  <a:pt x="2684" y="7072"/>
                </a:cubicBezTo>
                <a:cubicBezTo>
                  <a:pt x="2641" y="7078"/>
                  <a:pt x="2604" y="7048"/>
                  <a:pt x="2594" y="7006"/>
                </a:cubicBezTo>
                <a:cubicBezTo>
                  <a:pt x="2491" y="6365"/>
                  <a:pt x="2323" y="6285"/>
                  <a:pt x="2237" y="6297"/>
                </a:cubicBezTo>
                <a:cubicBezTo>
                  <a:pt x="2200" y="6303"/>
                  <a:pt x="2167" y="6281"/>
                  <a:pt x="2157" y="6244"/>
                </a:cubicBezTo>
                <a:cubicBezTo>
                  <a:pt x="2028" y="5815"/>
                  <a:pt x="1974" y="5332"/>
                  <a:pt x="1668" y="5489"/>
                </a:cubicBezTo>
                <a:cubicBezTo>
                  <a:pt x="1318" y="5664"/>
                  <a:pt x="1743" y="6237"/>
                  <a:pt x="1883" y="6418"/>
                </a:cubicBezTo>
                <a:cubicBezTo>
                  <a:pt x="1904" y="6449"/>
                  <a:pt x="1909" y="6492"/>
                  <a:pt x="1888" y="6522"/>
                </a:cubicBezTo>
                <a:cubicBezTo>
                  <a:pt x="1834" y="6619"/>
                  <a:pt x="1787" y="6854"/>
                  <a:pt x="2276" y="7253"/>
                </a:cubicBezTo>
                <a:cubicBezTo>
                  <a:pt x="2303" y="7278"/>
                  <a:pt x="2319" y="7327"/>
                  <a:pt x="2303" y="7363"/>
                </a:cubicBezTo>
                <a:cubicBezTo>
                  <a:pt x="2195" y="7611"/>
                  <a:pt x="2469" y="7949"/>
                  <a:pt x="2716" y="8209"/>
                </a:cubicBezTo>
                <a:cubicBezTo>
                  <a:pt x="2738" y="8233"/>
                  <a:pt x="2749" y="8262"/>
                  <a:pt x="2738" y="8292"/>
                </a:cubicBezTo>
                <a:cubicBezTo>
                  <a:pt x="2695" y="8456"/>
                  <a:pt x="2706" y="8632"/>
                  <a:pt x="2809" y="8784"/>
                </a:cubicBezTo>
                <a:cubicBezTo>
                  <a:pt x="3088" y="9189"/>
                  <a:pt x="3937" y="9423"/>
                  <a:pt x="4717" y="9562"/>
                </a:cubicBezTo>
                <a:cubicBezTo>
                  <a:pt x="4765" y="9568"/>
                  <a:pt x="4792" y="9623"/>
                  <a:pt x="4781" y="9672"/>
                </a:cubicBezTo>
                <a:cubicBezTo>
                  <a:pt x="4550" y="10560"/>
                  <a:pt x="4437" y="11268"/>
                  <a:pt x="4448" y="12260"/>
                </a:cubicBezTo>
                <a:cubicBezTo>
                  <a:pt x="4448" y="12308"/>
                  <a:pt x="4415" y="12363"/>
                  <a:pt x="4378" y="12381"/>
                </a:cubicBezTo>
                <a:cubicBezTo>
                  <a:pt x="3152" y="12937"/>
                  <a:pt x="2533" y="14961"/>
                  <a:pt x="2501" y="16261"/>
                </a:cubicBezTo>
                <a:cubicBezTo>
                  <a:pt x="2501" y="16334"/>
                  <a:pt x="2426" y="16370"/>
                  <a:pt x="2372" y="16327"/>
                </a:cubicBezTo>
                <a:cubicBezTo>
                  <a:pt x="662" y="14786"/>
                  <a:pt x="72" y="14708"/>
                  <a:pt x="13" y="14871"/>
                </a:cubicBezTo>
                <a:cubicBezTo>
                  <a:pt x="-46" y="15040"/>
                  <a:pt x="99" y="15138"/>
                  <a:pt x="529" y="15313"/>
                </a:cubicBezTo>
                <a:cubicBezTo>
                  <a:pt x="593" y="15337"/>
                  <a:pt x="630" y="15416"/>
                  <a:pt x="620" y="15494"/>
                </a:cubicBezTo>
                <a:cubicBezTo>
                  <a:pt x="534" y="16032"/>
                  <a:pt x="899" y="16104"/>
                  <a:pt x="1098" y="16104"/>
                </a:cubicBezTo>
                <a:cubicBezTo>
                  <a:pt x="1174" y="16104"/>
                  <a:pt x="1243" y="16164"/>
                  <a:pt x="1265" y="16242"/>
                </a:cubicBezTo>
                <a:lnTo>
                  <a:pt x="1313" y="16418"/>
                </a:lnTo>
                <a:cubicBezTo>
                  <a:pt x="1335" y="16497"/>
                  <a:pt x="1388" y="16563"/>
                  <a:pt x="1458" y="16594"/>
                </a:cubicBezTo>
                <a:cubicBezTo>
                  <a:pt x="1662" y="16672"/>
                  <a:pt x="2103" y="16848"/>
                  <a:pt x="2474" y="17006"/>
                </a:cubicBezTo>
                <a:cubicBezTo>
                  <a:pt x="2533" y="17030"/>
                  <a:pt x="2577" y="17077"/>
                  <a:pt x="2604" y="17138"/>
                </a:cubicBezTo>
                <a:cubicBezTo>
                  <a:pt x="2657" y="17271"/>
                  <a:pt x="2732" y="17368"/>
                  <a:pt x="2824" y="17399"/>
                </a:cubicBezTo>
                <a:cubicBezTo>
                  <a:pt x="3657" y="17683"/>
                  <a:pt x="3764" y="14509"/>
                  <a:pt x="3958" y="13681"/>
                </a:cubicBezTo>
                <a:cubicBezTo>
                  <a:pt x="4028" y="13378"/>
                  <a:pt x="4189" y="13208"/>
                  <a:pt x="4361" y="13118"/>
                </a:cubicBezTo>
                <a:cubicBezTo>
                  <a:pt x="4409" y="13093"/>
                  <a:pt x="4468" y="13129"/>
                  <a:pt x="4468" y="13189"/>
                </a:cubicBezTo>
                <a:cubicBezTo>
                  <a:pt x="4753" y="16871"/>
                  <a:pt x="6899" y="19967"/>
                  <a:pt x="9861" y="21345"/>
                </a:cubicBezTo>
                <a:cubicBezTo>
                  <a:pt x="9866" y="21345"/>
                  <a:pt x="9866" y="21345"/>
                  <a:pt x="9871" y="21351"/>
                </a:cubicBezTo>
                <a:cubicBezTo>
                  <a:pt x="10215" y="21508"/>
                  <a:pt x="10593" y="21296"/>
                  <a:pt x="10711" y="20928"/>
                </a:cubicBezTo>
                <a:cubicBezTo>
                  <a:pt x="10738" y="20849"/>
                  <a:pt x="10763" y="20849"/>
                  <a:pt x="10785" y="20922"/>
                </a:cubicBezTo>
                <a:cubicBezTo>
                  <a:pt x="10871" y="21188"/>
                  <a:pt x="11097" y="21382"/>
                  <a:pt x="11366" y="21394"/>
                </a:cubicBezTo>
                <a:cubicBezTo>
                  <a:pt x="11522" y="21400"/>
                  <a:pt x="11576" y="21375"/>
                  <a:pt x="11635" y="21345"/>
                </a:cubicBezTo>
                <a:cubicBezTo>
                  <a:pt x="14597" y="19967"/>
                  <a:pt x="16743" y="16871"/>
                  <a:pt x="17028" y="13189"/>
                </a:cubicBezTo>
                <a:cubicBezTo>
                  <a:pt x="17033" y="13129"/>
                  <a:pt x="17087" y="13093"/>
                  <a:pt x="17135" y="13118"/>
                </a:cubicBezTo>
                <a:cubicBezTo>
                  <a:pt x="17307" y="13208"/>
                  <a:pt x="17468" y="13378"/>
                  <a:pt x="17538" y="13681"/>
                </a:cubicBezTo>
                <a:cubicBezTo>
                  <a:pt x="17732" y="14509"/>
                  <a:pt x="17839" y="17683"/>
                  <a:pt x="18672" y="17399"/>
                </a:cubicBezTo>
                <a:cubicBezTo>
                  <a:pt x="18764" y="17368"/>
                  <a:pt x="18839" y="17277"/>
                  <a:pt x="18892" y="17138"/>
                </a:cubicBezTo>
                <a:cubicBezTo>
                  <a:pt x="18919" y="17077"/>
                  <a:pt x="18963" y="17030"/>
                  <a:pt x="19022" y="17006"/>
                </a:cubicBezTo>
                <a:cubicBezTo>
                  <a:pt x="19393" y="16854"/>
                  <a:pt x="19834" y="16672"/>
                  <a:pt x="20038" y="16594"/>
                </a:cubicBezTo>
                <a:cubicBezTo>
                  <a:pt x="20108" y="16563"/>
                  <a:pt x="20161" y="16503"/>
                  <a:pt x="20182" y="16418"/>
                </a:cubicBezTo>
                <a:lnTo>
                  <a:pt x="20231" y="16242"/>
                </a:lnTo>
                <a:cubicBezTo>
                  <a:pt x="20253" y="16158"/>
                  <a:pt x="20322" y="16104"/>
                  <a:pt x="20398" y="16104"/>
                </a:cubicBezTo>
                <a:cubicBezTo>
                  <a:pt x="20602" y="16104"/>
                  <a:pt x="20968" y="16032"/>
                  <a:pt x="20876" y="15494"/>
                </a:cubicBezTo>
                <a:cubicBezTo>
                  <a:pt x="20866" y="15416"/>
                  <a:pt x="20903" y="15337"/>
                  <a:pt x="20967" y="15313"/>
                </a:cubicBezTo>
                <a:cubicBezTo>
                  <a:pt x="21408" y="15137"/>
                  <a:pt x="21554" y="15040"/>
                  <a:pt x="21489" y="14871"/>
                </a:cubicBezTo>
                <a:cubicBezTo>
                  <a:pt x="21430" y="14708"/>
                  <a:pt x="20839" y="14786"/>
                  <a:pt x="19129" y="16327"/>
                </a:cubicBezTo>
                <a:cubicBezTo>
                  <a:pt x="19081" y="16376"/>
                  <a:pt x="19005" y="16334"/>
                  <a:pt x="19000" y="16261"/>
                </a:cubicBezTo>
                <a:cubicBezTo>
                  <a:pt x="18968" y="14955"/>
                  <a:pt x="18349" y="12937"/>
                  <a:pt x="17123" y="12381"/>
                </a:cubicBezTo>
                <a:cubicBezTo>
                  <a:pt x="17086" y="12363"/>
                  <a:pt x="17054" y="12308"/>
                  <a:pt x="17054" y="12260"/>
                </a:cubicBezTo>
                <a:cubicBezTo>
                  <a:pt x="17065" y="11268"/>
                  <a:pt x="16946" y="10560"/>
                  <a:pt x="16720" y="9672"/>
                </a:cubicBezTo>
                <a:cubicBezTo>
                  <a:pt x="16709" y="9623"/>
                  <a:pt x="16737" y="9568"/>
                  <a:pt x="16786" y="9562"/>
                </a:cubicBezTo>
                <a:cubicBezTo>
                  <a:pt x="17565" y="9423"/>
                  <a:pt x="18415" y="9189"/>
                  <a:pt x="18694" y="8784"/>
                </a:cubicBezTo>
                <a:cubicBezTo>
                  <a:pt x="18796" y="8632"/>
                  <a:pt x="18806" y="8456"/>
                  <a:pt x="18763" y="8292"/>
                </a:cubicBezTo>
                <a:cubicBezTo>
                  <a:pt x="18752" y="8262"/>
                  <a:pt x="18763" y="8227"/>
                  <a:pt x="18785" y="8209"/>
                </a:cubicBezTo>
                <a:cubicBezTo>
                  <a:pt x="19027" y="7949"/>
                  <a:pt x="19306" y="7611"/>
                  <a:pt x="19198" y="7363"/>
                </a:cubicBezTo>
                <a:cubicBezTo>
                  <a:pt x="19182" y="7327"/>
                  <a:pt x="19193" y="7278"/>
                  <a:pt x="19225" y="7253"/>
                </a:cubicBezTo>
                <a:cubicBezTo>
                  <a:pt x="19709" y="6854"/>
                  <a:pt x="19667" y="6619"/>
                  <a:pt x="19613" y="6522"/>
                </a:cubicBezTo>
                <a:cubicBezTo>
                  <a:pt x="19597" y="6492"/>
                  <a:pt x="19597" y="6449"/>
                  <a:pt x="19618" y="6418"/>
                </a:cubicBezTo>
                <a:cubicBezTo>
                  <a:pt x="19763" y="6237"/>
                  <a:pt x="20188" y="5670"/>
                  <a:pt x="19833" y="5489"/>
                </a:cubicBezTo>
                <a:cubicBezTo>
                  <a:pt x="19527" y="5332"/>
                  <a:pt x="19473" y="5815"/>
                  <a:pt x="19344" y="6244"/>
                </a:cubicBezTo>
                <a:cubicBezTo>
                  <a:pt x="19333" y="6281"/>
                  <a:pt x="19301" y="6303"/>
                  <a:pt x="19264" y="6297"/>
                </a:cubicBezTo>
                <a:cubicBezTo>
                  <a:pt x="19178" y="6291"/>
                  <a:pt x="19011" y="6365"/>
                  <a:pt x="18909" y="7006"/>
                </a:cubicBezTo>
                <a:cubicBezTo>
                  <a:pt x="18904" y="7054"/>
                  <a:pt x="18860" y="7078"/>
                  <a:pt x="18817" y="7072"/>
                </a:cubicBezTo>
                <a:cubicBezTo>
                  <a:pt x="18629" y="7048"/>
                  <a:pt x="18468" y="7369"/>
                  <a:pt x="18355" y="7701"/>
                </a:cubicBezTo>
                <a:cubicBezTo>
                  <a:pt x="18339" y="7737"/>
                  <a:pt x="18307" y="7762"/>
                  <a:pt x="18269" y="7756"/>
                </a:cubicBezTo>
                <a:cubicBezTo>
                  <a:pt x="18172" y="7738"/>
                  <a:pt x="18069" y="7754"/>
                  <a:pt x="17988" y="7839"/>
                </a:cubicBezTo>
                <a:cubicBezTo>
                  <a:pt x="17451" y="8371"/>
                  <a:pt x="16958" y="8547"/>
                  <a:pt x="16490" y="8680"/>
                </a:cubicBezTo>
                <a:cubicBezTo>
                  <a:pt x="16452" y="8692"/>
                  <a:pt x="16413" y="8669"/>
                  <a:pt x="16403" y="8632"/>
                </a:cubicBezTo>
                <a:cubicBezTo>
                  <a:pt x="16209" y="8119"/>
                  <a:pt x="15984" y="7634"/>
                  <a:pt x="15721" y="7168"/>
                </a:cubicBezTo>
                <a:cubicBezTo>
                  <a:pt x="15495" y="6769"/>
                  <a:pt x="15193" y="6438"/>
                  <a:pt x="14844" y="6190"/>
                </a:cubicBezTo>
                <a:cubicBezTo>
                  <a:pt x="14811" y="6166"/>
                  <a:pt x="14807" y="6116"/>
                  <a:pt x="14834" y="6086"/>
                </a:cubicBezTo>
                <a:cubicBezTo>
                  <a:pt x="14877" y="6043"/>
                  <a:pt x="14903" y="6002"/>
                  <a:pt x="14914" y="5959"/>
                </a:cubicBezTo>
                <a:cubicBezTo>
                  <a:pt x="14957" y="5802"/>
                  <a:pt x="14914" y="5475"/>
                  <a:pt x="14817" y="5088"/>
                </a:cubicBezTo>
                <a:cubicBezTo>
                  <a:pt x="14806" y="5040"/>
                  <a:pt x="14818" y="4987"/>
                  <a:pt x="14855" y="4950"/>
                </a:cubicBezTo>
                <a:cubicBezTo>
                  <a:pt x="14958" y="4848"/>
                  <a:pt x="15060" y="4721"/>
                  <a:pt x="15146" y="4552"/>
                </a:cubicBezTo>
                <a:cubicBezTo>
                  <a:pt x="15490" y="3875"/>
                  <a:pt x="15747" y="3094"/>
                  <a:pt x="15694" y="2634"/>
                </a:cubicBezTo>
                <a:cubicBezTo>
                  <a:pt x="16274" y="2453"/>
                  <a:pt x="17247" y="2121"/>
                  <a:pt x="17226" y="1933"/>
                </a:cubicBezTo>
                <a:cubicBezTo>
                  <a:pt x="17215" y="1867"/>
                  <a:pt x="17205" y="1812"/>
                  <a:pt x="17194" y="1758"/>
                </a:cubicBezTo>
                <a:cubicBezTo>
                  <a:pt x="17463" y="1691"/>
                  <a:pt x="17827" y="1588"/>
                  <a:pt x="17854" y="1521"/>
                </a:cubicBezTo>
                <a:cubicBezTo>
                  <a:pt x="17881" y="1443"/>
                  <a:pt x="17806" y="1196"/>
                  <a:pt x="17720" y="1172"/>
                </a:cubicBezTo>
                <a:cubicBezTo>
                  <a:pt x="17655" y="1154"/>
                  <a:pt x="17312" y="1377"/>
                  <a:pt x="17113" y="1510"/>
                </a:cubicBezTo>
                <a:cubicBezTo>
                  <a:pt x="17102" y="1486"/>
                  <a:pt x="17092" y="1462"/>
                  <a:pt x="17081" y="1438"/>
                </a:cubicBezTo>
                <a:cubicBezTo>
                  <a:pt x="16990" y="1227"/>
                  <a:pt x="15936" y="1939"/>
                  <a:pt x="15479" y="2266"/>
                </a:cubicBezTo>
                <a:cubicBezTo>
                  <a:pt x="15463" y="2260"/>
                  <a:pt x="15451" y="2253"/>
                  <a:pt x="15435" y="2247"/>
                </a:cubicBezTo>
                <a:cubicBezTo>
                  <a:pt x="15005" y="2120"/>
                  <a:pt x="14630" y="3433"/>
                  <a:pt x="14506" y="3983"/>
                </a:cubicBezTo>
                <a:cubicBezTo>
                  <a:pt x="14495" y="4025"/>
                  <a:pt x="14447" y="4031"/>
                  <a:pt x="14425" y="3994"/>
                </a:cubicBezTo>
                <a:cubicBezTo>
                  <a:pt x="14114" y="3323"/>
                  <a:pt x="13689" y="2732"/>
                  <a:pt x="13243" y="2678"/>
                </a:cubicBezTo>
                <a:cubicBezTo>
                  <a:pt x="13141" y="2666"/>
                  <a:pt x="13012" y="2677"/>
                  <a:pt x="12888" y="2714"/>
                </a:cubicBezTo>
                <a:cubicBezTo>
                  <a:pt x="12845" y="2726"/>
                  <a:pt x="12796" y="2689"/>
                  <a:pt x="12796" y="2634"/>
                </a:cubicBezTo>
                <a:cubicBezTo>
                  <a:pt x="12774" y="2259"/>
                  <a:pt x="12662" y="2019"/>
                  <a:pt x="12517" y="1861"/>
                </a:cubicBezTo>
                <a:cubicBezTo>
                  <a:pt x="12485" y="1825"/>
                  <a:pt x="12484" y="1771"/>
                  <a:pt x="12522" y="1741"/>
                </a:cubicBezTo>
                <a:cubicBezTo>
                  <a:pt x="12554" y="1716"/>
                  <a:pt x="12580" y="1686"/>
                  <a:pt x="12613" y="1656"/>
                </a:cubicBezTo>
                <a:cubicBezTo>
                  <a:pt x="12935" y="1365"/>
                  <a:pt x="12565" y="1268"/>
                  <a:pt x="12715" y="1087"/>
                </a:cubicBezTo>
                <a:cubicBezTo>
                  <a:pt x="12866" y="906"/>
                  <a:pt x="13135" y="864"/>
                  <a:pt x="13291" y="205"/>
                </a:cubicBezTo>
                <a:cubicBezTo>
                  <a:pt x="13320" y="82"/>
                  <a:pt x="13114" y="-26"/>
                  <a:pt x="12994" y="6"/>
                </a:cubicBezTo>
                <a:close/>
                <a:moveTo>
                  <a:pt x="10753" y="6879"/>
                </a:moveTo>
                <a:cubicBezTo>
                  <a:pt x="11774" y="6879"/>
                  <a:pt x="12603" y="7519"/>
                  <a:pt x="12603" y="8317"/>
                </a:cubicBezTo>
                <a:cubicBezTo>
                  <a:pt x="12603" y="9115"/>
                  <a:pt x="11774" y="9757"/>
                  <a:pt x="10753" y="9757"/>
                </a:cubicBezTo>
                <a:cubicBezTo>
                  <a:pt x="9732" y="9757"/>
                  <a:pt x="8903" y="9115"/>
                  <a:pt x="8903" y="8317"/>
                </a:cubicBezTo>
                <a:cubicBezTo>
                  <a:pt x="8903" y="7519"/>
                  <a:pt x="9732" y="6879"/>
                  <a:pt x="10753" y="6879"/>
                </a:cubicBezTo>
                <a:close/>
                <a:moveTo>
                  <a:pt x="6941" y="8649"/>
                </a:moveTo>
                <a:cubicBezTo>
                  <a:pt x="7447" y="8740"/>
                  <a:pt x="7748" y="9588"/>
                  <a:pt x="7613" y="10537"/>
                </a:cubicBezTo>
                <a:cubicBezTo>
                  <a:pt x="7484" y="11486"/>
                  <a:pt x="6963" y="12186"/>
                  <a:pt x="6452" y="12095"/>
                </a:cubicBezTo>
                <a:cubicBezTo>
                  <a:pt x="5947" y="12005"/>
                  <a:pt x="5646" y="11159"/>
                  <a:pt x="5780" y="10210"/>
                </a:cubicBezTo>
                <a:cubicBezTo>
                  <a:pt x="5915" y="9261"/>
                  <a:pt x="6436" y="8559"/>
                  <a:pt x="6941" y="8649"/>
                </a:cubicBezTo>
                <a:close/>
                <a:moveTo>
                  <a:pt x="14560" y="8649"/>
                </a:moveTo>
                <a:cubicBezTo>
                  <a:pt x="15065" y="8559"/>
                  <a:pt x="15586" y="9255"/>
                  <a:pt x="15721" y="10210"/>
                </a:cubicBezTo>
                <a:cubicBezTo>
                  <a:pt x="15855" y="11165"/>
                  <a:pt x="15559" y="12005"/>
                  <a:pt x="15049" y="12095"/>
                </a:cubicBezTo>
                <a:cubicBezTo>
                  <a:pt x="14543" y="12186"/>
                  <a:pt x="14022" y="11492"/>
                  <a:pt x="13888" y="10537"/>
                </a:cubicBezTo>
                <a:cubicBezTo>
                  <a:pt x="13753" y="9588"/>
                  <a:pt x="14054" y="8740"/>
                  <a:pt x="14560" y="8649"/>
                </a:cubicBezTo>
                <a:close/>
                <a:moveTo>
                  <a:pt x="8006" y="12589"/>
                </a:moveTo>
                <a:cubicBezTo>
                  <a:pt x="8163" y="12585"/>
                  <a:pt x="8330" y="12608"/>
                  <a:pt x="8500" y="12664"/>
                </a:cubicBezTo>
                <a:cubicBezTo>
                  <a:pt x="9183" y="12882"/>
                  <a:pt x="9662" y="13517"/>
                  <a:pt x="9560" y="14085"/>
                </a:cubicBezTo>
                <a:cubicBezTo>
                  <a:pt x="9463" y="14647"/>
                  <a:pt x="8828" y="14932"/>
                  <a:pt x="8146" y="14708"/>
                </a:cubicBezTo>
                <a:cubicBezTo>
                  <a:pt x="7463" y="14491"/>
                  <a:pt x="6991" y="13856"/>
                  <a:pt x="7087" y="13288"/>
                </a:cubicBezTo>
                <a:cubicBezTo>
                  <a:pt x="7160" y="12866"/>
                  <a:pt x="7535" y="12600"/>
                  <a:pt x="8006" y="12589"/>
                </a:cubicBezTo>
                <a:close/>
                <a:moveTo>
                  <a:pt x="13496" y="12590"/>
                </a:moveTo>
                <a:cubicBezTo>
                  <a:pt x="13967" y="12603"/>
                  <a:pt x="14341" y="12866"/>
                  <a:pt x="14414" y="13288"/>
                </a:cubicBezTo>
                <a:cubicBezTo>
                  <a:pt x="14510" y="13850"/>
                  <a:pt x="14038" y="14485"/>
                  <a:pt x="13355" y="14708"/>
                </a:cubicBezTo>
                <a:cubicBezTo>
                  <a:pt x="12672" y="14926"/>
                  <a:pt x="12043" y="14647"/>
                  <a:pt x="11941" y="14085"/>
                </a:cubicBezTo>
                <a:cubicBezTo>
                  <a:pt x="11844" y="13523"/>
                  <a:pt x="12318" y="12888"/>
                  <a:pt x="13001" y="12664"/>
                </a:cubicBezTo>
                <a:cubicBezTo>
                  <a:pt x="13171" y="12610"/>
                  <a:pt x="13339" y="12586"/>
                  <a:pt x="13496" y="12590"/>
                </a:cubicBezTo>
                <a:close/>
                <a:moveTo>
                  <a:pt x="7106" y="15893"/>
                </a:moveTo>
                <a:cubicBezTo>
                  <a:pt x="7429" y="15860"/>
                  <a:pt x="7851" y="16099"/>
                  <a:pt x="8178" y="16539"/>
                </a:cubicBezTo>
                <a:cubicBezTo>
                  <a:pt x="8618" y="17125"/>
                  <a:pt x="8726" y="17833"/>
                  <a:pt x="8415" y="18130"/>
                </a:cubicBezTo>
                <a:cubicBezTo>
                  <a:pt x="8103" y="18426"/>
                  <a:pt x="7496" y="18197"/>
                  <a:pt x="7060" y="17610"/>
                </a:cubicBezTo>
                <a:cubicBezTo>
                  <a:pt x="6620" y="17030"/>
                  <a:pt x="6517" y="16316"/>
                  <a:pt x="6824" y="16019"/>
                </a:cubicBezTo>
                <a:cubicBezTo>
                  <a:pt x="6902" y="15945"/>
                  <a:pt x="6998" y="15904"/>
                  <a:pt x="7106" y="15893"/>
                </a:cubicBezTo>
                <a:close/>
                <a:moveTo>
                  <a:pt x="14404" y="15895"/>
                </a:moveTo>
                <a:cubicBezTo>
                  <a:pt x="14510" y="15905"/>
                  <a:pt x="14606" y="15945"/>
                  <a:pt x="14682" y="16019"/>
                </a:cubicBezTo>
                <a:cubicBezTo>
                  <a:pt x="14989" y="16322"/>
                  <a:pt x="14883" y="17030"/>
                  <a:pt x="14447" y="17610"/>
                </a:cubicBezTo>
                <a:cubicBezTo>
                  <a:pt x="14006" y="18191"/>
                  <a:pt x="13398" y="18426"/>
                  <a:pt x="13091" y="18130"/>
                </a:cubicBezTo>
                <a:cubicBezTo>
                  <a:pt x="12780" y="17833"/>
                  <a:pt x="12888" y="17119"/>
                  <a:pt x="13328" y="16539"/>
                </a:cubicBezTo>
                <a:cubicBezTo>
                  <a:pt x="13659" y="16104"/>
                  <a:pt x="14083" y="15863"/>
                  <a:pt x="14404" y="15895"/>
                </a:cubicBezTo>
                <a:close/>
              </a:path>
            </a:pathLst>
          </a:custGeom>
          <a:solidFill>
            <a:srgbClr val="B51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B51600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40" name="Light Bulb"/>
          <p:cNvSpPr/>
          <p:nvPr/>
        </p:nvSpPr>
        <p:spPr>
          <a:xfrm>
            <a:off x="8463667" y="4195657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41" name="Ladybug"/>
          <p:cNvSpPr/>
          <p:nvPr/>
        </p:nvSpPr>
        <p:spPr>
          <a:xfrm>
            <a:off x="8098907" y="4728528"/>
            <a:ext cx="516563" cy="457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403" fill="norm" stroke="1" extrusionOk="0">
                <a:moveTo>
                  <a:pt x="12994" y="6"/>
                </a:moveTo>
                <a:cubicBezTo>
                  <a:pt x="12954" y="17"/>
                  <a:pt x="12924" y="43"/>
                  <a:pt x="12915" y="89"/>
                </a:cubicBezTo>
                <a:cubicBezTo>
                  <a:pt x="12802" y="664"/>
                  <a:pt x="12613" y="797"/>
                  <a:pt x="12097" y="1136"/>
                </a:cubicBezTo>
                <a:cubicBezTo>
                  <a:pt x="11979" y="1215"/>
                  <a:pt x="11872" y="1317"/>
                  <a:pt x="11786" y="1419"/>
                </a:cubicBezTo>
                <a:cubicBezTo>
                  <a:pt x="11749" y="1468"/>
                  <a:pt x="11678" y="1468"/>
                  <a:pt x="11640" y="1414"/>
                </a:cubicBezTo>
                <a:cubicBezTo>
                  <a:pt x="11532" y="1244"/>
                  <a:pt x="11372" y="997"/>
                  <a:pt x="10738" y="1015"/>
                </a:cubicBezTo>
                <a:cubicBezTo>
                  <a:pt x="10104" y="997"/>
                  <a:pt x="9958" y="1244"/>
                  <a:pt x="9851" y="1414"/>
                </a:cubicBezTo>
                <a:cubicBezTo>
                  <a:pt x="9813" y="1468"/>
                  <a:pt x="9742" y="1468"/>
                  <a:pt x="9705" y="1419"/>
                </a:cubicBezTo>
                <a:cubicBezTo>
                  <a:pt x="9619" y="1311"/>
                  <a:pt x="9518" y="1215"/>
                  <a:pt x="9394" y="1136"/>
                </a:cubicBezTo>
                <a:cubicBezTo>
                  <a:pt x="8878" y="797"/>
                  <a:pt x="8694" y="670"/>
                  <a:pt x="8576" y="89"/>
                </a:cubicBezTo>
                <a:cubicBezTo>
                  <a:pt x="8538" y="-92"/>
                  <a:pt x="8162" y="41"/>
                  <a:pt x="8199" y="205"/>
                </a:cubicBezTo>
                <a:cubicBezTo>
                  <a:pt x="8355" y="870"/>
                  <a:pt x="8625" y="906"/>
                  <a:pt x="8776" y="1087"/>
                </a:cubicBezTo>
                <a:cubicBezTo>
                  <a:pt x="8926" y="1268"/>
                  <a:pt x="8554" y="1365"/>
                  <a:pt x="8876" y="1656"/>
                </a:cubicBezTo>
                <a:cubicBezTo>
                  <a:pt x="8909" y="1686"/>
                  <a:pt x="8942" y="1716"/>
                  <a:pt x="8969" y="1741"/>
                </a:cubicBezTo>
                <a:cubicBezTo>
                  <a:pt x="9007" y="1771"/>
                  <a:pt x="9006" y="1825"/>
                  <a:pt x="8974" y="1861"/>
                </a:cubicBezTo>
                <a:cubicBezTo>
                  <a:pt x="8829" y="2019"/>
                  <a:pt x="8717" y="2259"/>
                  <a:pt x="8695" y="2634"/>
                </a:cubicBezTo>
                <a:cubicBezTo>
                  <a:pt x="8690" y="2689"/>
                  <a:pt x="8646" y="2726"/>
                  <a:pt x="8603" y="2714"/>
                </a:cubicBezTo>
                <a:cubicBezTo>
                  <a:pt x="8479" y="2683"/>
                  <a:pt x="8360" y="2666"/>
                  <a:pt x="8258" y="2678"/>
                </a:cubicBezTo>
                <a:cubicBezTo>
                  <a:pt x="7817" y="2732"/>
                  <a:pt x="7393" y="3323"/>
                  <a:pt x="7076" y="3994"/>
                </a:cubicBezTo>
                <a:cubicBezTo>
                  <a:pt x="7059" y="4031"/>
                  <a:pt x="7006" y="4025"/>
                  <a:pt x="6995" y="3983"/>
                </a:cubicBezTo>
                <a:cubicBezTo>
                  <a:pt x="6871" y="3433"/>
                  <a:pt x="6496" y="2120"/>
                  <a:pt x="6066" y="2247"/>
                </a:cubicBezTo>
                <a:cubicBezTo>
                  <a:pt x="6050" y="2253"/>
                  <a:pt x="6033" y="2260"/>
                  <a:pt x="6022" y="2266"/>
                </a:cubicBezTo>
                <a:cubicBezTo>
                  <a:pt x="5565" y="1939"/>
                  <a:pt x="4513" y="1227"/>
                  <a:pt x="4421" y="1438"/>
                </a:cubicBezTo>
                <a:cubicBezTo>
                  <a:pt x="4411" y="1462"/>
                  <a:pt x="4398" y="1486"/>
                  <a:pt x="4388" y="1510"/>
                </a:cubicBezTo>
                <a:cubicBezTo>
                  <a:pt x="4189" y="1377"/>
                  <a:pt x="3851" y="1154"/>
                  <a:pt x="3781" y="1172"/>
                </a:cubicBezTo>
                <a:cubicBezTo>
                  <a:pt x="3695" y="1196"/>
                  <a:pt x="3620" y="1437"/>
                  <a:pt x="3647" y="1521"/>
                </a:cubicBezTo>
                <a:cubicBezTo>
                  <a:pt x="3668" y="1594"/>
                  <a:pt x="4038" y="1697"/>
                  <a:pt x="4307" y="1758"/>
                </a:cubicBezTo>
                <a:cubicBezTo>
                  <a:pt x="4296" y="1806"/>
                  <a:pt x="4286" y="1867"/>
                  <a:pt x="4275" y="1933"/>
                </a:cubicBezTo>
                <a:cubicBezTo>
                  <a:pt x="4254" y="2121"/>
                  <a:pt x="5221" y="2453"/>
                  <a:pt x="5807" y="2634"/>
                </a:cubicBezTo>
                <a:cubicBezTo>
                  <a:pt x="5753" y="3094"/>
                  <a:pt x="6018" y="3875"/>
                  <a:pt x="6357" y="4552"/>
                </a:cubicBezTo>
                <a:cubicBezTo>
                  <a:pt x="6443" y="4721"/>
                  <a:pt x="6538" y="4854"/>
                  <a:pt x="6646" y="4950"/>
                </a:cubicBezTo>
                <a:cubicBezTo>
                  <a:pt x="6683" y="4987"/>
                  <a:pt x="6695" y="5034"/>
                  <a:pt x="6684" y="5088"/>
                </a:cubicBezTo>
                <a:cubicBezTo>
                  <a:pt x="6582" y="5475"/>
                  <a:pt x="6538" y="5802"/>
                  <a:pt x="6587" y="5959"/>
                </a:cubicBezTo>
                <a:cubicBezTo>
                  <a:pt x="6597" y="6002"/>
                  <a:pt x="6624" y="6043"/>
                  <a:pt x="6667" y="6086"/>
                </a:cubicBezTo>
                <a:cubicBezTo>
                  <a:pt x="6694" y="6116"/>
                  <a:pt x="6690" y="6166"/>
                  <a:pt x="6657" y="6190"/>
                </a:cubicBezTo>
                <a:cubicBezTo>
                  <a:pt x="6313" y="6438"/>
                  <a:pt x="6012" y="6769"/>
                  <a:pt x="5780" y="7168"/>
                </a:cubicBezTo>
                <a:cubicBezTo>
                  <a:pt x="5517" y="7634"/>
                  <a:pt x="5286" y="8125"/>
                  <a:pt x="5098" y="8632"/>
                </a:cubicBezTo>
                <a:cubicBezTo>
                  <a:pt x="5082" y="8669"/>
                  <a:pt x="5045" y="8692"/>
                  <a:pt x="5013" y="8680"/>
                </a:cubicBezTo>
                <a:cubicBezTo>
                  <a:pt x="4545" y="8547"/>
                  <a:pt x="4050" y="8377"/>
                  <a:pt x="3512" y="7839"/>
                </a:cubicBezTo>
                <a:cubicBezTo>
                  <a:pt x="3432" y="7760"/>
                  <a:pt x="3334" y="7738"/>
                  <a:pt x="3232" y="7756"/>
                </a:cubicBezTo>
                <a:cubicBezTo>
                  <a:pt x="3194" y="7762"/>
                  <a:pt x="3157" y="7743"/>
                  <a:pt x="3146" y="7701"/>
                </a:cubicBezTo>
                <a:cubicBezTo>
                  <a:pt x="3028" y="7369"/>
                  <a:pt x="2872" y="7048"/>
                  <a:pt x="2684" y="7072"/>
                </a:cubicBezTo>
                <a:cubicBezTo>
                  <a:pt x="2641" y="7078"/>
                  <a:pt x="2604" y="7048"/>
                  <a:pt x="2594" y="7006"/>
                </a:cubicBezTo>
                <a:cubicBezTo>
                  <a:pt x="2491" y="6365"/>
                  <a:pt x="2323" y="6285"/>
                  <a:pt x="2237" y="6297"/>
                </a:cubicBezTo>
                <a:cubicBezTo>
                  <a:pt x="2200" y="6303"/>
                  <a:pt x="2167" y="6281"/>
                  <a:pt x="2157" y="6244"/>
                </a:cubicBezTo>
                <a:cubicBezTo>
                  <a:pt x="2028" y="5815"/>
                  <a:pt x="1974" y="5332"/>
                  <a:pt x="1668" y="5489"/>
                </a:cubicBezTo>
                <a:cubicBezTo>
                  <a:pt x="1318" y="5664"/>
                  <a:pt x="1743" y="6237"/>
                  <a:pt x="1883" y="6418"/>
                </a:cubicBezTo>
                <a:cubicBezTo>
                  <a:pt x="1904" y="6449"/>
                  <a:pt x="1909" y="6492"/>
                  <a:pt x="1888" y="6522"/>
                </a:cubicBezTo>
                <a:cubicBezTo>
                  <a:pt x="1834" y="6619"/>
                  <a:pt x="1787" y="6854"/>
                  <a:pt x="2276" y="7253"/>
                </a:cubicBezTo>
                <a:cubicBezTo>
                  <a:pt x="2303" y="7278"/>
                  <a:pt x="2319" y="7327"/>
                  <a:pt x="2303" y="7363"/>
                </a:cubicBezTo>
                <a:cubicBezTo>
                  <a:pt x="2195" y="7611"/>
                  <a:pt x="2469" y="7949"/>
                  <a:pt x="2716" y="8209"/>
                </a:cubicBezTo>
                <a:cubicBezTo>
                  <a:pt x="2738" y="8233"/>
                  <a:pt x="2749" y="8262"/>
                  <a:pt x="2738" y="8292"/>
                </a:cubicBezTo>
                <a:cubicBezTo>
                  <a:pt x="2695" y="8456"/>
                  <a:pt x="2706" y="8632"/>
                  <a:pt x="2809" y="8784"/>
                </a:cubicBezTo>
                <a:cubicBezTo>
                  <a:pt x="3088" y="9189"/>
                  <a:pt x="3937" y="9423"/>
                  <a:pt x="4717" y="9562"/>
                </a:cubicBezTo>
                <a:cubicBezTo>
                  <a:pt x="4765" y="9568"/>
                  <a:pt x="4792" y="9623"/>
                  <a:pt x="4781" y="9672"/>
                </a:cubicBezTo>
                <a:cubicBezTo>
                  <a:pt x="4550" y="10560"/>
                  <a:pt x="4437" y="11268"/>
                  <a:pt x="4448" y="12260"/>
                </a:cubicBezTo>
                <a:cubicBezTo>
                  <a:pt x="4448" y="12308"/>
                  <a:pt x="4415" y="12363"/>
                  <a:pt x="4378" y="12381"/>
                </a:cubicBezTo>
                <a:cubicBezTo>
                  <a:pt x="3152" y="12937"/>
                  <a:pt x="2533" y="14961"/>
                  <a:pt x="2501" y="16261"/>
                </a:cubicBezTo>
                <a:cubicBezTo>
                  <a:pt x="2501" y="16334"/>
                  <a:pt x="2426" y="16370"/>
                  <a:pt x="2372" y="16327"/>
                </a:cubicBezTo>
                <a:cubicBezTo>
                  <a:pt x="662" y="14786"/>
                  <a:pt x="72" y="14708"/>
                  <a:pt x="13" y="14871"/>
                </a:cubicBezTo>
                <a:cubicBezTo>
                  <a:pt x="-46" y="15040"/>
                  <a:pt x="99" y="15138"/>
                  <a:pt x="529" y="15313"/>
                </a:cubicBezTo>
                <a:cubicBezTo>
                  <a:pt x="593" y="15337"/>
                  <a:pt x="630" y="15416"/>
                  <a:pt x="620" y="15494"/>
                </a:cubicBezTo>
                <a:cubicBezTo>
                  <a:pt x="534" y="16032"/>
                  <a:pt x="899" y="16104"/>
                  <a:pt x="1098" y="16104"/>
                </a:cubicBezTo>
                <a:cubicBezTo>
                  <a:pt x="1174" y="16104"/>
                  <a:pt x="1243" y="16164"/>
                  <a:pt x="1265" y="16242"/>
                </a:cubicBezTo>
                <a:lnTo>
                  <a:pt x="1313" y="16418"/>
                </a:lnTo>
                <a:cubicBezTo>
                  <a:pt x="1335" y="16497"/>
                  <a:pt x="1388" y="16563"/>
                  <a:pt x="1458" y="16594"/>
                </a:cubicBezTo>
                <a:cubicBezTo>
                  <a:pt x="1662" y="16672"/>
                  <a:pt x="2103" y="16848"/>
                  <a:pt x="2474" y="17006"/>
                </a:cubicBezTo>
                <a:cubicBezTo>
                  <a:pt x="2533" y="17030"/>
                  <a:pt x="2577" y="17077"/>
                  <a:pt x="2604" y="17138"/>
                </a:cubicBezTo>
                <a:cubicBezTo>
                  <a:pt x="2657" y="17271"/>
                  <a:pt x="2732" y="17368"/>
                  <a:pt x="2824" y="17399"/>
                </a:cubicBezTo>
                <a:cubicBezTo>
                  <a:pt x="3657" y="17683"/>
                  <a:pt x="3764" y="14509"/>
                  <a:pt x="3958" y="13681"/>
                </a:cubicBezTo>
                <a:cubicBezTo>
                  <a:pt x="4028" y="13378"/>
                  <a:pt x="4189" y="13208"/>
                  <a:pt x="4361" y="13118"/>
                </a:cubicBezTo>
                <a:cubicBezTo>
                  <a:pt x="4409" y="13093"/>
                  <a:pt x="4468" y="13129"/>
                  <a:pt x="4468" y="13189"/>
                </a:cubicBezTo>
                <a:cubicBezTo>
                  <a:pt x="4753" y="16871"/>
                  <a:pt x="6899" y="19967"/>
                  <a:pt x="9861" y="21345"/>
                </a:cubicBezTo>
                <a:cubicBezTo>
                  <a:pt x="9866" y="21345"/>
                  <a:pt x="9866" y="21345"/>
                  <a:pt x="9871" y="21351"/>
                </a:cubicBezTo>
                <a:cubicBezTo>
                  <a:pt x="10215" y="21508"/>
                  <a:pt x="10593" y="21296"/>
                  <a:pt x="10711" y="20928"/>
                </a:cubicBezTo>
                <a:cubicBezTo>
                  <a:pt x="10738" y="20849"/>
                  <a:pt x="10763" y="20849"/>
                  <a:pt x="10785" y="20922"/>
                </a:cubicBezTo>
                <a:cubicBezTo>
                  <a:pt x="10871" y="21188"/>
                  <a:pt x="11097" y="21382"/>
                  <a:pt x="11366" y="21394"/>
                </a:cubicBezTo>
                <a:cubicBezTo>
                  <a:pt x="11522" y="21400"/>
                  <a:pt x="11576" y="21375"/>
                  <a:pt x="11635" y="21345"/>
                </a:cubicBezTo>
                <a:cubicBezTo>
                  <a:pt x="14597" y="19967"/>
                  <a:pt x="16743" y="16871"/>
                  <a:pt x="17028" y="13189"/>
                </a:cubicBezTo>
                <a:cubicBezTo>
                  <a:pt x="17033" y="13129"/>
                  <a:pt x="17087" y="13093"/>
                  <a:pt x="17135" y="13118"/>
                </a:cubicBezTo>
                <a:cubicBezTo>
                  <a:pt x="17307" y="13208"/>
                  <a:pt x="17468" y="13378"/>
                  <a:pt x="17538" y="13681"/>
                </a:cubicBezTo>
                <a:cubicBezTo>
                  <a:pt x="17732" y="14509"/>
                  <a:pt x="17839" y="17683"/>
                  <a:pt x="18672" y="17399"/>
                </a:cubicBezTo>
                <a:cubicBezTo>
                  <a:pt x="18764" y="17368"/>
                  <a:pt x="18839" y="17277"/>
                  <a:pt x="18892" y="17138"/>
                </a:cubicBezTo>
                <a:cubicBezTo>
                  <a:pt x="18919" y="17077"/>
                  <a:pt x="18963" y="17030"/>
                  <a:pt x="19022" y="17006"/>
                </a:cubicBezTo>
                <a:cubicBezTo>
                  <a:pt x="19393" y="16854"/>
                  <a:pt x="19834" y="16672"/>
                  <a:pt x="20038" y="16594"/>
                </a:cubicBezTo>
                <a:cubicBezTo>
                  <a:pt x="20108" y="16563"/>
                  <a:pt x="20161" y="16503"/>
                  <a:pt x="20182" y="16418"/>
                </a:cubicBezTo>
                <a:lnTo>
                  <a:pt x="20231" y="16242"/>
                </a:lnTo>
                <a:cubicBezTo>
                  <a:pt x="20253" y="16158"/>
                  <a:pt x="20322" y="16104"/>
                  <a:pt x="20398" y="16104"/>
                </a:cubicBezTo>
                <a:cubicBezTo>
                  <a:pt x="20602" y="16104"/>
                  <a:pt x="20968" y="16032"/>
                  <a:pt x="20876" y="15494"/>
                </a:cubicBezTo>
                <a:cubicBezTo>
                  <a:pt x="20866" y="15416"/>
                  <a:pt x="20903" y="15337"/>
                  <a:pt x="20967" y="15313"/>
                </a:cubicBezTo>
                <a:cubicBezTo>
                  <a:pt x="21408" y="15137"/>
                  <a:pt x="21554" y="15040"/>
                  <a:pt x="21489" y="14871"/>
                </a:cubicBezTo>
                <a:cubicBezTo>
                  <a:pt x="21430" y="14708"/>
                  <a:pt x="20839" y="14786"/>
                  <a:pt x="19129" y="16327"/>
                </a:cubicBezTo>
                <a:cubicBezTo>
                  <a:pt x="19081" y="16376"/>
                  <a:pt x="19005" y="16334"/>
                  <a:pt x="19000" y="16261"/>
                </a:cubicBezTo>
                <a:cubicBezTo>
                  <a:pt x="18968" y="14955"/>
                  <a:pt x="18349" y="12937"/>
                  <a:pt x="17123" y="12381"/>
                </a:cubicBezTo>
                <a:cubicBezTo>
                  <a:pt x="17086" y="12363"/>
                  <a:pt x="17054" y="12308"/>
                  <a:pt x="17054" y="12260"/>
                </a:cubicBezTo>
                <a:cubicBezTo>
                  <a:pt x="17065" y="11268"/>
                  <a:pt x="16946" y="10560"/>
                  <a:pt x="16720" y="9672"/>
                </a:cubicBezTo>
                <a:cubicBezTo>
                  <a:pt x="16709" y="9623"/>
                  <a:pt x="16737" y="9568"/>
                  <a:pt x="16786" y="9562"/>
                </a:cubicBezTo>
                <a:cubicBezTo>
                  <a:pt x="17565" y="9423"/>
                  <a:pt x="18415" y="9189"/>
                  <a:pt x="18694" y="8784"/>
                </a:cubicBezTo>
                <a:cubicBezTo>
                  <a:pt x="18796" y="8632"/>
                  <a:pt x="18806" y="8456"/>
                  <a:pt x="18763" y="8292"/>
                </a:cubicBezTo>
                <a:cubicBezTo>
                  <a:pt x="18752" y="8262"/>
                  <a:pt x="18763" y="8227"/>
                  <a:pt x="18785" y="8209"/>
                </a:cubicBezTo>
                <a:cubicBezTo>
                  <a:pt x="19027" y="7949"/>
                  <a:pt x="19306" y="7611"/>
                  <a:pt x="19198" y="7363"/>
                </a:cubicBezTo>
                <a:cubicBezTo>
                  <a:pt x="19182" y="7327"/>
                  <a:pt x="19193" y="7278"/>
                  <a:pt x="19225" y="7253"/>
                </a:cubicBezTo>
                <a:cubicBezTo>
                  <a:pt x="19709" y="6854"/>
                  <a:pt x="19667" y="6619"/>
                  <a:pt x="19613" y="6522"/>
                </a:cubicBezTo>
                <a:cubicBezTo>
                  <a:pt x="19597" y="6492"/>
                  <a:pt x="19597" y="6449"/>
                  <a:pt x="19618" y="6418"/>
                </a:cubicBezTo>
                <a:cubicBezTo>
                  <a:pt x="19763" y="6237"/>
                  <a:pt x="20188" y="5670"/>
                  <a:pt x="19833" y="5489"/>
                </a:cubicBezTo>
                <a:cubicBezTo>
                  <a:pt x="19527" y="5332"/>
                  <a:pt x="19473" y="5815"/>
                  <a:pt x="19344" y="6244"/>
                </a:cubicBezTo>
                <a:cubicBezTo>
                  <a:pt x="19333" y="6281"/>
                  <a:pt x="19301" y="6303"/>
                  <a:pt x="19264" y="6297"/>
                </a:cubicBezTo>
                <a:cubicBezTo>
                  <a:pt x="19178" y="6291"/>
                  <a:pt x="19011" y="6365"/>
                  <a:pt x="18909" y="7006"/>
                </a:cubicBezTo>
                <a:cubicBezTo>
                  <a:pt x="18904" y="7054"/>
                  <a:pt x="18860" y="7078"/>
                  <a:pt x="18817" y="7072"/>
                </a:cubicBezTo>
                <a:cubicBezTo>
                  <a:pt x="18629" y="7048"/>
                  <a:pt x="18468" y="7369"/>
                  <a:pt x="18355" y="7701"/>
                </a:cubicBezTo>
                <a:cubicBezTo>
                  <a:pt x="18339" y="7737"/>
                  <a:pt x="18307" y="7762"/>
                  <a:pt x="18269" y="7756"/>
                </a:cubicBezTo>
                <a:cubicBezTo>
                  <a:pt x="18172" y="7738"/>
                  <a:pt x="18069" y="7754"/>
                  <a:pt x="17988" y="7839"/>
                </a:cubicBezTo>
                <a:cubicBezTo>
                  <a:pt x="17451" y="8371"/>
                  <a:pt x="16958" y="8547"/>
                  <a:pt x="16490" y="8680"/>
                </a:cubicBezTo>
                <a:cubicBezTo>
                  <a:pt x="16452" y="8692"/>
                  <a:pt x="16413" y="8669"/>
                  <a:pt x="16403" y="8632"/>
                </a:cubicBezTo>
                <a:cubicBezTo>
                  <a:pt x="16209" y="8119"/>
                  <a:pt x="15984" y="7634"/>
                  <a:pt x="15721" y="7168"/>
                </a:cubicBezTo>
                <a:cubicBezTo>
                  <a:pt x="15495" y="6769"/>
                  <a:pt x="15193" y="6438"/>
                  <a:pt x="14844" y="6190"/>
                </a:cubicBezTo>
                <a:cubicBezTo>
                  <a:pt x="14811" y="6166"/>
                  <a:pt x="14807" y="6116"/>
                  <a:pt x="14834" y="6086"/>
                </a:cubicBezTo>
                <a:cubicBezTo>
                  <a:pt x="14877" y="6043"/>
                  <a:pt x="14903" y="6002"/>
                  <a:pt x="14914" y="5959"/>
                </a:cubicBezTo>
                <a:cubicBezTo>
                  <a:pt x="14957" y="5802"/>
                  <a:pt x="14914" y="5475"/>
                  <a:pt x="14817" y="5088"/>
                </a:cubicBezTo>
                <a:cubicBezTo>
                  <a:pt x="14806" y="5040"/>
                  <a:pt x="14818" y="4987"/>
                  <a:pt x="14855" y="4950"/>
                </a:cubicBezTo>
                <a:cubicBezTo>
                  <a:pt x="14958" y="4848"/>
                  <a:pt x="15060" y="4721"/>
                  <a:pt x="15146" y="4552"/>
                </a:cubicBezTo>
                <a:cubicBezTo>
                  <a:pt x="15490" y="3875"/>
                  <a:pt x="15747" y="3094"/>
                  <a:pt x="15694" y="2634"/>
                </a:cubicBezTo>
                <a:cubicBezTo>
                  <a:pt x="16274" y="2453"/>
                  <a:pt x="17247" y="2121"/>
                  <a:pt x="17226" y="1933"/>
                </a:cubicBezTo>
                <a:cubicBezTo>
                  <a:pt x="17215" y="1867"/>
                  <a:pt x="17205" y="1812"/>
                  <a:pt x="17194" y="1758"/>
                </a:cubicBezTo>
                <a:cubicBezTo>
                  <a:pt x="17463" y="1691"/>
                  <a:pt x="17827" y="1588"/>
                  <a:pt x="17854" y="1521"/>
                </a:cubicBezTo>
                <a:cubicBezTo>
                  <a:pt x="17881" y="1443"/>
                  <a:pt x="17806" y="1196"/>
                  <a:pt x="17720" y="1172"/>
                </a:cubicBezTo>
                <a:cubicBezTo>
                  <a:pt x="17655" y="1154"/>
                  <a:pt x="17312" y="1377"/>
                  <a:pt x="17113" y="1510"/>
                </a:cubicBezTo>
                <a:cubicBezTo>
                  <a:pt x="17102" y="1486"/>
                  <a:pt x="17092" y="1462"/>
                  <a:pt x="17081" y="1438"/>
                </a:cubicBezTo>
                <a:cubicBezTo>
                  <a:pt x="16990" y="1227"/>
                  <a:pt x="15936" y="1939"/>
                  <a:pt x="15479" y="2266"/>
                </a:cubicBezTo>
                <a:cubicBezTo>
                  <a:pt x="15463" y="2260"/>
                  <a:pt x="15451" y="2253"/>
                  <a:pt x="15435" y="2247"/>
                </a:cubicBezTo>
                <a:cubicBezTo>
                  <a:pt x="15005" y="2120"/>
                  <a:pt x="14630" y="3433"/>
                  <a:pt x="14506" y="3983"/>
                </a:cubicBezTo>
                <a:cubicBezTo>
                  <a:pt x="14495" y="4025"/>
                  <a:pt x="14447" y="4031"/>
                  <a:pt x="14425" y="3994"/>
                </a:cubicBezTo>
                <a:cubicBezTo>
                  <a:pt x="14114" y="3323"/>
                  <a:pt x="13689" y="2732"/>
                  <a:pt x="13243" y="2678"/>
                </a:cubicBezTo>
                <a:cubicBezTo>
                  <a:pt x="13141" y="2666"/>
                  <a:pt x="13012" y="2677"/>
                  <a:pt x="12888" y="2714"/>
                </a:cubicBezTo>
                <a:cubicBezTo>
                  <a:pt x="12845" y="2726"/>
                  <a:pt x="12796" y="2689"/>
                  <a:pt x="12796" y="2634"/>
                </a:cubicBezTo>
                <a:cubicBezTo>
                  <a:pt x="12774" y="2259"/>
                  <a:pt x="12662" y="2019"/>
                  <a:pt x="12517" y="1861"/>
                </a:cubicBezTo>
                <a:cubicBezTo>
                  <a:pt x="12485" y="1825"/>
                  <a:pt x="12484" y="1771"/>
                  <a:pt x="12522" y="1741"/>
                </a:cubicBezTo>
                <a:cubicBezTo>
                  <a:pt x="12554" y="1716"/>
                  <a:pt x="12580" y="1686"/>
                  <a:pt x="12613" y="1656"/>
                </a:cubicBezTo>
                <a:cubicBezTo>
                  <a:pt x="12935" y="1365"/>
                  <a:pt x="12565" y="1268"/>
                  <a:pt x="12715" y="1087"/>
                </a:cubicBezTo>
                <a:cubicBezTo>
                  <a:pt x="12866" y="906"/>
                  <a:pt x="13135" y="864"/>
                  <a:pt x="13291" y="205"/>
                </a:cubicBezTo>
                <a:cubicBezTo>
                  <a:pt x="13320" y="82"/>
                  <a:pt x="13114" y="-26"/>
                  <a:pt x="12994" y="6"/>
                </a:cubicBezTo>
                <a:close/>
                <a:moveTo>
                  <a:pt x="10753" y="6879"/>
                </a:moveTo>
                <a:cubicBezTo>
                  <a:pt x="11774" y="6879"/>
                  <a:pt x="12603" y="7519"/>
                  <a:pt x="12603" y="8317"/>
                </a:cubicBezTo>
                <a:cubicBezTo>
                  <a:pt x="12603" y="9115"/>
                  <a:pt x="11774" y="9757"/>
                  <a:pt x="10753" y="9757"/>
                </a:cubicBezTo>
                <a:cubicBezTo>
                  <a:pt x="9732" y="9757"/>
                  <a:pt x="8903" y="9115"/>
                  <a:pt x="8903" y="8317"/>
                </a:cubicBezTo>
                <a:cubicBezTo>
                  <a:pt x="8903" y="7519"/>
                  <a:pt x="9732" y="6879"/>
                  <a:pt x="10753" y="6879"/>
                </a:cubicBezTo>
                <a:close/>
                <a:moveTo>
                  <a:pt x="6941" y="8649"/>
                </a:moveTo>
                <a:cubicBezTo>
                  <a:pt x="7447" y="8740"/>
                  <a:pt x="7748" y="9588"/>
                  <a:pt x="7613" y="10537"/>
                </a:cubicBezTo>
                <a:cubicBezTo>
                  <a:pt x="7484" y="11486"/>
                  <a:pt x="6963" y="12186"/>
                  <a:pt x="6452" y="12095"/>
                </a:cubicBezTo>
                <a:cubicBezTo>
                  <a:pt x="5947" y="12005"/>
                  <a:pt x="5646" y="11159"/>
                  <a:pt x="5780" y="10210"/>
                </a:cubicBezTo>
                <a:cubicBezTo>
                  <a:pt x="5915" y="9261"/>
                  <a:pt x="6436" y="8559"/>
                  <a:pt x="6941" y="8649"/>
                </a:cubicBezTo>
                <a:close/>
                <a:moveTo>
                  <a:pt x="14560" y="8649"/>
                </a:moveTo>
                <a:cubicBezTo>
                  <a:pt x="15065" y="8559"/>
                  <a:pt x="15586" y="9255"/>
                  <a:pt x="15721" y="10210"/>
                </a:cubicBezTo>
                <a:cubicBezTo>
                  <a:pt x="15855" y="11165"/>
                  <a:pt x="15559" y="12005"/>
                  <a:pt x="15049" y="12095"/>
                </a:cubicBezTo>
                <a:cubicBezTo>
                  <a:pt x="14543" y="12186"/>
                  <a:pt x="14022" y="11492"/>
                  <a:pt x="13888" y="10537"/>
                </a:cubicBezTo>
                <a:cubicBezTo>
                  <a:pt x="13753" y="9588"/>
                  <a:pt x="14054" y="8740"/>
                  <a:pt x="14560" y="8649"/>
                </a:cubicBezTo>
                <a:close/>
                <a:moveTo>
                  <a:pt x="8006" y="12589"/>
                </a:moveTo>
                <a:cubicBezTo>
                  <a:pt x="8163" y="12585"/>
                  <a:pt x="8330" y="12608"/>
                  <a:pt x="8500" y="12664"/>
                </a:cubicBezTo>
                <a:cubicBezTo>
                  <a:pt x="9183" y="12882"/>
                  <a:pt x="9662" y="13517"/>
                  <a:pt x="9560" y="14085"/>
                </a:cubicBezTo>
                <a:cubicBezTo>
                  <a:pt x="9463" y="14647"/>
                  <a:pt x="8828" y="14932"/>
                  <a:pt x="8146" y="14708"/>
                </a:cubicBezTo>
                <a:cubicBezTo>
                  <a:pt x="7463" y="14491"/>
                  <a:pt x="6991" y="13856"/>
                  <a:pt x="7087" y="13288"/>
                </a:cubicBezTo>
                <a:cubicBezTo>
                  <a:pt x="7160" y="12866"/>
                  <a:pt x="7535" y="12600"/>
                  <a:pt x="8006" y="12589"/>
                </a:cubicBezTo>
                <a:close/>
                <a:moveTo>
                  <a:pt x="13496" y="12590"/>
                </a:moveTo>
                <a:cubicBezTo>
                  <a:pt x="13967" y="12603"/>
                  <a:pt x="14341" y="12866"/>
                  <a:pt x="14414" y="13288"/>
                </a:cubicBezTo>
                <a:cubicBezTo>
                  <a:pt x="14510" y="13850"/>
                  <a:pt x="14038" y="14485"/>
                  <a:pt x="13355" y="14708"/>
                </a:cubicBezTo>
                <a:cubicBezTo>
                  <a:pt x="12672" y="14926"/>
                  <a:pt x="12043" y="14647"/>
                  <a:pt x="11941" y="14085"/>
                </a:cubicBezTo>
                <a:cubicBezTo>
                  <a:pt x="11844" y="13523"/>
                  <a:pt x="12318" y="12888"/>
                  <a:pt x="13001" y="12664"/>
                </a:cubicBezTo>
                <a:cubicBezTo>
                  <a:pt x="13171" y="12610"/>
                  <a:pt x="13339" y="12586"/>
                  <a:pt x="13496" y="12590"/>
                </a:cubicBezTo>
                <a:close/>
                <a:moveTo>
                  <a:pt x="7106" y="15893"/>
                </a:moveTo>
                <a:cubicBezTo>
                  <a:pt x="7429" y="15860"/>
                  <a:pt x="7851" y="16099"/>
                  <a:pt x="8178" y="16539"/>
                </a:cubicBezTo>
                <a:cubicBezTo>
                  <a:pt x="8618" y="17125"/>
                  <a:pt x="8726" y="17833"/>
                  <a:pt x="8415" y="18130"/>
                </a:cubicBezTo>
                <a:cubicBezTo>
                  <a:pt x="8103" y="18426"/>
                  <a:pt x="7496" y="18197"/>
                  <a:pt x="7060" y="17610"/>
                </a:cubicBezTo>
                <a:cubicBezTo>
                  <a:pt x="6620" y="17030"/>
                  <a:pt x="6517" y="16316"/>
                  <a:pt x="6824" y="16019"/>
                </a:cubicBezTo>
                <a:cubicBezTo>
                  <a:pt x="6902" y="15945"/>
                  <a:pt x="6998" y="15904"/>
                  <a:pt x="7106" y="15893"/>
                </a:cubicBezTo>
                <a:close/>
                <a:moveTo>
                  <a:pt x="14404" y="15895"/>
                </a:moveTo>
                <a:cubicBezTo>
                  <a:pt x="14510" y="15905"/>
                  <a:pt x="14606" y="15945"/>
                  <a:pt x="14682" y="16019"/>
                </a:cubicBezTo>
                <a:cubicBezTo>
                  <a:pt x="14989" y="16322"/>
                  <a:pt x="14883" y="17030"/>
                  <a:pt x="14447" y="17610"/>
                </a:cubicBezTo>
                <a:cubicBezTo>
                  <a:pt x="14006" y="18191"/>
                  <a:pt x="13398" y="18426"/>
                  <a:pt x="13091" y="18130"/>
                </a:cubicBezTo>
                <a:cubicBezTo>
                  <a:pt x="12780" y="17833"/>
                  <a:pt x="12888" y="17119"/>
                  <a:pt x="13328" y="16539"/>
                </a:cubicBezTo>
                <a:cubicBezTo>
                  <a:pt x="13659" y="16104"/>
                  <a:pt x="14083" y="15863"/>
                  <a:pt x="14404" y="15895"/>
                </a:cubicBezTo>
                <a:close/>
              </a:path>
            </a:pathLst>
          </a:custGeom>
          <a:solidFill>
            <a:srgbClr val="B51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B51600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42" name="Light Bulb"/>
          <p:cNvSpPr/>
          <p:nvPr/>
        </p:nvSpPr>
        <p:spPr>
          <a:xfrm>
            <a:off x="9289167" y="2711875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43" name="Light Bulb"/>
          <p:cNvSpPr/>
          <p:nvPr/>
        </p:nvSpPr>
        <p:spPr>
          <a:xfrm>
            <a:off x="9797167" y="2711875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44" name="Light Bulb"/>
          <p:cNvSpPr/>
          <p:nvPr/>
        </p:nvSpPr>
        <p:spPr>
          <a:xfrm>
            <a:off x="9289167" y="3473877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45" name="Ladybug"/>
          <p:cNvSpPr/>
          <p:nvPr/>
        </p:nvSpPr>
        <p:spPr>
          <a:xfrm rot="9519005">
            <a:off x="9246724" y="4141110"/>
            <a:ext cx="516563" cy="457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403" fill="norm" stroke="1" extrusionOk="0">
                <a:moveTo>
                  <a:pt x="12994" y="6"/>
                </a:moveTo>
                <a:cubicBezTo>
                  <a:pt x="12954" y="17"/>
                  <a:pt x="12924" y="43"/>
                  <a:pt x="12915" y="89"/>
                </a:cubicBezTo>
                <a:cubicBezTo>
                  <a:pt x="12802" y="664"/>
                  <a:pt x="12613" y="797"/>
                  <a:pt x="12097" y="1136"/>
                </a:cubicBezTo>
                <a:cubicBezTo>
                  <a:pt x="11979" y="1215"/>
                  <a:pt x="11872" y="1317"/>
                  <a:pt x="11786" y="1419"/>
                </a:cubicBezTo>
                <a:cubicBezTo>
                  <a:pt x="11749" y="1468"/>
                  <a:pt x="11678" y="1468"/>
                  <a:pt x="11640" y="1414"/>
                </a:cubicBezTo>
                <a:cubicBezTo>
                  <a:pt x="11532" y="1244"/>
                  <a:pt x="11372" y="997"/>
                  <a:pt x="10738" y="1015"/>
                </a:cubicBezTo>
                <a:cubicBezTo>
                  <a:pt x="10104" y="997"/>
                  <a:pt x="9958" y="1244"/>
                  <a:pt x="9851" y="1414"/>
                </a:cubicBezTo>
                <a:cubicBezTo>
                  <a:pt x="9813" y="1468"/>
                  <a:pt x="9742" y="1468"/>
                  <a:pt x="9705" y="1419"/>
                </a:cubicBezTo>
                <a:cubicBezTo>
                  <a:pt x="9619" y="1311"/>
                  <a:pt x="9518" y="1215"/>
                  <a:pt x="9394" y="1136"/>
                </a:cubicBezTo>
                <a:cubicBezTo>
                  <a:pt x="8878" y="797"/>
                  <a:pt x="8694" y="670"/>
                  <a:pt x="8576" y="89"/>
                </a:cubicBezTo>
                <a:cubicBezTo>
                  <a:pt x="8538" y="-92"/>
                  <a:pt x="8162" y="41"/>
                  <a:pt x="8199" y="205"/>
                </a:cubicBezTo>
                <a:cubicBezTo>
                  <a:pt x="8355" y="870"/>
                  <a:pt x="8625" y="906"/>
                  <a:pt x="8776" y="1087"/>
                </a:cubicBezTo>
                <a:cubicBezTo>
                  <a:pt x="8926" y="1268"/>
                  <a:pt x="8554" y="1365"/>
                  <a:pt x="8876" y="1656"/>
                </a:cubicBezTo>
                <a:cubicBezTo>
                  <a:pt x="8909" y="1686"/>
                  <a:pt x="8942" y="1716"/>
                  <a:pt x="8969" y="1741"/>
                </a:cubicBezTo>
                <a:cubicBezTo>
                  <a:pt x="9007" y="1771"/>
                  <a:pt x="9006" y="1825"/>
                  <a:pt x="8974" y="1861"/>
                </a:cubicBezTo>
                <a:cubicBezTo>
                  <a:pt x="8829" y="2019"/>
                  <a:pt x="8717" y="2259"/>
                  <a:pt x="8695" y="2634"/>
                </a:cubicBezTo>
                <a:cubicBezTo>
                  <a:pt x="8690" y="2689"/>
                  <a:pt x="8646" y="2726"/>
                  <a:pt x="8603" y="2714"/>
                </a:cubicBezTo>
                <a:cubicBezTo>
                  <a:pt x="8479" y="2683"/>
                  <a:pt x="8360" y="2666"/>
                  <a:pt x="8258" y="2678"/>
                </a:cubicBezTo>
                <a:cubicBezTo>
                  <a:pt x="7817" y="2732"/>
                  <a:pt x="7393" y="3323"/>
                  <a:pt x="7076" y="3994"/>
                </a:cubicBezTo>
                <a:cubicBezTo>
                  <a:pt x="7059" y="4031"/>
                  <a:pt x="7006" y="4025"/>
                  <a:pt x="6995" y="3983"/>
                </a:cubicBezTo>
                <a:cubicBezTo>
                  <a:pt x="6871" y="3433"/>
                  <a:pt x="6496" y="2120"/>
                  <a:pt x="6066" y="2247"/>
                </a:cubicBezTo>
                <a:cubicBezTo>
                  <a:pt x="6050" y="2253"/>
                  <a:pt x="6033" y="2260"/>
                  <a:pt x="6022" y="2266"/>
                </a:cubicBezTo>
                <a:cubicBezTo>
                  <a:pt x="5565" y="1939"/>
                  <a:pt x="4513" y="1227"/>
                  <a:pt x="4421" y="1438"/>
                </a:cubicBezTo>
                <a:cubicBezTo>
                  <a:pt x="4411" y="1462"/>
                  <a:pt x="4398" y="1486"/>
                  <a:pt x="4388" y="1510"/>
                </a:cubicBezTo>
                <a:cubicBezTo>
                  <a:pt x="4189" y="1377"/>
                  <a:pt x="3851" y="1154"/>
                  <a:pt x="3781" y="1172"/>
                </a:cubicBezTo>
                <a:cubicBezTo>
                  <a:pt x="3695" y="1196"/>
                  <a:pt x="3620" y="1437"/>
                  <a:pt x="3647" y="1521"/>
                </a:cubicBezTo>
                <a:cubicBezTo>
                  <a:pt x="3668" y="1594"/>
                  <a:pt x="4038" y="1697"/>
                  <a:pt x="4307" y="1758"/>
                </a:cubicBezTo>
                <a:cubicBezTo>
                  <a:pt x="4296" y="1806"/>
                  <a:pt x="4286" y="1867"/>
                  <a:pt x="4275" y="1933"/>
                </a:cubicBezTo>
                <a:cubicBezTo>
                  <a:pt x="4254" y="2121"/>
                  <a:pt x="5221" y="2453"/>
                  <a:pt x="5807" y="2634"/>
                </a:cubicBezTo>
                <a:cubicBezTo>
                  <a:pt x="5753" y="3094"/>
                  <a:pt x="6018" y="3875"/>
                  <a:pt x="6357" y="4552"/>
                </a:cubicBezTo>
                <a:cubicBezTo>
                  <a:pt x="6443" y="4721"/>
                  <a:pt x="6538" y="4854"/>
                  <a:pt x="6646" y="4950"/>
                </a:cubicBezTo>
                <a:cubicBezTo>
                  <a:pt x="6683" y="4987"/>
                  <a:pt x="6695" y="5034"/>
                  <a:pt x="6684" y="5088"/>
                </a:cubicBezTo>
                <a:cubicBezTo>
                  <a:pt x="6582" y="5475"/>
                  <a:pt x="6538" y="5802"/>
                  <a:pt x="6587" y="5959"/>
                </a:cubicBezTo>
                <a:cubicBezTo>
                  <a:pt x="6597" y="6002"/>
                  <a:pt x="6624" y="6043"/>
                  <a:pt x="6667" y="6086"/>
                </a:cubicBezTo>
                <a:cubicBezTo>
                  <a:pt x="6694" y="6116"/>
                  <a:pt x="6690" y="6166"/>
                  <a:pt x="6657" y="6190"/>
                </a:cubicBezTo>
                <a:cubicBezTo>
                  <a:pt x="6313" y="6438"/>
                  <a:pt x="6012" y="6769"/>
                  <a:pt x="5780" y="7168"/>
                </a:cubicBezTo>
                <a:cubicBezTo>
                  <a:pt x="5517" y="7634"/>
                  <a:pt x="5286" y="8125"/>
                  <a:pt x="5098" y="8632"/>
                </a:cubicBezTo>
                <a:cubicBezTo>
                  <a:pt x="5082" y="8669"/>
                  <a:pt x="5045" y="8692"/>
                  <a:pt x="5013" y="8680"/>
                </a:cubicBezTo>
                <a:cubicBezTo>
                  <a:pt x="4545" y="8547"/>
                  <a:pt x="4050" y="8377"/>
                  <a:pt x="3512" y="7839"/>
                </a:cubicBezTo>
                <a:cubicBezTo>
                  <a:pt x="3432" y="7760"/>
                  <a:pt x="3334" y="7738"/>
                  <a:pt x="3232" y="7756"/>
                </a:cubicBezTo>
                <a:cubicBezTo>
                  <a:pt x="3194" y="7762"/>
                  <a:pt x="3157" y="7743"/>
                  <a:pt x="3146" y="7701"/>
                </a:cubicBezTo>
                <a:cubicBezTo>
                  <a:pt x="3028" y="7369"/>
                  <a:pt x="2872" y="7048"/>
                  <a:pt x="2684" y="7072"/>
                </a:cubicBezTo>
                <a:cubicBezTo>
                  <a:pt x="2641" y="7078"/>
                  <a:pt x="2604" y="7048"/>
                  <a:pt x="2594" y="7006"/>
                </a:cubicBezTo>
                <a:cubicBezTo>
                  <a:pt x="2491" y="6365"/>
                  <a:pt x="2323" y="6285"/>
                  <a:pt x="2237" y="6297"/>
                </a:cubicBezTo>
                <a:cubicBezTo>
                  <a:pt x="2200" y="6303"/>
                  <a:pt x="2167" y="6281"/>
                  <a:pt x="2157" y="6244"/>
                </a:cubicBezTo>
                <a:cubicBezTo>
                  <a:pt x="2028" y="5815"/>
                  <a:pt x="1974" y="5332"/>
                  <a:pt x="1668" y="5489"/>
                </a:cubicBezTo>
                <a:cubicBezTo>
                  <a:pt x="1318" y="5664"/>
                  <a:pt x="1743" y="6237"/>
                  <a:pt x="1883" y="6418"/>
                </a:cubicBezTo>
                <a:cubicBezTo>
                  <a:pt x="1904" y="6449"/>
                  <a:pt x="1909" y="6492"/>
                  <a:pt x="1888" y="6522"/>
                </a:cubicBezTo>
                <a:cubicBezTo>
                  <a:pt x="1834" y="6619"/>
                  <a:pt x="1787" y="6854"/>
                  <a:pt x="2276" y="7253"/>
                </a:cubicBezTo>
                <a:cubicBezTo>
                  <a:pt x="2303" y="7278"/>
                  <a:pt x="2319" y="7327"/>
                  <a:pt x="2303" y="7363"/>
                </a:cubicBezTo>
                <a:cubicBezTo>
                  <a:pt x="2195" y="7611"/>
                  <a:pt x="2469" y="7949"/>
                  <a:pt x="2716" y="8209"/>
                </a:cubicBezTo>
                <a:cubicBezTo>
                  <a:pt x="2738" y="8233"/>
                  <a:pt x="2749" y="8262"/>
                  <a:pt x="2738" y="8292"/>
                </a:cubicBezTo>
                <a:cubicBezTo>
                  <a:pt x="2695" y="8456"/>
                  <a:pt x="2706" y="8632"/>
                  <a:pt x="2809" y="8784"/>
                </a:cubicBezTo>
                <a:cubicBezTo>
                  <a:pt x="3088" y="9189"/>
                  <a:pt x="3937" y="9423"/>
                  <a:pt x="4717" y="9562"/>
                </a:cubicBezTo>
                <a:cubicBezTo>
                  <a:pt x="4765" y="9568"/>
                  <a:pt x="4792" y="9623"/>
                  <a:pt x="4781" y="9672"/>
                </a:cubicBezTo>
                <a:cubicBezTo>
                  <a:pt x="4550" y="10560"/>
                  <a:pt x="4437" y="11268"/>
                  <a:pt x="4448" y="12260"/>
                </a:cubicBezTo>
                <a:cubicBezTo>
                  <a:pt x="4448" y="12308"/>
                  <a:pt x="4415" y="12363"/>
                  <a:pt x="4378" y="12381"/>
                </a:cubicBezTo>
                <a:cubicBezTo>
                  <a:pt x="3152" y="12937"/>
                  <a:pt x="2533" y="14961"/>
                  <a:pt x="2501" y="16261"/>
                </a:cubicBezTo>
                <a:cubicBezTo>
                  <a:pt x="2501" y="16334"/>
                  <a:pt x="2426" y="16370"/>
                  <a:pt x="2372" y="16327"/>
                </a:cubicBezTo>
                <a:cubicBezTo>
                  <a:pt x="662" y="14786"/>
                  <a:pt x="72" y="14708"/>
                  <a:pt x="13" y="14871"/>
                </a:cubicBezTo>
                <a:cubicBezTo>
                  <a:pt x="-46" y="15040"/>
                  <a:pt x="99" y="15138"/>
                  <a:pt x="529" y="15313"/>
                </a:cubicBezTo>
                <a:cubicBezTo>
                  <a:pt x="593" y="15337"/>
                  <a:pt x="630" y="15416"/>
                  <a:pt x="620" y="15494"/>
                </a:cubicBezTo>
                <a:cubicBezTo>
                  <a:pt x="534" y="16032"/>
                  <a:pt x="899" y="16104"/>
                  <a:pt x="1098" y="16104"/>
                </a:cubicBezTo>
                <a:cubicBezTo>
                  <a:pt x="1174" y="16104"/>
                  <a:pt x="1243" y="16164"/>
                  <a:pt x="1265" y="16242"/>
                </a:cubicBezTo>
                <a:lnTo>
                  <a:pt x="1313" y="16418"/>
                </a:lnTo>
                <a:cubicBezTo>
                  <a:pt x="1335" y="16497"/>
                  <a:pt x="1388" y="16563"/>
                  <a:pt x="1458" y="16594"/>
                </a:cubicBezTo>
                <a:cubicBezTo>
                  <a:pt x="1662" y="16672"/>
                  <a:pt x="2103" y="16848"/>
                  <a:pt x="2474" y="17006"/>
                </a:cubicBezTo>
                <a:cubicBezTo>
                  <a:pt x="2533" y="17030"/>
                  <a:pt x="2577" y="17077"/>
                  <a:pt x="2604" y="17138"/>
                </a:cubicBezTo>
                <a:cubicBezTo>
                  <a:pt x="2657" y="17271"/>
                  <a:pt x="2732" y="17368"/>
                  <a:pt x="2824" y="17399"/>
                </a:cubicBezTo>
                <a:cubicBezTo>
                  <a:pt x="3657" y="17683"/>
                  <a:pt x="3764" y="14509"/>
                  <a:pt x="3958" y="13681"/>
                </a:cubicBezTo>
                <a:cubicBezTo>
                  <a:pt x="4028" y="13378"/>
                  <a:pt x="4189" y="13208"/>
                  <a:pt x="4361" y="13118"/>
                </a:cubicBezTo>
                <a:cubicBezTo>
                  <a:pt x="4409" y="13093"/>
                  <a:pt x="4468" y="13129"/>
                  <a:pt x="4468" y="13189"/>
                </a:cubicBezTo>
                <a:cubicBezTo>
                  <a:pt x="4753" y="16871"/>
                  <a:pt x="6899" y="19967"/>
                  <a:pt x="9861" y="21345"/>
                </a:cubicBezTo>
                <a:cubicBezTo>
                  <a:pt x="9866" y="21345"/>
                  <a:pt x="9866" y="21345"/>
                  <a:pt x="9871" y="21351"/>
                </a:cubicBezTo>
                <a:cubicBezTo>
                  <a:pt x="10215" y="21508"/>
                  <a:pt x="10593" y="21296"/>
                  <a:pt x="10711" y="20928"/>
                </a:cubicBezTo>
                <a:cubicBezTo>
                  <a:pt x="10738" y="20849"/>
                  <a:pt x="10763" y="20849"/>
                  <a:pt x="10785" y="20922"/>
                </a:cubicBezTo>
                <a:cubicBezTo>
                  <a:pt x="10871" y="21188"/>
                  <a:pt x="11097" y="21382"/>
                  <a:pt x="11366" y="21394"/>
                </a:cubicBezTo>
                <a:cubicBezTo>
                  <a:pt x="11522" y="21400"/>
                  <a:pt x="11576" y="21375"/>
                  <a:pt x="11635" y="21345"/>
                </a:cubicBezTo>
                <a:cubicBezTo>
                  <a:pt x="14597" y="19967"/>
                  <a:pt x="16743" y="16871"/>
                  <a:pt x="17028" y="13189"/>
                </a:cubicBezTo>
                <a:cubicBezTo>
                  <a:pt x="17033" y="13129"/>
                  <a:pt x="17087" y="13093"/>
                  <a:pt x="17135" y="13118"/>
                </a:cubicBezTo>
                <a:cubicBezTo>
                  <a:pt x="17307" y="13208"/>
                  <a:pt x="17468" y="13378"/>
                  <a:pt x="17538" y="13681"/>
                </a:cubicBezTo>
                <a:cubicBezTo>
                  <a:pt x="17732" y="14509"/>
                  <a:pt x="17839" y="17683"/>
                  <a:pt x="18672" y="17399"/>
                </a:cubicBezTo>
                <a:cubicBezTo>
                  <a:pt x="18764" y="17368"/>
                  <a:pt x="18839" y="17277"/>
                  <a:pt x="18892" y="17138"/>
                </a:cubicBezTo>
                <a:cubicBezTo>
                  <a:pt x="18919" y="17077"/>
                  <a:pt x="18963" y="17030"/>
                  <a:pt x="19022" y="17006"/>
                </a:cubicBezTo>
                <a:cubicBezTo>
                  <a:pt x="19393" y="16854"/>
                  <a:pt x="19834" y="16672"/>
                  <a:pt x="20038" y="16594"/>
                </a:cubicBezTo>
                <a:cubicBezTo>
                  <a:pt x="20108" y="16563"/>
                  <a:pt x="20161" y="16503"/>
                  <a:pt x="20182" y="16418"/>
                </a:cubicBezTo>
                <a:lnTo>
                  <a:pt x="20231" y="16242"/>
                </a:lnTo>
                <a:cubicBezTo>
                  <a:pt x="20253" y="16158"/>
                  <a:pt x="20322" y="16104"/>
                  <a:pt x="20398" y="16104"/>
                </a:cubicBezTo>
                <a:cubicBezTo>
                  <a:pt x="20602" y="16104"/>
                  <a:pt x="20968" y="16032"/>
                  <a:pt x="20876" y="15494"/>
                </a:cubicBezTo>
                <a:cubicBezTo>
                  <a:pt x="20866" y="15416"/>
                  <a:pt x="20903" y="15337"/>
                  <a:pt x="20967" y="15313"/>
                </a:cubicBezTo>
                <a:cubicBezTo>
                  <a:pt x="21408" y="15137"/>
                  <a:pt x="21554" y="15040"/>
                  <a:pt x="21489" y="14871"/>
                </a:cubicBezTo>
                <a:cubicBezTo>
                  <a:pt x="21430" y="14708"/>
                  <a:pt x="20839" y="14786"/>
                  <a:pt x="19129" y="16327"/>
                </a:cubicBezTo>
                <a:cubicBezTo>
                  <a:pt x="19081" y="16376"/>
                  <a:pt x="19005" y="16334"/>
                  <a:pt x="19000" y="16261"/>
                </a:cubicBezTo>
                <a:cubicBezTo>
                  <a:pt x="18968" y="14955"/>
                  <a:pt x="18349" y="12937"/>
                  <a:pt x="17123" y="12381"/>
                </a:cubicBezTo>
                <a:cubicBezTo>
                  <a:pt x="17086" y="12363"/>
                  <a:pt x="17054" y="12308"/>
                  <a:pt x="17054" y="12260"/>
                </a:cubicBezTo>
                <a:cubicBezTo>
                  <a:pt x="17065" y="11268"/>
                  <a:pt x="16946" y="10560"/>
                  <a:pt x="16720" y="9672"/>
                </a:cubicBezTo>
                <a:cubicBezTo>
                  <a:pt x="16709" y="9623"/>
                  <a:pt x="16737" y="9568"/>
                  <a:pt x="16786" y="9562"/>
                </a:cubicBezTo>
                <a:cubicBezTo>
                  <a:pt x="17565" y="9423"/>
                  <a:pt x="18415" y="9189"/>
                  <a:pt x="18694" y="8784"/>
                </a:cubicBezTo>
                <a:cubicBezTo>
                  <a:pt x="18796" y="8632"/>
                  <a:pt x="18806" y="8456"/>
                  <a:pt x="18763" y="8292"/>
                </a:cubicBezTo>
                <a:cubicBezTo>
                  <a:pt x="18752" y="8262"/>
                  <a:pt x="18763" y="8227"/>
                  <a:pt x="18785" y="8209"/>
                </a:cubicBezTo>
                <a:cubicBezTo>
                  <a:pt x="19027" y="7949"/>
                  <a:pt x="19306" y="7611"/>
                  <a:pt x="19198" y="7363"/>
                </a:cubicBezTo>
                <a:cubicBezTo>
                  <a:pt x="19182" y="7327"/>
                  <a:pt x="19193" y="7278"/>
                  <a:pt x="19225" y="7253"/>
                </a:cubicBezTo>
                <a:cubicBezTo>
                  <a:pt x="19709" y="6854"/>
                  <a:pt x="19667" y="6619"/>
                  <a:pt x="19613" y="6522"/>
                </a:cubicBezTo>
                <a:cubicBezTo>
                  <a:pt x="19597" y="6492"/>
                  <a:pt x="19597" y="6449"/>
                  <a:pt x="19618" y="6418"/>
                </a:cubicBezTo>
                <a:cubicBezTo>
                  <a:pt x="19763" y="6237"/>
                  <a:pt x="20188" y="5670"/>
                  <a:pt x="19833" y="5489"/>
                </a:cubicBezTo>
                <a:cubicBezTo>
                  <a:pt x="19527" y="5332"/>
                  <a:pt x="19473" y="5815"/>
                  <a:pt x="19344" y="6244"/>
                </a:cubicBezTo>
                <a:cubicBezTo>
                  <a:pt x="19333" y="6281"/>
                  <a:pt x="19301" y="6303"/>
                  <a:pt x="19264" y="6297"/>
                </a:cubicBezTo>
                <a:cubicBezTo>
                  <a:pt x="19178" y="6291"/>
                  <a:pt x="19011" y="6365"/>
                  <a:pt x="18909" y="7006"/>
                </a:cubicBezTo>
                <a:cubicBezTo>
                  <a:pt x="18904" y="7054"/>
                  <a:pt x="18860" y="7078"/>
                  <a:pt x="18817" y="7072"/>
                </a:cubicBezTo>
                <a:cubicBezTo>
                  <a:pt x="18629" y="7048"/>
                  <a:pt x="18468" y="7369"/>
                  <a:pt x="18355" y="7701"/>
                </a:cubicBezTo>
                <a:cubicBezTo>
                  <a:pt x="18339" y="7737"/>
                  <a:pt x="18307" y="7762"/>
                  <a:pt x="18269" y="7756"/>
                </a:cubicBezTo>
                <a:cubicBezTo>
                  <a:pt x="18172" y="7738"/>
                  <a:pt x="18069" y="7754"/>
                  <a:pt x="17988" y="7839"/>
                </a:cubicBezTo>
                <a:cubicBezTo>
                  <a:pt x="17451" y="8371"/>
                  <a:pt x="16958" y="8547"/>
                  <a:pt x="16490" y="8680"/>
                </a:cubicBezTo>
                <a:cubicBezTo>
                  <a:pt x="16452" y="8692"/>
                  <a:pt x="16413" y="8669"/>
                  <a:pt x="16403" y="8632"/>
                </a:cubicBezTo>
                <a:cubicBezTo>
                  <a:pt x="16209" y="8119"/>
                  <a:pt x="15984" y="7634"/>
                  <a:pt x="15721" y="7168"/>
                </a:cubicBezTo>
                <a:cubicBezTo>
                  <a:pt x="15495" y="6769"/>
                  <a:pt x="15193" y="6438"/>
                  <a:pt x="14844" y="6190"/>
                </a:cubicBezTo>
                <a:cubicBezTo>
                  <a:pt x="14811" y="6166"/>
                  <a:pt x="14807" y="6116"/>
                  <a:pt x="14834" y="6086"/>
                </a:cubicBezTo>
                <a:cubicBezTo>
                  <a:pt x="14877" y="6043"/>
                  <a:pt x="14903" y="6002"/>
                  <a:pt x="14914" y="5959"/>
                </a:cubicBezTo>
                <a:cubicBezTo>
                  <a:pt x="14957" y="5802"/>
                  <a:pt x="14914" y="5475"/>
                  <a:pt x="14817" y="5088"/>
                </a:cubicBezTo>
                <a:cubicBezTo>
                  <a:pt x="14806" y="5040"/>
                  <a:pt x="14818" y="4987"/>
                  <a:pt x="14855" y="4950"/>
                </a:cubicBezTo>
                <a:cubicBezTo>
                  <a:pt x="14958" y="4848"/>
                  <a:pt x="15060" y="4721"/>
                  <a:pt x="15146" y="4552"/>
                </a:cubicBezTo>
                <a:cubicBezTo>
                  <a:pt x="15490" y="3875"/>
                  <a:pt x="15747" y="3094"/>
                  <a:pt x="15694" y="2634"/>
                </a:cubicBezTo>
                <a:cubicBezTo>
                  <a:pt x="16274" y="2453"/>
                  <a:pt x="17247" y="2121"/>
                  <a:pt x="17226" y="1933"/>
                </a:cubicBezTo>
                <a:cubicBezTo>
                  <a:pt x="17215" y="1867"/>
                  <a:pt x="17205" y="1812"/>
                  <a:pt x="17194" y="1758"/>
                </a:cubicBezTo>
                <a:cubicBezTo>
                  <a:pt x="17463" y="1691"/>
                  <a:pt x="17827" y="1588"/>
                  <a:pt x="17854" y="1521"/>
                </a:cubicBezTo>
                <a:cubicBezTo>
                  <a:pt x="17881" y="1443"/>
                  <a:pt x="17806" y="1196"/>
                  <a:pt x="17720" y="1172"/>
                </a:cubicBezTo>
                <a:cubicBezTo>
                  <a:pt x="17655" y="1154"/>
                  <a:pt x="17312" y="1377"/>
                  <a:pt x="17113" y="1510"/>
                </a:cubicBezTo>
                <a:cubicBezTo>
                  <a:pt x="17102" y="1486"/>
                  <a:pt x="17092" y="1462"/>
                  <a:pt x="17081" y="1438"/>
                </a:cubicBezTo>
                <a:cubicBezTo>
                  <a:pt x="16990" y="1227"/>
                  <a:pt x="15936" y="1939"/>
                  <a:pt x="15479" y="2266"/>
                </a:cubicBezTo>
                <a:cubicBezTo>
                  <a:pt x="15463" y="2260"/>
                  <a:pt x="15451" y="2253"/>
                  <a:pt x="15435" y="2247"/>
                </a:cubicBezTo>
                <a:cubicBezTo>
                  <a:pt x="15005" y="2120"/>
                  <a:pt x="14630" y="3433"/>
                  <a:pt x="14506" y="3983"/>
                </a:cubicBezTo>
                <a:cubicBezTo>
                  <a:pt x="14495" y="4025"/>
                  <a:pt x="14447" y="4031"/>
                  <a:pt x="14425" y="3994"/>
                </a:cubicBezTo>
                <a:cubicBezTo>
                  <a:pt x="14114" y="3323"/>
                  <a:pt x="13689" y="2732"/>
                  <a:pt x="13243" y="2678"/>
                </a:cubicBezTo>
                <a:cubicBezTo>
                  <a:pt x="13141" y="2666"/>
                  <a:pt x="13012" y="2677"/>
                  <a:pt x="12888" y="2714"/>
                </a:cubicBezTo>
                <a:cubicBezTo>
                  <a:pt x="12845" y="2726"/>
                  <a:pt x="12796" y="2689"/>
                  <a:pt x="12796" y="2634"/>
                </a:cubicBezTo>
                <a:cubicBezTo>
                  <a:pt x="12774" y="2259"/>
                  <a:pt x="12662" y="2019"/>
                  <a:pt x="12517" y="1861"/>
                </a:cubicBezTo>
                <a:cubicBezTo>
                  <a:pt x="12485" y="1825"/>
                  <a:pt x="12484" y="1771"/>
                  <a:pt x="12522" y="1741"/>
                </a:cubicBezTo>
                <a:cubicBezTo>
                  <a:pt x="12554" y="1716"/>
                  <a:pt x="12580" y="1686"/>
                  <a:pt x="12613" y="1656"/>
                </a:cubicBezTo>
                <a:cubicBezTo>
                  <a:pt x="12935" y="1365"/>
                  <a:pt x="12565" y="1268"/>
                  <a:pt x="12715" y="1087"/>
                </a:cubicBezTo>
                <a:cubicBezTo>
                  <a:pt x="12866" y="906"/>
                  <a:pt x="13135" y="864"/>
                  <a:pt x="13291" y="205"/>
                </a:cubicBezTo>
                <a:cubicBezTo>
                  <a:pt x="13320" y="82"/>
                  <a:pt x="13114" y="-26"/>
                  <a:pt x="12994" y="6"/>
                </a:cubicBezTo>
                <a:close/>
                <a:moveTo>
                  <a:pt x="10753" y="6879"/>
                </a:moveTo>
                <a:cubicBezTo>
                  <a:pt x="11774" y="6879"/>
                  <a:pt x="12603" y="7519"/>
                  <a:pt x="12603" y="8317"/>
                </a:cubicBezTo>
                <a:cubicBezTo>
                  <a:pt x="12603" y="9115"/>
                  <a:pt x="11774" y="9757"/>
                  <a:pt x="10753" y="9757"/>
                </a:cubicBezTo>
                <a:cubicBezTo>
                  <a:pt x="9732" y="9757"/>
                  <a:pt x="8903" y="9115"/>
                  <a:pt x="8903" y="8317"/>
                </a:cubicBezTo>
                <a:cubicBezTo>
                  <a:pt x="8903" y="7519"/>
                  <a:pt x="9732" y="6879"/>
                  <a:pt x="10753" y="6879"/>
                </a:cubicBezTo>
                <a:close/>
                <a:moveTo>
                  <a:pt x="6941" y="8649"/>
                </a:moveTo>
                <a:cubicBezTo>
                  <a:pt x="7447" y="8740"/>
                  <a:pt x="7748" y="9588"/>
                  <a:pt x="7613" y="10537"/>
                </a:cubicBezTo>
                <a:cubicBezTo>
                  <a:pt x="7484" y="11486"/>
                  <a:pt x="6963" y="12186"/>
                  <a:pt x="6452" y="12095"/>
                </a:cubicBezTo>
                <a:cubicBezTo>
                  <a:pt x="5947" y="12005"/>
                  <a:pt x="5646" y="11159"/>
                  <a:pt x="5780" y="10210"/>
                </a:cubicBezTo>
                <a:cubicBezTo>
                  <a:pt x="5915" y="9261"/>
                  <a:pt x="6436" y="8559"/>
                  <a:pt x="6941" y="8649"/>
                </a:cubicBezTo>
                <a:close/>
                <a:moveTo>
                  <a:pt x="14560" y="8649"/>
                </a:moveTo>
                <a:cubicBezTo>
                  <a:pt x="15065" y="8559"/>
                  <a:pt x="15586" y="9255"/>
                  <a:pt x="15721" y="10210"/>
                </a:cubicBezTo>
                <a:cubicBezTo>
                  <a:pt x="15855" y="11165"/>
                  <a:pt x="15559" y="12005"/>
                  <a:pt x="15049" y="12095"/>
                </a:cubicBezTo>
                <a:cubicBezTo>
                  <a:pt x="14543" y="12186"/>
                  <a:pt x="14022" y="11492"/>
                  <a:pt x="13888" y="10537"/>
                </a:cubicBezTo>
                <a:cubicBezTo>
                  <a:pt x="13753" y="9588"/>
                  <a:pt x="14054" y="8740"/>
                  <a:pt x="14560" y="8649"/>
                </a:cubicBezTo>
                <a:close/>
                <a:moveTo>
                  <a:pt x="8006" y="12589"/>
                </a:moveTo>
                <a:cubicBezTo>
                  <a:pt x="8163" y="12585"/>
                  <a:pt x="8330" y="12608"/>
                  <a:pt x="8500" y="12664"/>
                </a:cubicBezTo>
                <a:cubicBezTo>
                  <a:pt x="9183" y="12882"/>
                  <a:pt x="9662" y="13517"/>
                  <a:pt x="9560" y="14085"/>
                </a:cubicBezTo>
                <a:cubicBezTo>
                  <a:pt x="9463" y="14647"/>
                  <a:pt x="8828" y="14932"/>
                  <a:pt x="8146" y="14708"/>
                </a:cubicBezTo>
                <a:cubicBezTo>
                  <a:pt x="7463" y="14491"/>
                  <a:pt x="6991" y="13856"/>
                  <a:pt x="7087" y="13288"/>
                </a:cubicBezTo>
                <a:cubicBezTo>
                  <a:pt x="7160" y="12866"/>
                  <a:pt x="7535" y="12600"/>
                  <a:pt x="8006" y="12589"/>
                </a:cubicBezTo>
                <a:close/>
                <a:moveTo>
                  <a:pt x="13496" y="12590"/>
                </a:moveTo>
                <a:cubicBezTo>
                  <a:pt x="13967" y="12603"/>
                  <a:pt x="14341" y="12866"/>
                  <a:pt x="14414" y="13288"/>
                </a:cubicBezTo>
                <a:cubicBezTo>
                  <a:pt x="14510" y="13850"/>
                  <a:pt x="14038" y="14485"/>
                  <a:pt x="13355" y="14708"/>
                </a:cubicBezTo>
                <a:cubicBezTo>
                  <a:pt x="12672" y="14926"/>
                  <a:pt x="12043" y="14647"/>
                  <a:pt x="11941" y="14085"/>
                </a:cubicBezTo>
                <a:cubicBezTo>
                  <a:pt x="11844" y="13523"/>
                  <a:pt x="12318" y="12888"/>
                  <a:pt x="13001" y="12664"/>
                </a:cubicBezTo>
                <a:cubicBezTo>
                  <a:pt x="13171" y="12610"/>
                  <a:pt x="13339" y="12586"/>
                  <a:pt x="13496" y="12590"/>
                </a:cubicBezTo>
                <a:close/>
                <a:moveTo>
                  <a:pt x="7106" y="15893"/>
                </a:moveTo>
                <a:cubicBezTo>
                  <a:pt x="7429" y="15860"/>
                  <a:pt x="7851" y="16099"/>
                  <a:pt x="8178" y="16539"/>
                </a:cubicBezTo>
                <a:cubicBezTo>
                  <a:pt x="8618" y="17125"/>
                  <a:pt x="8726" y="17833"/>
                  <a:pt x="8415" y="18130"/>
                </a:cubicBezTo>
                <a:cubicBezTo>
                  <a:pt x="8103" y="18426"/>
                  <a:pt x="7496" y="18197"/>
                  <a:pt x="7060" y="17610"/>
                </a:cubicBezTo>
                <a:cubicBezTo>
                  <a:pt x="6620" y="17030"/>
                  <a:pt x="6517" y="16316"/>
                  <a:pt x="6824" y="16019"/>
                </a:cubicBezTo>
                <a:cubicBezTo>
                  <a:pt x="6902" y="15945"/>
                  <a:pt x="6998" y="15904"/>
                  <a:pt x="7106" y="15893"/>
                </a:cubicBezTo>
                <a:close/>
                <a:moveTo>
                  <a:pt x="14404" y="15895"/>
                </a:moveTo>
                <a:cubicBezTo>
                  <a:pt x="14510" y="15905"/>
                  <a:pt x="14606" y="15945"/>
                  <a:pt x="14682" y="16019"/>
                </a:cubicBezTo>
                <a:cubicBezTo>
                  <a:pt x="14989" y="16322"/>
                  <a:pt x="14883" y="17030"/>
                  <a:pt x="14447" y="17610"/>
                </a:cubicBezTo>
                <a:cubicBezTo>
                  <a:pt x="14006" y="18191"/>
                  <a:pt x="13398" y="18426"/>
                  <a:pt x="13091" y="18130"/>
                </a:cubicBezTo>
                <a:cubicBezTo>
                  <a:pt x="12780" y="17833"/>
                  <a:pt x="12888" y="17119"/>
                  <a:pt x="13328" y="16539"/>
                </a:cubicBezTo>
                <a:cubicBezTo>
                  <a:pt x="13659" y="16104"/>
                  <a:pt x="14083" y="15863"/>
                  <a:pt x="14404" y="15895"/>
                </a:cubicBezTo>
                <a:close/>
              </a:path>
            </a:pathLst>
          </a:custGeom>
          <a:solidFill>
            <a:srgbClr val="B51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B51600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46" name="Light Bulb"/>
          <p:cNvSpPr/>
          <p:nvPr/>
        </p:nvSpPr>
        <p:spPr>
          <a:xfrm>
            <a:off x="9797167" y="4195657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47" name="Ladybug"/>
          <p:cNvSpPr/>
          <p:nvPr/>
        </p:nvSpPr>
        <p:spPr>
          <a:xfrm>
            <a:off x="9432407" y="4728528"/>
            <a:ext cx="516563" cy="457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403" fill="norm" stroke="1" extrusionOk="0">
                <a:moveTo>
                  <a:pt x="12994" y="6"/>
                </a:moveTo>
                <a:cubicBezTo>
                  <a:pt x="12954" y="17"/>
                  <a:pt x="12924" y="43"/>
                  <a:pt x="12915" y="89"/>
                </a:cubicBezTo>
                <a:cubicBezTo>
                  <a:pt x="12802" y="664"/>
                  <a:pt x="12613" y="797"/>
                  <a:pt x="12097" y="1136"/>
                </a:cubicBezTo>
                <a:cubicBezTo>
                  <a:pt x="11979" y="1215"/>
                  <a:pt x="11872" y="1317"/>
                  <a:pt x="11786" y="1419"/>
                </a:cubicBezTo>
                <a:cubicBezTo>
                  <a:pt x="11749" y="1468"/>
                  <a:pt x="11678" y="1468"/>
                  <a:pt x="11640" y="1414"/>
                </a:cubicBezTo>
                <a:cubicBezTo>
                  <a:pt x="11532" y="1244"/>
                  <a:pt x="11372" y="997"/>
                  <a:pt x="10738" y="1015"/>
                </a:cubicBezTo>
                <a:cubicBezTo>
                  <a:pt x="10104" y="997"/>
                  <a:pt x="9958" y="1244"/>
                  <a:pt x="9851" y="1414"/>
                </a:cubicBezTo>
                <a:cubicBezTo>
                  <a:pt x="9813" y="1468"/>
                  <a:pt x="9742" y="1468"/>
                  <a:pt x="9705" y="1419"/>
                </a:cubicBezTo>
                <a:cubicBezTo>
                  <a:pt x="9619" y="1311"/>
                  <a:pt x="9518" y="1215"/>
                  <a:pt x="9394" y="1136"/>
                </a:cubicBezTo>
                <a:cubicBezTo>
                  <a:pt x="8878" y="797"/>
                  <a:pt x="8694" y="670"/>
                  <a:pt x="8576" y="89"/>
                </a:cubicBezTo>
                <a:cubicBezTo>
                  <a:pt x="8538" y="-92"/>
                  <a:pt x="8162" y="41"/>
                  <a:pt x="8199" y="205"/>
                </a:cubicBezTo>
                <a:cubicBezTo>
                  <a:pt x="8355" y="870"/>
                  <a:pt x="8625" y="906"/>
                  <a:pt x="8776" y="1087"/>
                </a:cubicBezTo>
                <a:cubicBezTo>
                  <a:pt x="8926" y="1268"/>
                  <a:pt x="8554" y="1365"/>
                  <a:pt x="8876" y="1656"/>
                </a:cubicBezTo>
                <a:cubicBezTo>
                  <a:pt x="8909" y="1686"/>
                  <a:pt x="8942" y="1716"/>
                  <a:pt x="8969" y="1741"/>
                </a:cubicBezTo>
                <a:cubicBezTo>
                  <a:pt x="9007" y="1771"/>
                  <a:pt x="9006" y="1825"/>
                  <a:pt x="8974" y="1861"/>
                </a:cubicBezTo>
                <a:cubicBezTo>
                  <a:pt x="8829" y="2019"/>
                  <a:pt x="8717" y="2259"/>
                  <a:pt x="8695" y="2634"/>
                </a:cubicBezTo>
                <a:cubicBezTo>
                  <a:pt x="8690" y="2689"/>
                  <a:pt x="8646" y="2726"/>
                  <a:pt x="8603" y="2714"/>
                </a:cubicBezTo>
                <a:cubicBezTo>
                  <a:pt x="8479" y="2683"/>
                  <a:pt x="8360" y="2666"/>
                  <a:pt x="8258" y="2678"/>
                </a:cubicBezTo>
                <a:cubicBezTo>
                  <a:pt x="7817" y="2732"/>
                  <a:pt x="7393" y="3323"/>
                  <a:pt x="7076" y="3994"/>
                </a:cubicBezTo>
                <a:cubicBezTo>
                  <a:pt x="7059" y="4031"/>
                  <a:pt x="7006" y="4025"/>
                  <a:pt x="6995" y="3983"/>
                </a:cubicBezTo>
                <a:cubicBezTo>
                  <a:pt x="6871" y="3433"/>
                  <a:pt x="6496" y="2120"/>
                  <a:pt x="6066" y="2247"/>
                </a:cubicBezTo>
                <a:cubicBezTo>
                  <a:pt x="6050" y="2253"/>
                  <a:pt x="6033" y="2260"/>
                  <a:pt x="6022" y="2266"/>
                </a:cubicBezTo>
                <a:cubicBezTo>
                  <a:pt x="5565" y="1939"/>
                  <a:pt x="4513" y="1227"/>
                  <a:pt x="4421" y="1438"/>
                </a:cubicBezTo>
                <a:cubicBezTo>
                  <a:pt x="4411" y="1462"/>
                  <a:pt x="4398" y="1486"/>
                  <a:pt x="4388" y="1510"/>
                </a:cubicBezTo>
                <a:cubicBezTo>
                  <a:pt x="4189" y="1377"/>
                  <a:pt x="3851" y="1154"/>
                  <a:pt x="3781" y="1172"/>
                </a:cubicBezTo>
                <a:cubicBezTo>
                  <a:pt x="3695" y="1196"/>
                  <a:pt x="3620" y="1437"/>
                  <a:pt x="3647" y="1521"/>
                </a:cubicBezTo>
                <a:cubicBezTo>
                  <a:pt x="3668" y="1594"/>
                  <a:pt x="4038" y="1697"/>
                  <a:pt x="4307" y="1758"/>
                </a:cubicBezTo>
                <a:cubicBezTo>
                  <a:pt x="4296" y="1806"/>
                  <a:pt x="4286" y="1867"/>
                  <a:pt x="4275" y="1933"/>
                </a:cubicBezTo>
                <a:cubicBezTo>
                  <a:pt x="4254" y="2121"/>
                  <a:pt x="5221" y="2453"/>
                  <a:pt x="5807" y="2634"/>
                </a:cubicBezTo>
                <a:cubicBezTo>
                  <a:pt x="5753" y="3094"/>
                  <a:pt x="6018" y="3875"/>
                  <a:pt x="6357" y="4552"/>
                </a:cubicBezTo>
                <a:cubicBezTo>
                  <a:pt x="6443" y="4721"/>
                  <a:pt x="6538" y="4854"/>
                  <a:pt x="6646" y="4950"/>
                </a:cubicBezTo>
                <a:cubicBezTo>
                  <a:pt x="6683" y="4987"/>
                  <a:pt x="6695" y="5034"/>
                  <a:pt x="6684" y="5088"/>
                </a:cubicBezTo>
                <a:cubicBezTo>
                  <a:pt x="6582" y="5475"/>
                  <a:pt x="6538" y="5802"/>
                  <a:pt x="6587" y="5959"/>
                </a:cubicBezTo>
                <a:cubicBezTo>
                  <a:pt x="6597" y="6002"/>
                  <a:pt x="6624" y="6043"/>
                  <a:pt x="6667" y="6086"/>
                </a:cubicBezTo>
                <a:cubicBezTo>
                  <a:pt x="6694" y="6116"/>
                  <a:pt x="6690" y="6166"/>
                  <a:pt x="6657" y="6190"/>
                </a:cubicBezTo>
                <a:cubicBezTo>
                  <a:pt x="6313" y="6438"/>
                  <a:pt x="6012" y="6769"/>
                  <a:pt x="5780" y="7168"/>
                </a:cubicBezTo>
                <a:cubicBezTo>
                  <a:pt x="5517" y="7634"/>
                  <a:pt x="5286" y="8125"/>
                  <a:pt x="5098" y="8632"/>
                </a:cubicBezTo>
                <a:cubicBezTo>
                  <a:pt x="5082" y="8669"/>
                  <a:pt x="5045" y="8692"/>
                  <a:pt x="5013" y="8680"/>
                </a:cubicBezTo>
                <a:cubicBezTo>
                  <a:pt x="4545" y="8547"/>
                  <a:pt x="4050" y="8377"/>
                  <a:pt x="3512" y="7839"/>
                </a:cubicBezTo>
                <a:cubicBezTo>
                  <a:pt x="3432" y="7760"/>
                  <a:pt x="3334" y="7738"/>
                  <a:pt x="3232" y="7756"/>
                </a:cubicBezTo>
                <a:cubicBezTo>
                  <a:pt x="3194" y="7762"/>
                  <a:pt x="3157" y="7743"/>
                  <a:pt x="3146" y="7701"/>
                </a:cubicBezTo>
                <a:cubicBezTo>
                  <a:pt x="3028" y="7369"/>
                  <a:pt x="2872" y="7048"/>
                  <a:pt x="2684" y="7072"/>
                </a:cubicBezTo>
                <a:cubicBezTo>
                  <a:pt x="2641" y="7078"/>
                  <a:pt x="2604" y="7048"/>
                  <a:pt x="2594" y="7006"/>
                </a:cubicBezTo>
                <a:cubicBezTo>
                  <a:pt x="2491" y="6365"/>
                  <a:pt x="2323" y="6285"/>
                  <a:pt x="2237" y="6297"/>
                </a:cubicBezTo>
                <a:cubicBezTo>
                  <a:pt x="2200" y="6303"/>
                  <a:pt x="2167" y="6281"/>
                  <a:pt x="2157" y="6244"/>
                </a:cubicBezTo>
                <a:cubicBezTo>
                  <a:pt x="2028" y="5815"/>
                  <a:pt x="1974" y="5332"/>
                  <a:pt x="1668" y="5489"/>
                </a:cubicBezTo>
                <a:cubicBezTo>
                  <a:pt x="1318" y="5664"/>
                  <a:pt x="1743" y="6237"/>
                  <a:pt x="1883" y="6418"/>
                </a:cubicBezTo>
                <a:cubicBezTo>
                  <a:pt x="1904" y="6449"/>
                  <a:pt x="1909" y="6492"/>
                  <a:pt x="1888" y="6522"/>
                </a:cubicBezTo>
                <a:cubicBezTo>
                  <a:pt x="1834" y="6619"/>
                  <a:pt x="1787" y="6854"/>
                  <a:pt x="2276" y="7253"/>
                </a:cubicBezTo>
                <a:cubicBezTo>
                  <a:pt x="2303" y="7278"/>
                  <a:pt x="2319" y="7327"/>
                  <a:pt x="2303" y="7363"/>
                </a:cubicBezTo>
                <a:cubicBezTo>
                  <a:pt x="2195" y="7611"/>
                  <a:pt x="2469" y="7949"/>
                  <a:pt x="2716" y="8209"/>
                </a:cubicBezTo>
                <a:cubicBezTo>
                  <a:pt x="2738" y="8233"/>
                  <a:pt x="2749" y="8262"/>
                  <a:pt x="2738" y="8292"/>
                </a:cubicBezTo>
                <a:cubicBezTo>
                  <a:pt x="2695" y="8456"/>
                  <a:pt x="2706" y="8632"/>
                  <a:pt x="2809" y="8784"/>
                </a:cubicBezTo>
                <a:cubicBezTo>
                  <a:pt x="3088" y="9189"/>
                  <a:pt x="3937" y="9423"/>
                  <a:pt x="4717" y="9562"/>
                </a:cubicBezTo>
                <a:cubicBezTo>
                  <a:pt x="4765" y="9568"/>
                  <a:pt x="4792" y="9623"/>
                  <a:pt x="4781" y="9672"/>
                </a:cubicBezTo>
                <a:cubicBezTo>
                  <a:pt x="4550" y="10560"/>
                  <a:pt x="4437" y="11268"/>
                  <a:pt x="4448" y="12260"/>
                </a:cubicBezTo>
                <a:cubicBezTo>
                  <a:pt x="4448" y="12308"/>
                  <a:pt x="4415" y="12363"/>
                  <a:pt x="4378" y="12381"/>
                </a:cubicBezTo>
                <a:cubicBezTo>
                  <a:pt x="3152" y="12937"/>
                  <a:pt x="2533" y="14961"/>
                  <a:pt x="2501" y="16261"/>
                </a:cubicBezTo>
                <a:cubicBezTo>
                  <a:pt x="2501" y="16334"/>
                  <a:pt x="2426" y="16370"/>
                  <a:pt x="2372" y="16327"/>
                </a:cubicBezTo>
                <a:cubicBezTo>
                  <a:pt x="662" y="14786"/>
                  <a:pt x="72" y="14708"/>
                  <a:pt x="13" y="14871"/>
                </a:cubicBezTo>
                <a:cubicBezTo>
                  <a:pt x="-46" y="15040"/>
                  <a:pt x="99" y="15138"/>
                  <a:pt x="529" y="15313"/>
                </a:cubicBezTo>
                <a:cubicBezTo>
                  <a:pt x="593" y="15337"/>
                  <a:pt x="630" y="15416"/>
                  <a:pt x="620" y="15494"/>
                </a:cubicBezTo>
                <a:cubicBezTo>
                  <a:pt x="534" y="16032"/>
                  <a:pt x="899" y="16104"/>
                  <a:pt x="1098" y="16104"/>
                </a:cubicBezTo>
                <a:cubicBezTo>
                  <a:pt x="1174" y="16104"/>
                  <a:pt x="1243" y="16164"/>
                  <a:pt x="1265" y="16242"/>
                </a:cubicBezTo>
                <a:lnTo>
                  <a:pt x="1313" y="16418"/>
                </a:lnTo>
                <a:cubicBezTo>
                  <a:pt x="1335" y="16497"/>
                  <a:pt x="1388" y="16563"/>
                  <a:pt x="1458" y="16594"/>
                </a:cubicBezTo>
                <a:cubicBezTo>
                  <a:pt x="1662" y="16672"/>
                  <a:pt x="2103" y="16848"/>
                  <a:pt x="2474" y="17006"/>
                </a:cubicBezTo>
                <a:cubicBezTo>
                  <a:pt x="2533" y="17030"/>
                  <a:pt x="2577" y="17077"/>
                  <a:pt x="2604" y="17138"/>
                </a:cubicBezTo>
                <a:cubicBezTo>
                  <a:pt x="2657" y="17271"/>
                  <a:pt x="2732" y="17368"/>
                  <a:pt x="2824" y="17399"/>
                </a:cubicBezTo>
                <a:cubicBezTo>
                  <a:pt x="3657" y="17683"/>
                  <a:pt x="3764" y="14509"/>
                  <a:pt x="3958" y="13681"/>
                </a:cubicBezTo>
                <a:cubicBezTo>
                  <a:pt x="4028" y="13378"/>
                  <a:pt x="4189" y="13208"/>
                  <a:pt x="4361" y="13118"/>
                </a:cubicBezTo>
                <a:cubicBezTo>
                  <a:pt x="4409" y="13093"/>
                  <a:pt x="4468" y="13129"/>
                  <a:pt x="4468" y="13189"/>
                </a:cubicBezTo>
                <a:cubicBezTo>
                  <a:pt x="4753" y="16871"/>
                  <a:pt x="6899" y="19967"/>
                  <a:pt x="9861" y="21345"/>
                </a:cubicBezTo>
                <a:cubicBezTo>
                  <a:pt x="9866" y="21345"/>
                  <a:pt x="9866" y="21345"/>
                  <a:pt x="9871" y="21351"/>
                </a:cubicBezTo>
                <a:cubicBezTo>
                  <a:pt x="10215" y="21508"/>
                  <a:pt x="10593" y="21296"/>
                  <a:pt x="10711" y="20928"/>
                </a:cubicBezTo>
                <a:cubicBezTo>
                  <a:pt x="10738" y="20849"/>
                  <a:pt x="10763" y="20849"/>
                  <a:pt x="10785" y="20922"/>
                </a:cubicBezTo>
                <a:cubicBezTo>
                  <a:pt x="10871" y="21188"/>
                  <a:pt x="11097" y="21382"/>
                  <a:pt x="11366" y="21394"/>
                </a:cubicBezTo>
                <a:cubicBezTo>
                  <a:pt x="11522" y="21400"/>
                  <a:pt x="11576" y="21375"/>
                  <a:pt x="11635" y="21345"/>
                </a:cubicBezTo>
                <a:cubicBezTo>
                  <a:pt x="14597" y="19967"/>
                  <a:pt x="16743" y="16871"/>
                  <a:pt x="17028" y="13189"/>
                </a:cubicBezTo>
                <a:cubicBezTo>
                  <a:pt x="17033" y="13129"/>
                  <a:pt x="17087" y="13093"/>
                  <a:pt x="17135" y="13118"/>
                </a:cubicBezTo>
                <a:cubicBezTo>
                  <a:pt x="17307" y="13208"/>
                  <a:pt x="17468" y="13378"/>
                  <a:pt x="17538" y="13681"/>
                </a:cubicBezTo>
                <a:cubicBezTo>
                  <a:pt x="17732" y="14509"/>
                  <a:pt x="17839" y="17683"/>
                  <a:pt x="18672" y="17399"/>
                </a:cubicBezTo>
                <a:cubicBezTo>
                  <a:pt x="18764" y="17368"/>
                  <a:pt x="18839" y="17277"/>
                  <a:pt x="18892" y="17138"/>
                </a:cubicBezTo>
                <a:cubicBezTo>
                  <a:pt x="18919" y="17077"/>
                  <a:pt x="18963" y="17030"/>
                  <a:pt x="19022" y="17006"/>
                </a:cubicBezTo>
                <a:cubicBezTo>
                  <a:pt x="19393" y="16854"/>
                  <a:pt x="19834" y="16672"/>
                  <a:pt x="20038" y="16594"/>
                </a:cubicBezTo>
                <a:cubicBezTo>
                  <a:pt x="20108" y="16563"/>
                  <a:pt x="20161" y="16503"/>
                  <a:pt x="20182" y="16418"/>
                </a:cubicBezTo>
                <a:lnTo>
                  <a:pt x="20231" y="16242"/>
                </a:lnTo>
                <a:cubicBezTo>
                  <a:pt x="20253" y="16158"/>
                  <a:pt x="20322" y="16104"/>
                  <a:pt x="20398" y="16104"/>
                </a:cubicBezTo>
                <a:cubicBezTo>
                  <a:pt x="20602" y="16104"/>
                  <a:pt x="20968" y="16032"/>
                  <a:pt x="20876" y="15494"/>
                </a:cubicBezTo>
                <a:cubicBezTo>
                  <a:pt x="20866" y="15416"/>
                  <a:pt x="20903" y="15337"/>
                  <a:pt x="20967" y="15313"/>
                </a:cubicBezTo>
                <a:cubicBezTo>
                  <a:pt x="21408" y="15137"/>
                  <a:pt x="21554" y="15040"/>
                  <a:pt x="21489" y="14871"/>
                </a:cubicBezTo>
                <a:cubicBezTo>
                  <a:pt x="21430" y="14708"/>
                  <a:pt x="20839" y="14786"/>
                  <a:pt x="19129" y="16327"/>
                </a:cubicBezTo>
                <a:cubicBezTo>
                  <a:pt x="19081" y="16376"/>
                  <a:pt x="19005" y="16334"/>
                  <a:pt x="19000" y="16261"/>
                </a:cubicBezTo>
                <a:cubicBezTo>
                  <a:pt x="18968" y="14955"/>
                  <a:pt x="18349" y="12937"/>
                  <a:pt x="17123" y="12381"/>
                </a:cubicBezTo>
                <a:cubicBezTo>
                  <a:pt x="17086" y="12363"/>
                  <a:pt x="17054" y="12308"/>
                  <a:pt x="17054" y="12260"/>
                </a:cubicBezTo>
                <a:cubicBezTo>
                  <a:pt x="17065" y="11268"/>
                  <a:pt x="16946" y="10560"/>
                  <a:pt x="16720" y="9672"/>
                </a:cubicBezTo>
                <a:cubicBezTo>
                  <a:pt x="16709" y="9623"/>
                  <a:pt x="16737" y="9568"/>
                  <a:pt x="16786" y="9562"/>
                </a:cubicBezTo>
                <a:cubicBezTo>
                  <a:pt x="17565" y="9423"/>
                  <a:pt x="18415" y="9189"/>
                  <a:pt x="18694" y="8784"/>
                </a:cubicBezTo>
                <a:cubicBezTo>
                  <a:pt x="18796" y="8632"/>
                  <a:pt x="18806" y="8456"/>
                  <a:pt x="18763" y="8292"/>
                </a:cubicBezTo>
                <a:cubicBezTo>
                  <a:pt x="18752" y="8262"/>
                  <a:pt x="18763" y="8227"/>
                  <a:pt x="18785" y="8209"/>
                </a:cubicBezTo>
                <a:cubicBezTo>
                  <a:pt x="19027" y="7949"/>
                  <a:pt x="19306" y="7611"/>
                  <a:pt x="19198" y="7363"/>
                </a:cubicBezTo>
                <a:cubicBezTo>
                  <a:pt x="19182" y="7327"/>
                  <a:pt x="19193" y="7278"/>
                  <a:pt x="19225" y="7253"/>
                </a:cubicBezTo>
                <a:cubicBezTo>
                  <a:pt x="19709" y="6854"/>
                  <a:pt x="19667" y="6619"/>
                  <a:pt x="19613" y="6522"/>
                </a:cubicBezTo>
                <a:cubicBezTo>
                  <a:pt x="19597" y="6492"/>
                  <a:pt x="19597" y="6449"/>
                  <a:pt x="19618" y="6418"/>
                </a:cubicBezTo>
                <a:cubicBezTo>
                  <a:pt x="19763" y="6237"/>
                  <a:pt x="20188" y="5670"/>
                  <a:pt x="19833" y="5489"/>
                </a:cubicBezTo>
                <a:cubicBezTo>
                  <a:pt x="19527" y="5332"/>
                  <a:pt x="19473" y="5815"/>
                  <a:pt x="19344" y="6244"/>
                </a:cubicBezTo>
                <a:cubicBezTo>
                  <a:pt x="19333" y="6281"/>
                  <a:pt x="19301" y="6303"/>
                  <a:pt x="19264" y="6297"/>
                </a:cubicBezTo>
                <a:cubicBezTo>
                  <a:pt x="19178" y="6291"/>
                  <a:pt x="19011" y="6365"/>
                  <a:pt x="18909" y="7006"/>
                </a:cubicBezTo>
                <a:cubicBezTo>
                  <a:pt x="18904" y="7054"/>
                  <a:pt x="18860" y="7078"/>
                  <a:pt x="18817" y="7072"/>
                </a:cubicBezTo>
                <a:cubicBezTo>
                  <a:pt x="18629" y="7048"/>
                  <a:pt x="18468" y="7369"/>
                  <a:pt x="18355" y="7701"/>
                </a:cubicBezTo>
                <a:cubicBezTo>
                  <a:pt x="18339" y="7737"/>
                  <a:pt x="18307" y="7762"/>
                  <a:pt x="18269" y="7756"/>
                </a:cubicBezTo>
                <a:cubicBezTo>
                  <a:pt x="18172" y="7738"/>
                  <a:pt x="18069" y="7754"/>
                  <a:pt x="17988" y="7839"/>
                </a:cubicBezTo>
                <a:cubicBezTo>
                  <a:pt x="17451" y="8371"/>
                  <a:pt x="16958" y="8547"/>
                  <a:pt x="16490" y="8680"/>
                </a:cubicBezTo>
                <a:cubicBezTo>
                  <a:pt x="16452" y="8692"/>
                  <a:pt x="16413" y="8669"/>
                  <a:pt x="16403" y="8632"/>
                </a:cubicBezTo>
                <a:cubicBezTo>
                  <a:pt x="16209" y="8119"/>
                  <a:pt x="15984" y="7634"/>
                  <a:pt x="15721" y="7168"/>
                </a:cubicBezTo>
                <a:cubicBezTo>
                  <a:pt x="15495" y="6769"/>
                  <a:pt x="15193" y="6438"/>
                  <a:pt x="14844" y="6190"/>
                </a:cubicBezTo>
                <a:cubicBezTo>
                  <a:pt x="14811" y="6166"/>
                  <a:pt x="14807" y="6116"/>
                  <a:pt x="14834" y="6086"/>
                </a:cubicBezTo>
                <a:cubicBezTo>
                  <a:pt x="14877" y="6043"/>
                  <a:pt x="14903" y="6002"/>
                  <a:pt x="14914" y="5959"/>
                </a:cubicBezTo>
                <a:cubicBezTo>
                  <a:pt x="14957" y="5802"/>
                  <a:pt x="14914" y="5475"/>
                  <a:pt x="14817" y="5088"/>
                </a:cubicBezTo>
                <a:cubicBezTo>
                  <a:pt x="14806" y="5040"/>
                  <a:pt x="14818" y="4987"/>
                  <a:pt x="14855" y="4950"/>
                </a:cubicBezTo>
                <a:cubicBezTo>
                  <a:pt x="14958" y="4848"/>
                  <a:pt x="15060" y="4721"/>
                  <a:pt x="15146" y="4552"/>
                </a:cubicBezTo>
                <a:cubicBezTo>
                  <a:pt x="15490" y="3875"/>
                  <a:pt x="15747" y="3094"/>
                  <a:pt x="15694" y="2634"/>
                </a:cubicBezTo>
                <a:cubicBezTo>
                  <a:pt x="16274" y="2453"/>
                  <a:pt x="17247" y="2121"/>
                  <a:pt x="17226" y="1933"/>
                </a:cubicBezTo>
                <a:cubicBezTo>
                  <a:pt x="17215" y="1867"/>
                  <a:pt x="17205" y="1812"/>
                  <a:pt x="17194" y="1758"/>
                </a:cubicBezTo>
                <a:cubicBezTo>
                  <a:pt x="17463" y="1691"/>
                  <a:pt x="17827" y="1588"/>
                  <a:pt x="17854" y="1521"/>
                </a:cubicBezTo>
                <a:cubicBezTo>
                  <a:pt x="17881" y="1443"/>
                  <a:pt x="17806" y="1196"/>
                  <a:pt x="17720" y="1172"/>
                </a:cubicBezTo>
                <a:cubicBezTo>
                  <a:pt x="17655" y="1154"/>
                  <a:pt x="17312" y="1377"/>
                  <a:pt x="17113" y="1510"/>
                </a:cubicBezTo>
                <a:cubicBezTo>
                  <a:pt x="17102" y="1486"/>
                  <a:pt x="17092" y="1462"/>
                  <a:pt x="17081" y="1438"/>
                </a:cubicBezTo>
                <a:cubicBezTo>
                  <a:pt x="16990" y="1227"/>
                  <a:pt x="15936" y="1939"/>
                  <a:pt x="15479" y="2266"/>
                </a:cubicBezTo>
                <a:cubicBezTo>
                  <a:pt x="15463" y="2260"/>
                  <a:pt x="15451" y="2253"/>
                  <a:pt x="15435" y="2247"/>
                </a:cubicBezTo>
                <a:cubicBezTo>
                  <a:pt x="15005" y="2120"/>
                  <a:pt x="14630" y="3433"/>
                  <a:pt x="14506" y="3983"/>
                </a:cubicBezTo>
                <a:cubicBezTo>
                  <a:pt x="14495" y="4025"/>
                  <a:pt x="14447" y="4031"/>
                  <a:pt x="14425" y="3994"/>
                </a:cubicBezTo>
                <a:cubicBezTo>
                  <a:pt x="14114" y="3323"/>
                  <a:pt x="13689" y="2732"/>
                  <a:pt x="13243" y="2678"/>
                </a:cubicBezTo>
                <a:cubicBezTo>
                  <a:pt x="13141" y="2666"/>
                  <a:pt x="13012" y="2677"/>
                  <a:pt x="12888" y="2714"/>
                </a:cubicBezTo>
                <a:cubicBezTo>
                  <a:pt x="12845" y="2726"/>
                  <a:pt x="12796" y="2689"/>
                  <a:pt x="12796" y="2634"/>
                </a:cubicBezTo>
                <a:cubicBezTo>
                  <a:pt x="12774" y="2259"/>
                  <a:pt x="12662" y="2019"/>
                  <a:pt x="12517" y="1861"/>
                </a:cubicBezTo>
                <a:cubicBezTo>
                  <a:pt x="12485" y="1825"/>
                  <a:pt x="12484" y="1771"/>
                  <a:pt x="12522" y="1741"/>
                </a:cubicBezTo>
                <a:cubicBezTo>
                  <a:pt x="12554" y="1716"/>
                  <a:pt x="12580" y="1686"/>
                  <a:pt x="12613" y="1656"/>
                </a:cubicBezTo>
                <a:cubicBezTo>
                  <a:pt x="12935" y="1365"/>
                  <a:pt x="12565" y="1268"/>
                  <a:pt x="12715" y="1087"/>
                </a:cubicBezTo>
                <a:cubicBezTo>
                  <a:pt x="12866" y="906"/>
                  <a:pt x="13135" y="864"/>
                  <a:pt x="13291" y="205"/>
                </a:cubicBezTo>
                <a:cubicBezTo>
                  <a:pt x="13320" y="82"/>
                  <a:pt x="13114" y="-26"/>
                  <a:pt x="12994" y="6"/>
                </a:cubicBezTo>
                <a:close/>
                <a:moveTo>
                  <a:pt x="10753" y="6879"/>
                </a:moveTo>
                <a:cubicBezTo>
                  <a:pt x="11774" y="6879"/>
                  <a:pt x="12603" y="7519"/>
                  <a:pt x="12603" y="8317"/>
                </a:cubicBezTo>
                <a:cubicBezTo>
                  <a:pt x="12603" y="9115"/>
                  <a:pt x="11774" y="9757"/>
                  <a:pt x="10753" y="9757"/>
                </a:cubicBezTo>
                <a:cubicBezTo>
                  <a:pt x="9732" y="9757"/>
                  <a:pt x="8903" y="9115"/>
                  <a:pt x="8903" y="8317"/>
                </a:cubicBezTo>
                <a:cubicBezTo>
                  <a:pt x="8903" y="7519"/>
                  <a:pt x="9732" y="6879"/>
                  <a:pt x="10753" y="6879"/>
                </a:cubicBezTo>
                <a:close/>
                <a:moveTo>
                  <a:pt x="6941" y="8649"/>
                </a:moveTo>
                <a:cubicBezTo>
                  <a:pt x="7447" y="8740"/>
                  <a:pt x="7748" y="9588"/>
                  <a:pt x="7613" y="10537"/>
                </a:cubicBezTo>
                <a:cubicBezTo>
                  <a:pt x="7484" y="11486"/>
                  <a:pt x="6963" y="12186"/>
                  <a:pt x="6452" y="12095"/>
                </a:cubicBezTo>
                <a:cubicBezTo>
                  <a:pt x="5947" y="12005"/>
                  <a:pt x="5646" y="11159"/>
                  <a:pt x="5780" y="10210"/>
                </a:cubicBezTo>
                <a:cubicBezTo>
                  <a:pt x="5915" y="9261"/>
                  <a:pt x="6436" y="8559"/>
                  <a:pt x="6941" y="8649"/>
                </a:cubicBezTo>
                <a:close/>
                <a:moveTo>
                  <a:pt x="14560" y="8649"/>
                </a:moveTo>
                <a:cubicBezTo>
                  <a:pt x="15065" y="8559"/>
                  <a:pt x="15586" y="9255"/>
                  <a:pt x="15721" y="10210"/>
                </a:cubicBezTo>
                <a:cubicBezTo>
                  <a:pt x="15855" y="11165"/>
                  <a:pt x="15559" y="12005"/>
                  <a:pt x="15049" y="12095"/>
                </a:cubicBezTo>
                <a:cubicBezTo>
                  <a:pt x="14543" y="12186"/>
                  <a:pt x="14022" y="11492"/>
                  <a:pt x="13888" y="10537"/>
                </a:cubicBezTo>
                <a:cubicBezTo>
                  <a:pt x="13753" y="9588"/>
                  <a:pt x="14054" y="8740"/>
                  <a:pt x="14560" y="8649"/>
                </a:cubicBezTo>
                <a:close/>
                <a:moveTo>
                  <a:pt x="8006" y="12589"/>
                </a:moveTo>
                <a:cubicBezTo>
                  <a:pt x="8163" y="12585"/>
                  <a:pt x="8330" y="12608"/>
                  <a:pt x="8500" y="12664"/>
                </a:cubicBezTo>
                <a:cubicBezTo>
                  <a:pt x="9183" y="12882"/>
                  <a:pt x="9662" y="13517"/>
                  <a:pt x="9560" y="14085"/>
                </a:cubicBezTo>
                <a:cubicBezTo>
                  <a:pt x="9463" y="14647"/>
                  <a:pt x="8828" y="14932"/>
                  <a:pt x="8146" y="14708"/>
                </a:cubicBezTo>
                <a:cubicBezTo>
                  <a:pt x="7463" y="14491"/>
                  <a:pt x="6991" y="13856"/>
                  <a:pt x="7087" y="13288"/>
                </a:cubicBezTo>
                <a:cubicBezTo>
                  <a:pt x="7160" y="12866"/>
                  <a:pt x="7535" y="12600"/>
                  <a:pt x="8006" y="12589"/>
                </a:cubicBezTo>
                <a:close/>
                <a:moveTo>
                  <a:pt x="13496" y="12590"/>
                </a:moveTo>
                <a:cubicBezTo>
                  <a:pt x="13967" y="12603"/>
                  <a:pt x="14341" y="12866"/>
                  <a:pt x="14414" y="13288"/>
                </a:cubicBezTo>
                <a:cubicBezTo>
                  <a:pt x="14510" y="13850"/>
                  <a:pt x="14038" y="14485"/>
                  <a:pt x="13355" y="14708"/>
                </a:cubicBezTo>
                <a:cubicBezTo>
                  <a:pt x="12672" y="14926"/>
                  <a:pt x="12043" y="14647"/>
                  <a:pt x="11941" y="14085"/>
                </a:cubicBezTo>
                <a:cubicBezTo>
                  <a:pt x="11844" y="13523"/>
                  <a:pt x="12318" y="12888"/>
                  <a:pt x="13001" y="12664"/>
                </a:cubicBezTo>
                <a:cubicBezTo>
                  <a:pt x="13171" y="12610"/>
                  <a:pt x="13339" y="12586"/>
                  <a:pt x="13496" y="12590"/>
                </a:cubicBezTo>
                <a:close/>
                <a:moveTo>
                  <a:pt x="7106" y="15893"/>
                </a:moveTo>
                <a:cubicBezTo>
                  <a:pt x="7429" y="15860"/>
                  <a:pt x="7851" y="16099"/>
                  <a:pt x="8178" y="16539"/>
                </a:cubicBezTo>
                <a:cubicBezTo>
                  <a:pt x="8618" y="17125"/>
                  <a:pt x="8726" y="17833"/>
                  <a:pt x="8415" y="18130"/>
                </a:cubicBezTo>
                <a:cubicBezTo>
                  <a:pt x="8103" y="18426"/>
                  <a:pt x="7496" y="18197"/>
                  <a:pt x="7060" y="17610"/>
                </a:cubicBezTo>
                <a:cubicBezTo>
                  <a:pt x="6620" y="17030"/>
                  <a:pt x="6517" y="16316"/>
                  <a:pt x="6824" y="16019"/>
                </a:cubicBezTo>
                <a:cubicBezTo>
                  <a:pt x="6902" y="15945"/>
                  <a:pt x="6998" y="15904"/>
                  <a:pt x="7106" y="15893"/>
                </a:cubicBezTo>
                <a:close/>
                <a:moveTo>
                  <a:pt x="14404" y="15895"/>
                </a:moveTo>
                <a:cubicBezTo>
                  <a:pt x="14510" y="15905"/>
                  <a:pt x="14606" y="15945"/>
                  <a:pt x="14682" y="16019"/>
                </a:cubicBezTo>
                <a:cubicBezTo>
                  <a:pt x="14989" y="16322"/>
                  <a:pt x="14883" y="17030"/>
                  <a:pt x="14447" y="17610"/>
                </a:cubicBezTo>
                <a:cubicBezTo>
                  <a:pt x="14006" y="18191"/>
                  <a:pt x="13398" y="18426"/>
                  <a:pt x="13091" y="18130"/>
                </a:cubicBezTo>
                <a:cubicBezTo>
                  <a:pt x="12780" y="17833"/>
                  <a:pt x="12888" y="17119"/>
                  <a:pt x="13328" y="16539"/>
                </a:cubicBezTo>
                <a:cubicBezTo>
                  <a:pt x="13659" y="16104"/>
                  <a:pt x="14083" y="15863"/>
                  <a:pt x="14404" y="15895"/>
                </a:cubicBezTo>
                <a:close/>
              </a:path>
            </a:pathLst>
          </a:custGeom>
          <a:solidFill>
            <a:srgbClr val="B51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B51600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48" name="Light Bulb"/>
          <p:cNvSpPr/>
          <p:nvPr/>
        </p:nvSpPr>
        <p:spPr>
          <a:xfrm>
            <a:off x="10622667" y="2711875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49" name="Light Bulb"/>
          <p:cNvSpPr/>
          <p:nvPr/>
        </p:nvSpPr>
        <p:spPr>
          <a:xfrm>
            <a:off x="11130667" y="2711875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50" name="Light Bulb"/>
          <p:cNvSpPr/>
          <p:nvPr/>
        </p:nvSpPr>
        <p:spPr>
          <a:xfrm>
            <a:off x="10622667" y="3473877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51" name="Light Bulb"/>
          <p:cNvSpPr/>
          <p:nvPr/>
        </p:nvSpPr>
        <p:spPr>
          <a:xfrm>
            <a:off x="11130667" y="4195657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52" name="Ladybug"/>
          <p:cNvSpPr/>
          <p:nvPr/>
        </p:nvSpPr>
        <p:spPr>
          <a:xfrm>
            <a:off x="10791307" y="4728528"/>
            <a:ext cx="516563" cy="457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403" fill="norm" stroke="1" extrusionOk="0">
                <a:moveTo>
                  <a:pt x="12994" y="6"/>
                </a:moveTo>
                <a:cubicBezTo>
                  <a:pt x="12954" y="17"/>
                  <a:pt x="12924" y="43"/>
                  <a:pt x="12915" y="89"/>
                </a:cubicBezTo>
                <a:cubicBezTo>
                  <a:pt x="12802" y="664"/>
                  <a:pt x="12613" y="797"/>
                  <a:pt x="12097" y="1136"/>
                </a:cubicBezTo>
                <a:cubicBezTo>
                  <a:pt x="11979" y="1215"/>
                  <a:pt x="11872" y="1317"/>
                  <a:pt x="11786" y="1419"/>
                </a:cubicBezTo>
                <a:cubicBezTo>
                  <a:pt x="11749" y="1468"/>
                  <a:pt x="11678" y="1468"/>
                  <a:pt x="11640" y="1414"/>
                </a:cubicBezTo>
                <a:cubicBezTo>
                  <a:pt x="11532" y="1244"/>
                  <a:pt x="11372" y="997"/>
                  <a:pt x="10738" y="1015"/>
                </a:cubicBezTo>
                <a:cubicBezTo>
                  <a:pt x="10104" y="997"/>
                  <a:pt x="9958" y="1244"/>
                  <a:pt x="9851" y="1414"/>
                </a:cubicBezTo>
                <a:cubicBezTo>
                  <a:pt x="9813" y="1468"/>
                  <a:pt x="9742" y="1468"/>
                  <a:pt x="9705" y="1419"/>
                </a:cubicBezTo>
                <a:cubicBezTo>
                  <a:pt x="9619" y="1311"/>
                  <a:pt x="9518" y="1215"/>
                  <a:pt x="9394" y="1136"/>
                </a:cubicBezTo>
                <a:cubicBezTo>
                  <a:pt x="8878" y="797"/>
                  <a:pt x="8694" y="670"/>
                  <a:pt x="8576" y="89"/>
                </a:cubicBezTo>
                <a:cubicBezTo>
                  <a:pt x="8538" y="-92"/>
                  <a:pt x="8162" y="41"/>
                  <a:pt x="8199" y="205"/>
                </a:cubicBezTo>
                <a:cubicBezTo>
                  <a:pt x="8355" y="870"/>
                  <a:pt x="8625" y="906"/>
                  <a:pt x="8776" y="1087"/>
                </a:cubicBezTo>
                <a:cubicBezTo>
                  <a:pt x="8926" y="1268"/>
                  <a:pt x="8554" y="1365"/>
                  <a:pt x="8876" y="1656"/>
                </a:cubicBezTo>
                <a:cubicBezTo>
                  <a:pt x="8909" y="1686"/>
                  <a:pt x="8942" y="1716"/>
                  <a:pt x="8969" y="1741"/>
                </a:cubicBezTo>
                <a:cubicBezTo>
                  <a:pt x="9007" y="1771"/>
                  <a:pt x="9006" y="1825"/>
                  <a:pt x="8974" y="1861"/>
                </a:cubicBezTo>
                <a:cubicBezTo>
                  <a:pt x="8829" y="2019"/>
                  <a:pt x="8717" y="2259"/>
                  <a:pt x="8695" y="2634"/>
                </a:cubicBezTo>
                <a:cubicBezTo>
                  <a:pt x="8690" y="2689"/>
                  <a:pt x="8646" y="2726"/>
                  <a:pt x="8603" y="2714"/>
                </a:cubicBezTo>
                <a:cubicBezTo>
                  <a:pt x="8479" y="2683"/>
                  <a:pt x="8360" y="2666"/>
                  <a:pt x="8258" y="2678"/>
                </a:cubicBezTo>
                <a:cubicBezTo>
                  <a:pt x="7817" y="2732"/>
                  <a:pt x="7393" y="3323"/>
                  <a:pt x="7076" y="3994"/>
                </a:cubicBezTo>
                <a:cubicBezTo>
                  <a:pt x="7059" y="4031"/>
                  <a:pt x="7006" y="4025"/>
                  <a:pt x="6995" y="3983"/>
                </a:cubicBezTo>
                <a:cubicBezTo>
                  <a:pt x="6871" y="3433"/>
                  <a:pt x="6496" y="2120"/>
                  <a:pt x="6066" y="2247"/>
                </a:cubicBezTo>
                <a:cubicBezTo>
                  <a:pt x="6050" y="2253"/>
                  <a:pt x="6033" y="2260"/>
                  <a:pt x="6022" y="2266"/>
                </a:cubicBezTo>
                <a:cubicBezTo>
                  <a:pt x="5565" y="1939"/>
                  <a:pt x="4513" y="1227"/>
                  <a:pt x="4421" y="1438"/>
                </a:cubicBezTo>
                <a:cubicBezTo>
                  <a:pt x="4411" y="1462"/>
                  <a:pt x="4398" y="1486"/>
                  <a:pt x="4388" y="1510"/>
                </a:cubicBezTo>
                <a:cubicBezTo>
                  <a:pt x="4189" y="1377"/>
                  <a:pt x="3851" y="1154"/>
                  <a:pt x="3781" y="1172"/>
                </a:cubicBezTo>
                <a:cubicBezTo>
                  <a:pt x="3695" y="1196"/>
                  <a:pt x="3620" y="1437"/>
                  <a:pt x="3647" y="1521"/>
                </a:cubicBezTo>
                <a:cubicBezTo>
                  <a:pt x="3668" y="1594"/>
                  <a:pt x="4038" y="1697"/>
                  <a:pt x="4307" y="1758"/>
                </a:cubicBezTo>
                <a:cubicBezTo>
                  <a:pt x="4296" y="1806"/>
                  <a:pt x="4286" y="1867"/>
                  <a:pt x="4275" y="1933"/>
                </a:cubicBezTo>
                <a:cubicBezTo>
                  <a:pt x="4254" y="2121"/>
                  <a:pt x="5221" y="2453"/>
                  <a:pt x="5807" y="2634"/>
                </a:cubicBezTo>
                <a:cubicBezTo>
                  <a:pt x="5753" y="3094"/>
                  <a:pt x="6018" y="3875"/>
                  <a:pt x="6357" y="4552"/>
                </a:cubicBezTo>
                <a:cubicBezTo>
                  <a:pt x="6443" y="4721"/>
                  <a:pt x="6538" y="4854"/>
                  <a:pt x="6646" y="4950"/>
                </a:cubicBezTo>
                <a:cubicBezTo>
                  <a:pt x="6683" y="4987"/>
                  <a:pt x="6695" y="5034"/>
                  <a:pt x="6684" y="5088"/>
                </a:cubicBezTo>
                <a:cubicBezTo>
                  <a:pt x="6582" y="5475"/>
                  <a:pt x="6538" y="5802"/>
                  <a:pt x="6587" y="5959"/>
                </a:cubicBezTo>
                <a:cubicBezTo>
                  <a:pt x="6597" y="6002"/>
                  <a:pt x="6624" y="6043"/>
                  <a:pt x="6667" y="6086"/>
                </a:cubicBezTo>
                <a:cubicBezTo>
                  <a:pt x="6694" y="6116"/>
                  <a:pt x="6690" y="6166"/>
                  <a:pt x="6657" y="6190"/>
                </a:cubicBezTo>
                <a:cubicBezTo>
                  <a:pt x="6313" y="6438"/>
                  <a:pt x="6012" y="6769"/>
                  <a:pt x="5780" y="7168"/>
                </a:cubicBezTo>
                <a:cubicBezTo>
                  <a:pt x="5517" y="7634"/>
                  <a:pt x="5286" y="8125"/>
                  <a:pt x="5098" y="8632"/>
                </a:cubicBezTo>
                <a:cubicBezTo>
                  <a:pt x="5082" y="8669"/>
                  <a:pt x="5045" y="8692"/>
                  <a:pt x="5013" y="8680"/>
                </a:cubicBezTo>
                <a:cubicBezTo>
                  <a:pt x="4545" y="8547"/>
                  <a:pt x="4050" y="8377"/>
                  <a:pt x="3512" y="7839"/>
                </a:cubicBezTo>
                <a:cubicBezTo>
                  <a:pt x="3432" y="7760"/>
                  <a:pt x="3334" y="7738"/>
                  <a:pt x="3232" y="7756"/>
                </a:cubicBezTo>
                <a:cubicBezTo>
                  <a:pt x="3194" y="7762"/>
                  <a:pt x="3157" y="7743"/>
                  <a:pt x="3146" y="7701"/>
                </a:cubicBezTo>
                <a:cubicBezTo>
                  <a:pt x="3028" y="7369"/>
                  <a:pt x="2872" y="7048"/>
                  <a:pt x="2684" y="7072"/>
                </a:cubicBezTo>
                <a:cubicBezTo>
                  <a:pt x="2641" y="7078"/>
                  <a:pt x="2604" y="7048"/>
                  <a:pt x="2594" y="7006"/>
                </a:cubicBezTo>
                <a:cubicBezTo>
                  <a:pt x="2491" y="6365"/>
                  <a:pt x="2323" y="6285"/>
                  <a:pt x="2237" y="6297"/>
                </a:cubicBezTo>
                <a:cubicBezTo>
                  <a:pt x="2200" y="6303"/>
                  <a:pt x="2167" y="6281"/>
                  <a:pt x="2157" y="6244"/>
                </a:cubicBezTo>
                <a:cubicBezTo>
                  <a:pt x="2028" y="5815"/>
                  <a:pt x="1974" y="5332"/>
                  <a:pt x="1668" y="5489"/>
                </a:cubicBezTo>
                <a:cubicBezTo>
                  <a:pt x="1318" y="5664"/>
                  <a:pt x="1743" y="6237"/>
                  <a:pt x="1883" y="6418"/>
                </a:cubicBezTo>
                <a:cubicBezTo>
                  <a:pt x="1904" y="6449"/>
                  <a:pt x="1909" y="6492"/>
                  <a:pt x="1888" y="6522"/>
                </a:cubicBezTo>
                <a:cubicBezTo>
                  <a:pt x="1834" y="6619"/>
                  <a:pt x="1787" y="6854"/>
                  <a:pt x="2276" y="7253"/>
                </a:cubicBezTo>
                <a:cubicBezTo>
                  <a:pt x="2303" y="7278"/>
                  <a:pt x="2319" y="7327"/>
                  <a:pt x="2303" y="7363"/>
                </a:cubicBezTo>
                <a:cubicBezTo>
                  <a:pt x="2195" y="7611"/>
                  <a:pt x="2469" y="7949"/>
                  <a:pt x="2716" y="8209"/>
                </a:cubicBezTo>
                <a:cubicBezTo>
                  <a:pt x="2738" y="8233"/>
                  <a:pt x="2749" y="8262"/>
                  <a:pt x="2738" y="8292"/>
                </a:cubicBezTo>
                <a:cubicBezTo>
                  <a:pt x="2695" y="8456"/>
                  <a:pt x="2706" y="8632"/>
                  <a:pt x="2809" y="8784"/>
                </a:cubicBezTo>
                <a:cubicBezTo>
                  <a:pt x="3088" y="9189"/>
                  <a:pt x="3937" y="9423"/>
                  <a:pt x="4717" y="9562"/>
                </a:cubicBezTo>
                <a:cubicBezTo>
                  <a:pt x="4765" y="9568"/>
                  <a:pt x="4792" y="9623"/>
                  <a:pt x="4781" y="9672"/>
                </a:cubicBezTo>
                <a:cubicBezTo>
                  <a:pt x="4550" y="10560"/>
                  <a:pt x="4437" y="11268"/>
                  <a:pt x="4448" y="12260"/>
                </a:cubicBezTo>
                <a:cubicBezTo>
                  <a:pt x="4448" y="12308"/>
                  <a:pt x="4415" y="12363"/>
                  <a:pt x="4378" y="12381"/>
                </a:cubicBezTo>
                <a:cubicBezTo>
                  <a:pt x="3152" y="12937"/>
                  <a:pt x="2533" y="14961"/>
                  <a:pt x="2501" y="16261"/>
                </a:cubicBezTo>
                <a:cubicBezTo>
                  <a:pt x="2501" y="16334"/>
                  <a:pt x="2426" y="16370"/>
                  <a:pt x="2372" y="16327"/>
                </a:cubicBezTo>
                <a:cubicBezTo>
                  <a:pt x="662" y="14786"/>
                  <a:pt x="72" y="14708"/>
                  <a:pt x="13" y="14871"/>
                </a:cubicBezTo>
                <a:cubicBezTo>
                  <a:pt x="-46" y="15040"/>
                  <a:pt x="99" y="15138"/>
                  <a:pt x="529" y="15313"/>
                </a:cubicBezTo>
                <a:cubicBezTo>
                  <a:pt x="593" y="15337"/>
                  <a:pt x="630" y="15416"/>
                  <a:pt x="620" y="15494"/>
                </a:cubicBezTo>
                <a:cubicBezTo>
                  <a:pt x="534" y="16032"/>
                  <a:pt x="899" y="16104"/>
                  <a:pt x="1098" y="16104"/>
                </a:cubicBezTo>
                <a:cubicBezTo>
                  <a:pt x="1174" y="16104"/>
                  <a:pt x="1243" y="16164"/>
                  <a:pt x="1265" y="16242"/>
                </a:cubicBezTo>
                <a:lnTo>
                  <a:pt x="1313" y="16418"/>
                </a:lnTo>
                <a:cubicBezTo>
                  <a:pt x="1335" y="16497"/>
                  <a:pt x="1388" y="16563"/>
                  <a:pt x="1458" y="16594"/>
                </a:cubicBezTo>
                <a:cubicBezTo>
                  <a:pt x="1662" y="16672"/>
                  <a:pt x="2103" y="16848"/>
                  <a:pt x="2474" y="17006"/>
                </a:cubicBezTo>
                <a:cubicBezTo>
                  <a:pt x="2533" y="17030"/>
                  <a:pt x="2577" y="17077"/>
                  <a:pt x="2604" y="17138"/>
                </a:cubicBezTo>
                <a:cubicBezTo>
                  <a:pt x="2657" y="17271"/>
                  <a:pt x="2732" y="17368"/>
                  <a:pt x="2824" y="17399"/>
                </a:cubicBezTo>
                <a:cubicBezTo>
                  <a:pt x="3657" y="17683"/>
                  <a:pt x="3764" y="14509"/>
                  <a:pt x="3958" y="13681"/>
                </a:cubicBezTo>
                <a:cubicBezTo>
                  <a:pt x="4028" y="13378"/>
                  <a:pt x="4189" y="13208"/>
                  <a:pt x="4361" y="13118"/>
                </a:cubicBezTo>
                <a:cubicBezTo>
                  <a:pt x="4409" y="13093"/>
                  <a:pt x="4468" y="13129"/>
                  <a:pt x="4468" y="13189"/>
                </a:cubicBezTo>
                <a:cubicBezTo>
                  <a:pt x="4753" y="16871"/>
                  <a:pt x="6899" y="19967"/>
                  <a:pt x="9861" y="21345"/>
                </a:cubicBezTo>
                <a:cubicBezTo>
                  <a:pt x="9866" y="21345"/>
                  <a:pt x="9866" y="21345"/>
                  <a:pt x="9871" y="21351"/>
                </a:cubicBezTo>
                <a:cubicBezTo>
                  <a:pt x="10215" y="21508"/>
                  <a:pt x="10593" y="21296"/>
                  <a:pt x="10711" y="20928"/>
                </a:cubicBezTo>
                <a:cubicBezTo>
                  <a:pt x="10738" y="20849"/>
                  <a:pt x="10763" y="20849"/>
                  <a:pt x="10785" y="20922"/>
                </a:cubicBezTo>
                <a:cubicBezTo>
                  <a:pt x="10871" y="21188"/>
                  <a:pt x="11097" y="21382"/>
                  <a:pt x="11366" y="21394"/>
                </a:cubicBezTo>
                <a:cubicBezTo>
                  <a:pt x="11522" y="21400"/>
                  <a:pt x="11576" y="21375"/>
                  <a:pt x="11635" y="21345"/>
                </a:cubicBezTo>
                <a:cubicBezTo>
                  <a:pt x="14597" y="19967"/>
                  <a:pt x="16743" y="16871"/>
                  <a:pt x="17028" y="13189"/>
                </a:cubicBezTo>
                <a:cubicBezTo>
                  <a:pt x="17033" y="13129"/>
                  <a:pt x="17087" y="13093"/>
                  <a:pt x="17135" y="13118"/>
                </a:cubicBezTo>
                <a:cubicBezTo>
                  <a:pt x="17307" y="13208"/>
                  <a:pt x="17468" y="13378"/>
                  <a:pt x="17538" y="13681"/>
                </a:cubicBezTo>
                <a:cubicBezTo>
                  <a:pt x="17732" y="14509"/>
                  <a:pt x="17839" y="17683"/>
                  <a:pt x="18672" y="17399"/>
                </a:cubicBezTo>
                <a:cubicBezTo>
                  <a:pt x="18764" y="17368"/>
                  <a:pt x="18839" y="17277"/>
                  <a:pt x="18892" y="17138"/>
                </a:cubicBezTo>
                <a:cubicBezTo>
                  <a:pt x="18919" y="17077"/>
                  <a:pt x="18963" y="17030"/>
                  <a:pt x="19022" y="17006"/>
                </a:cubicBezTo>
                <a:cubicBezTo>
                  <a:pt x="19393" y="16854"/>
                  <a:pt x="19834" y="16672"/>
                  <a:pt x="20038" y="16594"/>
                </a:cubicBezTo>
                <a:cubicBezTo>
                  <a:pt x="20108" y="16563"/>
                  <a:pt x="20161" y="16503"/>
                  <a:pt x="20182" y="16418"/>
                </a:cubicBezTo>
                <a:lnTo>
                  <a:pt x="20231" y="16242"/>
                </a:lnTo>
                <a:cubicBezTo>
                  <a:pt x="20253" y="16158"/>
                  <a:pt x="20322" y="16104"/>
                  <a:pt x="20398" y="16104"/>
                </a:cubicBezTo>
                <a:cubicBezTo>
                  <a:pt x="20602" y="16104"/>
                  <a:pt x="20968" y="16032"/>
                  <a:pt x="20876" y="15494"/>
                </a:cubicBezTo>
                <a:cubicBezTo>
                  <a:pt x="20866" y="15416"/>
                  <a:pt x="20903" y="15337"/>
                  <a:pt x="20967" y="15313"/>
                </a:cubicBezTo>
                <a:cubicBezTo>
                  <a:pt x="21408" y="15137"/>
                  <a:pt x="21554" y="15040"/>
                  <a:pt x="21489" y="14871"/>
                </a:cubicBezTo>
                <a:cubicBezTo>
                  <a:pt x="21430" y="14708"/>
                  <a:pt x="20839" y="14786"/>
                  <a:pt x="19129" y="16327"/>
                </a:cubicBezTo>
                <a:cubicBezTo>
                  <a:pt x="19081" y="16376"/>
                  <a:pt x="19005" y="16334"/>
                  <a:pt x="19000" y="16261"/>
                </a:cubicBezTo>
                <a:cubicBezTo>
                  <a:pt x="18968" y="14955"/>
                  <a:pt x="18349" y="12937"/>
                  <a:pt x="17123" y="12381"/>
                </a:cubicBezTo>
                <a:cubicBezTo>
                  <a:pt x="17086" y="12363"/>
                  <a:pt x="17054" y="12308"/>
                  <a:pt x="17054" y="12260"/>
                </a:cubicBezTo>
                <a:cubicBezTo>
                  <a:pt x="17065" y="11268"/>
                  <a:pt x="16946" y="10560"/>
                  <a:pt x="16720" y="9672"/>
                </a:cubicBezTo>
                <a:cubicBezTo>
                  <a:pt x="16709" y="9623"/>
                  <a:pt x="16737" y="9568"/>
                  <a:pt x="16786" y="9562"/>
                </a:cubicBezTo>
                <a:cubicBezTo>
                  <a:pt x="17565" y="9423"/>
                  <a:pt x="18415" y="9189"/>
                  <a:pt x="18694" y="8784"/>
                </a:cubicBezTo>
                <a:cubicBezTo>
                  <a:pt x="18796" y="8632"/>
                  <a:pt x="18806" y="8456"/>
                  <a:pt x="18763" y="8292"/>
                </a:cubicBezTo>
                <a:cubicBezTo>
                  <a:pt x="18752" y="8262"/>
                  <a:pt x="18763" y="8227"/>
                  <a:pt x="18785" y="8209"/>
                </a:cubicBezTo>
                <a:cubicBezTo>
                  <a:pt x="19027" y="7949"/>
                  <a:pt x="19306" y="7611"/>
                  <a:pt x="19198" y="7363"/>
                </a:cubicBezTo>
                <a:cubicBezTo>
                  <a:pt x="19182" y="7327"/>
                  <a:pt x="19193" y="7278"/>
                  <a:pt x="19225" y="7253"/>
                </a:cubicBezTo>
                <a:cubicBezTo>
                  <a:pt x="19709" y="6854"/>
                  <a:pt x="19667" y="6619"/>
                  <a:pt x="19613" y="6522"/>
                </a:cubicBezTo>
                <a:cubicBezTo>
                  <a:pt x="19597" y="6492"/>
                  <a:pt x="19597" y="6449"/>
                  <a:pt x="19618" y="6418"/>
                </a:cubicBezTo>
                <a:cubicBezTo>
                  <a:pt x="19763" y="6237"/>
                  <a:pt x="20188" y="5670"/>
                  <a:pt x="19833" y="5489"/>
                </a:cubicBezTo>
                <a:cubicBezTo>
                  <a:pt x="19527" y="5332"/>
                  <a:pt x="19473" y="5815"/>
                  <a:pt x="19344" y="6244"/>
                </a:cubicBezTo>
                <a:cubicBezTo>
                  <a:pt x="19333" y="6281"/>
                  <a:pt x="19301" y="6303"/>
                  <a:pt x="19264" y="6297"/>
                </a:cubicBezTo>
                <a:cubicBezTo>
                  <a:pt x="19178" y="6291"/>
                  <a:pt x="19011" y="6365"/>
                  <a:pt x="18909" y="7006"/>
                </a:cubicBezTo>
                <a:cubicBezTo>
                  <a:pt x="18904" y="7054"/>
                  <a:pt x="18860" y="7078"/>
                  <a:pt x="18817" y="7072"/>
                </a:cubicBezTo>
                <a:cubicBezTo>
                  <a:pt x="18629" y="7048"/>
                  <a:pt x="18468" y="7369"/>
                  <a:pt x="18355" y="7701"/>
                </a:cubicBezTo>
                <a:cubicBezTo>
                  <a:pt x="18339" y="7737"/>
                  <a:pt x="18307" y="7762"/>
                  <a:pt x="18269" y="7756"/>
                </a:cubicBezTo>
                <a:cubicBezTo>
                  <a:pt x="18172" y="7738"/>
                  <a:pt x="18069" y="7754"/>
                  <a:pt x="17988" y="7839"/>
                </a:cubicBezTo>
                <a:cubicBezTo>
                  <a:pt x="17451" y="8371"/>
                  <a:pt x="16958" y="8547"/>
                  <a:pt x="16490" y="8680"/>
                </a:cubicBezTo>
                <a:cubicBezTo>
                  <a:pt x="16452" y="8692"/>
                  <a:pt x="16413" y="8669"/>
                  <a:pt x="16403" y="8632"/>
                </a:cubicBezTo>
                <a:cubicBezTo>
                  <a:pt x="16209" y="8119"/>
                  <a:pt x="15984" y="7634"/>
                  <a:pt x="15721" y="7168"/>
                </a:cubicBezTo>
                <a:cubicBezTo>
                  <a:pt x="15495" y="6769"/>
                  <a:pt x="15193" y="6438"/>
                  <a:pt x="14844" y="6190"/>
                </a:cubicBezTo>
                <a:cubicBezTo>
                  <a:pt x="14811" y="6166"/>
                  <a:pt x="14807" y="6116"/>
                  <a:pt x="14834" y="6086"/>
                </a:cubicBezTo>
                <a:cubicBezTo>
                  <a:pt x="14877" y="6043"/>
                  <a:pt x="14903" y="6002"/>
                  <a:pt x="14914" y="5959"/>
                </a:cubicBezTo>
                <a:cubicBezTo>
                  <a:pt x="14957" y="5802"/>
                  <a:pt x="14914" y="5475"/>
                  <a:pt x="14817" y="5088"/>
                </a:cubicBezTo>
                <a:cubicBezTo>
                  <a:pt x="14806" y="5040"/>
                  <a:pt x="14818" y="4987"/>
                  <a:pt x="14855" y="4950"/>
                </a:cubicBezTo>
                <a:cubicBezTo>
                  <a:pt x="14958" y="4848"/>
                  <a:pt x="15060" y="4721"/>
                  <a:pt x="15146" y="4552"/>
                </a:cubicBezTo>
                <a:cubicBezTo>
                  <a:pt x="15490" y="3875"/>
                  <a:pt x="15747" y="3094"/>
                  <a:pt x="15694" y="2634"/>
                </a:cubicBezTo>
                <a:cubicBezTo>
                  <a:pt x="16274" y="2453"/>
                  <a:pt x="17247" y="2121"/>
                  <a:pt x="17226" y="1933"/>
                </a:cubicBezTo>
                <a:cubicBezTo>
                  <a:pt x="17215" y="1867"/>
                  <a:pt x="17205" y="1812"/>
                  <a:pt x="17194" y="1758"/>
                </a:cubicBezTo>
                <a:cubicBezTo>
                  <a:pt x="17463" y="1691"/>
                  <a:pt x="17827" y="1588"/>
                  <a:pt x="17854" y="1521"/>
                </a:cubicBezTo>
                <a:cubicBezTo>
                  <a:pt x="17881" y="1443"/>
                  <a:pt x="17806" y="1196"/>
                  <a:pt x="17720" y="1172"/>
                </a:cubicBezTo>
                <a:cubicBezTo>
                  <a:pt x="17655" y="1154"/>
                  <a:pt x="17312" y="1377"/>
                  <a:pt x="17113" y="1510"/>
                </a:cubicBezTo>
                <a:cubicBezTo>
                  <a:pt x="17102" y="1486"/>
                  <a:pt x="17092" y="1462"/>
                  <a:pt x="17081" y="1438"/>
                </a:cubicBezTo>
                <a:cubicBezTo>
                  <a:pt x="16990" y="1227"/>
                  <a:pt x="15936" y="1939"/>
                  <a:pt x="15479" y="2266"/>
                </a:cubicBezTo>
                <a:cubicBezTo>
                  <a:pt x="15463" y="2260"/>
                  <a:pt x="15451" y="2253"/>
                  <a:pt x="15435" y="2247"/>
                </a:cubicBezTo>
                <a:cubicBezTo>
                  <a:pt x="15005" y="2120"/>
                  <a:pt x="14630" y="3433"/>
                  <a:pt x="14506" y="3983"/>
                </a:cubicBezTo>
                <a:cubicBezTo>
                  <a:pt x="14495" y="4025"/>
                  <a:pt x="14447" y="4031"/>
                  <a:pt x="14425" y="3994"/>
                </a:cubicBezTo>
                <a:cubicBezTo>
                  <a:pt x="14114" y="3323"/>
                  <a:pt x="13689" y="2732"/>
                  <a:pt x="13243" y="2678"/>
                </a:cubicBezTo>
                <a:cubicBezTo>
                  <a:pt x="13141" y="2666"/>
                  <a:pt x="13012" y="2677"/>
                  <a:pt x="12888" y="2714"/>
                </a:cubicBezTo>
                <a:cubicBezTo>
                  <a:pt x="12845" y="2726"/>
                  <a:pt x="12796" y="2689"/>
                  <a:pt x="12796" y="2634"/>
                </a:cubicBezTo>
                <a:cubicBezTo>
                  <a:pt x="12774" y="2259"/>
                  <a:pt x="12662" y="2019"/>
                  <a:pt x="12517" y="1861"/>
                </a:cubicBezTo>
                <a:cubicBezTo>
                  <a:pt x="12485" y="1825"/>
                  <a:pt x="12484" y="1771"/>
                  <a:pt x="12522" y="1741"/>
                </a:cubicBezTo>
                <a:cubicBezTo>
                  <a:pt x="12554" y="1716"/>
                  <a:pt x="12580" y="1686"/>
                  <a:pt x="12613" y="1656"/>
                </a:cubicBezTo>
                <a:cubicBezTo>
                  <a:pt x="12935" y="1365"/>
                  <a:pt x="12565" y="1268"/>
                  <a:pt x="12715" y="1087"/>
                </a:cubicBezTo>
                <a:cubicBezTo>
                  <a:pt x="12866" y="906"/>
                  <a:pt x="13135" y="864"/>
                  <a:pt x="13291" y="205"/>
                </a:cubicBezTo>
                <a:cubicBezTo>
                  <a:pt x="13320" y="82"/>
                  <a:pt x="13114" y="-26"/>
                  <a:pt x="12994" y="6"/>
                </a:cubicBezTo>
                <a:close/>
                <a:moveTo>
                  <a:pt x="10753" y="6879"/>
                </a:moveTo>
                <a:cubicBezTo>
                  <a:pt x="11774" y="6879"/>
                  <a:pt x="12603" y="7519"/>
                  <a:pt x="12603" y="8317"/>
                </a:cubicBezTo>
                <a:cubicBezTo>
                  <a:pt x="12603" y="9115"/>
                  <a:pt x="11774" y="9757"/>
                  <a:pt x="10753" y="9757"/>
                </a:cubicBezTo>
                <a:cubicBezTo>
                  <a:pt x="9732" y="9757"/>
                  <a:pt x="8903" y="9115"/>
                  <a:pt x="8903" y="8317"/>
                </a:cubicBezTo>
                <a:cubicBezTo>
                  <a:pt x="8903" y="7519"/>
                  <a:pt x="9732" y="6879"/>
                  <a:pt x="10753" y="6879"/>
                </a:cubicBezTo>
                <a:close/>
                <a:moveTo>
                  <a:pt x="6941" y="8649"/>
                </a:moveTo>
                <a:cubicBezTo>
                  <a:pt x="7447" y="8740"/>
                  <a:pt x="7748" y="9588"/>
                  <a:pt x="7613" y="10537"/>
                </a:cubicBezTo>
                <a:cubicBezTo>
                  <a:pt x="7484" y="11486"/>
                  <a:pt x="6963" y="12186"/>
                  <a:pt x="6452" y="12095"/>
                </a:cubicBezTo>
                <a:cubicBezTo>
                  <a:pt x="5947" y="12005"/>
                  <a:pt x="5646" y="11159"/>
                  <a:pt x="5780" y="10210"/>
                </a:cubicBezTo>
                <a:cubicBezTo>
                  <a:pt x="5915" y="9261"/>
                  <a:pt x="6436" y="8559"/>
                  <a:pt x="6941" y="8649"/>
                </a:cubicBezTo>
                <a:close/>
                <a:moveTo>
                  <a:pt x="14560" y="8649"/>
                </a:moveTo>
                <a:cubicBezTo>
                  <a:pt x="15065" y="8559"/>
                  <a:pt x="15586" y="9255"/>
                  <a:pt x="15721" y="10210"/>
                </a:cubicBezTo>
                <a:cubicBezTo>
                  <a:pt x="15855" y="11165"/>
                  <a:pt x="15559" y="12005"/>
                  <a:pt x="15049" y="12095"/>
                </a:cubicBezTo>
                <a:cubicBezTo>
                  <a:pt x="14543" y="12186"/>
                  <a:pt x="14022" y="11492"/>
                  <a:pt x="13888" y="10537"/>
                </a:cubicBezTo>
                <a:cubicBezTo>
                  <a:pt x="13753" y="9588"/>
                  <a:pt x="14054" y="8740"/>
                  <a:pt x="14560" y="8649"/>
                </a:cubicBezTo>
                <a:close/>
                <a:moveTo>
                  <a:pt x="8006" y="12589"/>
                </a:moveTo>
                <a:cubicBezTo>
                  <a:pt x="8163" y="12585"/>
                  <a:pt x="8330" y="12608"/>
                  <a:pt x="8500" y="12664"/>
                </a:cubicBezTo>
                <a:cubicBezTo>
                  <a:pt x="9183" y="12882"/>
                  <a:pt x="9662" y="13517"/>
                  <a:pt x="9560" y="14085"/>
                </a:cubicBezTo>
                <a:cubicBezTo>
                  <a:pt x="9463" y="14647"/>
                  <a:pt x="8828" y="14932"/>
                  <a:pt x="8146" y="14708"/>
                </a:cubicBezTo>
                <a:cubicBezTo>
                  <a:pt x="7463" y="14491"/>
                  <a:pt x="6991" y="13856"/>
                  <a:pt x="7087" y="13288"/>
                </a:cubicBezTo>
                <a:cubicBezTo>
                  <a:pt x="7160" y="12866"/>
                  <a:pt x="7535" y="12600"/>
                  <a:pt x="8006" y="12589"/>
                </a:cubicBezTo>
                <a:close/>
                <a:moveTo>
                  <a:pt x="13496" y="12590"/>
                </a:moveTo>
                <a:cubicBezTo>
                  <a:pt x="13967" y="12603"/>
                  <a:pt x="14341" y="12866"/>
                  <a:pt x="14414" y="13288"/>
                </a:cubicBezTo>
                <a:cubicBezTo>
                  <a:pt x="14510" y="13850"/>
                  <a:pt x="14038" y="14485"/>
                  <a:pt x="13355" y="14708"/>
                </a:cubicBezTo>
                <a:cubicBezTo>
                  <a:pt x="12672" y="14926"/>
                  <a:pt x="12043" y="14647"/>
                  <a:pt x="11941" y="14085"/>
                </a:cubicBezTo>
                <a:cubicBezTo>
                  <a:pt x="11844" y="13523"/>
                  <a:pt x="12318" y="12888"/>
                  <a:pt x="13001" y="12664"/>
                </a:cubicBezTo>
                <a:cubicBezTo>
                  <a:pt x="13171" y="12610"/>
                  <a:pt x="13339" y="12586"/>
                  <a:pt x="13496" y="12590"/>
                </a:cubicBezTo>
                <a:close/>
                <a:moveTo>
                  <a:pt x="7106" y="15893"/>
                </a:moveTo>
                <a:cubicBezTo>
                  <a:pt x="7429" y="15860"/>
                  <a:pt x="7851" y="16099"/>
                  <a:pt x="8178" y="16539"/>
                </a:cubicBezTo>
                <a:cubicBezTo>
                  <a:pt x="8618" y="17125"/>
                  <a:pt x="8726" y="17833"/>
                  <a:pt x="8415" y="18130"/>
                </a:cubicBezTo>
                <a:cubicBezTo>
                  <a:pt x="8103" y="18426"/>
                  <a:pt x="7496" y="18197"/>
                  <a:pt x="7060" y="17610"/>
                </a:cubicBezTo>
                <a:cubicBezTo>
                  <a:pt x="6620" y="17030"/>
                  <a:pt x="6517" y="16316"/>
                  <a:pt x="6824" y="16019"/>
                </a:cubicBezTo>
                <a:cubicBezTo>
                  <a:pt x="6902" y="15945"/>
                  <a:pt x="6998" y="15904"/>
                  <a:pt x="7106" y="15893"/>
                </a:cubicBezTo>
                <a:close/>
                <a:moveTo>
                  <a:pt x="14404" y="15895"/>
                </a:moveTo>
                <a:cubicBezTo>
                  <a:pt x="14510" y="15905"/>
                  <a:pt x="14606" y="15945"/>
                  <a:pt x="14682" y="16019"/>
                </a:cubicBezTo>
                <a:cubicBezTo>
                  <a:pt x="14989" y="16322"/>
                  <a:pt x="14883" y="17030"/>
                  <a:pt x="14447" y="17610"/>
                </a:cubicBezTo>
                <a:cubicBezTo>
                  <a:pt x="14006" y="18191"/>
                  <a:pt x="13398" y="18426"/>
                  <a:pt x="13091" y="18130"/>
                </a:cubicBezTo>
                <a:cubicBezTo>
                  <a:pt x="12780" y="17833"/>
                  <a:pt x="12888" y="17119"/>
                  <a:pt x="13328" y="16539"/>
                </a:cubicBezTo>
                <a:cubicBezTo>
                  <a:pt x="13659" y="16104"/>
                  <a:pt x="14083" y="15863"/>
                  <a:pt x="14404" y="15895"/>
                </a:cubicBezTo>
                <a:close/>
              </a:path>
            </a:pathLst>
          </a:custGeom>
          <a:solidFill>
            <a:srgbClr val="B51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B51600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53" name="Ladybug"/>
          <p:cNvSpPr/>
          <p:nvPr/>
        </p:nvSpPr>
        <p:spPr>
          <a:xfrm rot="14762928">
            <a:off x="9787043" y="3721958"/>
            <a:ext cx="516563" cy="457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403" fill="norm" stroke="1" extrusionOk="0">
                <a:moveTo>
                  <a:pt x="12994" y="6"/>
                </a:moveTo>
                <a:cubicBezTo>
                  <a:pt x="12954" y="17"/>
                  <a:pt x="12924" y="43"/>
                  <a:pt x="12915" y="89"/>
                </a:cubicBezTo>
                <a:cubicBezTo>
                  <a:pt x="12802" y="664"/>
                  <a:pt x="12613" y="797"/>
                  <a:pt x="12097" y="1136"/>
                </a:cubicBezTo>
                <a:cubicBezTo>
                  <a:pt x="11979" y="1215"/>
                  <a:pt x="11872" y="1317"/>
                  <a:pt x="11786" y="1419"/>
                </a:cubicBezTo>
                <a:cubicBezTo>
                  <a:pt x="11749" y="1468"/>
                  <a:pt x="11678" y="1468"/>
                  <a:pt x="11640" y="1414"/>
                </a:cubicBezTo>
                <a:cubicBezTo>
                  <a:pt x="11532" y="1244"/>
                  <a:pt x="11372" y="997"/>
                  <a:pt x="10738" y="1015"/>
                </a:cubicBezTo>
                <a:cubicBezTo>
                  <a:pt x="10104" y="997"/>
                  <a:pt x="9958" y="1244"/>
                  <a:pt x="9851" y="1414"/>
                </a:cubicBezTo>
                <a:cubicBezTo>
                  <a:pt x="9813" y="1468"/>
                  <a:pt x="9742" y="1468"/>
                  <a:pt x="9705" y="1419"/>
                </a:cubicBezTo>
                <a:cubicBezTo>
                  <a:pt x="9619" y="1311"/>
                  <a:pt x="9518" y="1215"/>
                  <a:pt x="9394" y="1136"/>
                </a:cubicBezTo>
                <a:cubicBezTo>
                  <a:pt x="8878" y="797"/>
                  <a:pt x="8694" y="670"/>
                  <a:pt x="8576" y="89"/>
                </a:cubicBezTo>
                <a:cubicBezTo>
                  <a:pt x="8538" y="-92"/>
                  <a:pt x="8162" y="41"/>
                  <a:pt x="8199" y="205"/>
                </a:cubicBezTo>
                <a:cubicBezTo>
                  <a:pt x="8355" y="870"/>
                  <a:pt x="8625" y="906"/>
                  <a:pt x="8776" y="1087"/>
                </a:cubicBezTo>
                <a:cubicBezTo>
                  <a:pt x="8926" y="1268"/>
                  <a:pt x="8554" y="1365"/>
                  <a:pt x="8876" y="1656"/>
                </a:cubicBezTo>
                <a:cubicBezTo>
                  <a:pt x="8909" y="1686"/>
                  <a:pt x="8942" y="1716"/>
                  <a:pt x="8969" y="1741"/>
                </a:cubicBezTo>
                <a:cubicBezTo>
                  <a:pt x="9007" y="1771"/>
                  <a:pt x="9006" y="1825"/>
                  <a:pt x="8974" y="1861"/>
                </a:cubicBezTo>
                <a:cubicBezTo>
                  <a:pt x="8829" y="2019"/>
                  <a:pt x="8717" y="2259"/>
                  <a:pt x="8695" y="2634"/>
                </a:cubicBezTo>
                <a:cubicBezTo>
                  <a:pt x="8690" y="2689"/>
                  <a:pt x="8646" y="2726"/>
                  <a:pt x="8603" y="2714"/>
                </a:cubicBezTo>
                <a:cubicBezTo>
                  <a:pt x="8479" y="2683"/>
                  <a:pt x="8360" y="2666"/>
                  <a:pt x="8258" y="2678"/>
                </a:cubicBezTo>
                <a:cubicBezTo>
                  <a:pt x="7817" y="2732"/>
                  <a:pt x="7393" y="3323"/>
                  <a:pt x="7076" y="3994"/>
                </a:cubicBezTo>
                <a:cubicBezTo>
                  <a:pt x="7059" y="4031"/>
                  <a:pt x="7006" y="4025"/>
                  <a:pt x="6995" y="3983"/>
                </a:cubicBezTo>
                <a:cubicBezTo>
                  <a:pt x="6871" y="3433"/>
                  <a:pt x="6496" y="2120"/>
                  <a:pt x="6066" y="2247"/>
                </a:cubicBezTo>
                <a:cubicBezTo>
                  <a:pt x="6050" y="2253"/>
                  <a:pt x="6033" y="2260"/>
                  <a:pt x="6022" y="2266"/>
                </a:cubicBezTo>
                <a:cubicBezTo>
                  <a:pt x="5565" y="1939"/>
                  <a:pt x="4513" y="1227"/>
                  <a:pt x="4421" y="1438"/>
                </a:cubicBezTo>
                <a:cubicBezTo>
                  <a:pt x="4411" y="1462"/>
                  <a:pt x="4398" y="1486"/>
                  <a:pt x="4388" y="1510"/>
                </a:cubicBezTo>
                <a:cubicBezTo>
                  <a:pt x="4189" y="1377"/>
                  <a:pt x="3851" y="1154"/>
                  <a:pt x="3781" y="1172"/>
                </a:cubicBezTo>
                <a:cubicBezTo>
                  <a:pt x="3695" y="1196"/>
                  <a:pt x="3620" y="1437"/>
                  <a:pt x="3647" y="1521"/>
                </a:cubicBezTo>
                <a:cubicBezTo>
                  <a:pt x="3668" y="1594"/>
                  <a:pt x="4038" y="1697"/>
                  <a:pt x="4307" y="1758"/>
                </a:cubicBezTo>
                <a:cubicBezTo>
                  <a:pt x="4296" y="1806"/>
                  <a:pt x="4286" y="1867"/>
                  <a:pt x="4275" y="1933"/>
                </a:cubicBezTo>
                <a:cubicBezTo>
                  <a:pt x="4254" y="2121"/>
                  <a:pt x="5221" y="2453"/>
                  <a:pt x="5807" y="2634"/>
                </a:cubicBezTo>
                <a:cubicBezTo>
                  <a:pt x="5753" y="3094"/>
                  <a:pt x="6018" y="3875"/>
                  <a:pt x="6357" y="4552"/>
                </a:cubicBezTo>
                <a:cubicBezTo>
                  <a:pt x="6443" y="4721"/>
                  <a:pt x="6538" y="4854"/>
                  <a:pt x="6646" y="4950"/>
                </a:cubicBezTo>
                <a:cubicBezTo>
                  <a:pt x="6683" y="4987"/>
                  <a:pt x="6695" y="5034"/>
                  <a:pt x="6684" y="5088"/>
                </a:cubicBezTo>
                <a:cubicBezTo>
                  <a:pt x="6582" y="5475"/>
                  <a:pt x="6538" y="5802"/>
                  <a:pt x="6587" y="5959"/>
                </a:cubicBezTo>
                <a:cubicBezTo>
                  <a:pt x="6597" y="6002"/>
                  <a:pt x="6624" y="6043"/>
                  <a:pt x="6667" y="6086"/>
                </a:cubicBezTo>
                <a:cubicBezTo>
                  <a:pt x="6694" y="6116"/>
                  <a:pt x="6690" y="6166"/>
                  <a:pt x="6657" y="6190"/>
                </a:cubicBezTo>
                <a:cubicBezTo>
                  <a:pt x="6313" y="6438"/>
                  <a:pt x="6012" y="6769"/>
                  <a:pt x="5780" y="7168"/>
                </a:cubicBezTo>
                <a:cubicBezTo>
                  <a:pt x="5517" y="7634"/>
                  <a:pt x="5286" y="8125"/>
                  <a:pt x="5098" y="8632"/>
                </a:cubicBezTo>
                <a:cubicBezTo>
                  <a:pt x="5082" y="8669"/>
                  <a:pt x="5045" y="8692"/>
                  <a:pt x="5013" y="8680"/>
                </a:cubicBezTo>
                <a:cubicBezTo>
                  <a:pt x="4545" y="8547"/>
                  <a:pt x="4050" y="8377"/>
                  <a:pt x="3512" y="7839"/>
                </a:cubicBezTo>
                <a:cubicBezTo>
                  <a:pt x="3432" y="7760"/>
                  <a:pt x="3334" y="7738"/>
                  <a:pt x="3232" y="7756"/>
                </a:cubicBezTo>
                <a:cubicBezTo>
                  <a:pt x="3194" y="7762"/>
                  <a:pt x="3157" y="7743"/>
                  <a:pt x="3146" y="7701"/>
                </a:cubicBezTo>
                <a:cubicBezTo>
                  <a:pt x="3028" y="7369"/>
                  <a:pt x="2872" y="7048"/>
                  <a:pt x="2684" y="7072"/>
                </a:cubicBezTo>
                <a:cubicBezTo>
                  <a:pt x="2641" y="7078"/>
                  <a:pt x="2604" y="7048"/>
                  <a:pt x="2594" y="7006"/>
                </a:cubicBezTo>
                <a:cubicBezTo>
                  <a:pt x="2491" y="6365"/>
                  <a:pt x="2323" y="6285"/>
                  <a:pt x="2237" y="6297"/>
                </a:cubicBezTo>
                <a:cubicBezTo>
                  <a:pt x="2200" y="6303"/>
                  <a:pt x="2167" y="6281"/>
                  <a:pt x="2157" y="6244"/>
                </a:cubicBezTo>
                <a:cubicBezTo>
                  <a:pt x="2028" y="5815"/>
                  <a:pt x="1974" y="5332"/>
                  <a:pt x="1668" y="5489"/>
                </a:cubicBezTo>
                <a:cubicBezTo>
                  <a:pt x="1318" y="5664"/>
                  <a:pt x="1743" y="6237"/>
                  <a:pt x="1883" y="6418"/>
                </a:cubicBezTo>
                <a:cubicBezTo>
                  <a:pt x="1904" y="6449"/>
                  <a:pt x="1909" y="6492"/>
                  <a:pt x="1888" y="6522"/>
                </a:cubicBezTo>
                <a:cubicBezTo>
                  <a:pt x="1834" y="6619"/>
                  <a:pt x="1787" y="6854"/>
                  <a:pt x="2276" y="7253"/>
                </a:cubicBezTo>
                <a:cubicBezTo>
                  <a:pt x="2303" y="7278"/>
                  <a:pt x="2319" y="7327"/>
                  <a:pt x="2303" y="7363"/>
                </a:cubicBezTo>
                <a:cubicBezTo>
                  <a:pt x="2195" y="7611"/>
                  <a:pt x="2469" y="7949"/>
                  <a:pt x="2716" y="8209"/>
                </a:cubicBezTo>
                <a:cubicBezTo>
                  <a:pt x="2738" y="8233"/>
                  <a:pt x="2749" y="8262"/>
                  <a:pt x="2738" y="8292"/>
                </a:cubicBezTo>
                <a:cubicBezTo>
                  <a:pt x="2695" y="8456"/>
                  <a:pt x="2706" y="8632"/>
                  <a:pt x="2809" y="8784"/>
                </a:cubicBezTo>
                <a:cubicBezTo>
                  <a:pt x="3088" y="9189"/>
                  <a:pt x="3937" y="9423"/>
                  <a:pt x="4717" y="9562"/>
                </a:cubicBezTo>
                <a:cubicBezTo>
                  <a:pt x="4765" y="9568"/>
                  <a:pt x="4792" y="9623"/>
                  <a:pt x="4781" y="9672"/>
                </a:cubicBezTo>
                <a:cubicBezTo>
                  <a:pt x="4550" y="10560"/>
                  <a:pt x="4437" y="11268"/>
                  <a:pt x="4448" y="12260"/>
                </a:cubicBezTo>
                <a:cubicBezTo>
                  <a:pt x="4448" y="12308"/>
                  <a:pt x="4415" y="12363"/>
                  <a:pt x="4378" y="12381"/>
                </a:cubicBezTo>
                <a:cubicBezTo>
                  <a:pt x="3152" y="12937"/>
                  <a:pt x="2533" y="14961"/>
                  <a:pt x="2501" y="16261"/>
                </a:cubicBezTo>
                <a:cubicBezTo>
                  <a:pt x="2501" y="16334"/>
                  <a:pt x="2426" y="16370"/>
                  <a:pt x="2372" y="16327"/>
                </a:cubicBezTo>
                <a:cubicBezTo>
                  <a:pt x="662" y="14786"/>
                  <a:pt x="72" y="14708"/>
                  <a:pt x="13" y="14871"/>
                </a:cubicBezTo>
                <a:cubicBezTo>
                  <a:pt x="-46" y="15040"/>
                  <a:pt x="99" y="15138"/>
                  <a:pt x="529" y="15313"/>
                </a:cubicBezTo>
                <a:cubicBezTo>
                  <a:pt x="593" y="15337"/>
                  <a:pt x="630" y="15416"/>
                  <a:pt x="620" y="15494"/>
                </a:cubicBezTo>
                <a:cubicBezTo>
                  <a:pt x="534" y="16032"/>
                  <a:pt x="899" y="16104"/>
                  <a:pt x="1098" y="16104"/>
                </a:cubicBezTo>
                <a:cubicBezTo>
                  <a:pt x="1174" y="16104"/>
                  <a:pt x="1243" y="16164"/>
                  <a:pt x="1265" y="16242"/>
                </a:cubicBezTo>
                <a:lnTo>
                  <a:pt x="1313" y="16418"/>
                </a:lnTo>
                <a:cubicBezTo>
                  <a:pt x="1335" y="16497"/>
                  <a:pt x="1388" y="16563"/>
                  <a:pt x="1458" y="16594"/>
                </a:cubicBezTo>
                <a:cubicBezTo>
                  <a:pt x="1662" y="16672"/>
                  <a:pt x="2103" y="16848"/>
                  <a:pt x="2474" y="17006"/>
                </a:cubicBezTo>
                <a:cubicBezTo>
                  <a:pt x="2533" y="17030"/>
                  <a:pt x="2577" y="17077"/>
                  <a:pt x="2604" y="17138"/>
                </a:cubicBezTo>
                <a:cubicBezTo>
                  <a:pt x="2657" y="17271"/>
                  <a:pt x="2732" y="17368"/>
                  <a:pt x="2824" y="17399"/>
                </a:cubicBezTo>
                <a:cubicBezTo>
                  <a:pt x="3657" y="17683"/>
                  <a:pt x="3764" y="14509"/>
                  <a:pt x="3958" y="13681"/>
                </a:cubicBezTo>
                <a:cubicBezTo>
                  <a:pt x="4028" y="13378"/>
                  <a:pt x="4189" y="13208"/>
                  <a:pt x="4361" y="13118"/>
                </a:cubicBezTo>
                <a:cubicBezTo>
                  <a:pt x="4409" y="13093"/>
                  <a:pt x="4468" y="13129"/>
                  <a:pt x="4468" y="13189"/>
                </a:cubicBezTo>
                <a:cubicBezTo>
                  <a:pt x="4753" y="16871"/>
                  <a:pt x="6899" y="19967"/>
                  <a:pt x="9861" y="21345"/>
                </a:cubicBezTo>
                <a:cubicBezTo>
                  <a:pt x="9866" y="21345"/>
                  <a:pt x="9866" y="21345"/>
                  <a:pt x="9871" y="21351"/>
                </a:cubicBezTo>
                <a:cubicBezTo>
                  <a:pt x="10215" y="21508"/>
                  <a:pt x="10593" y="21296"/>
                  <a:pt x="10711" y="20928"/>
                </a:cubicBezTo>
                <a:cubicBezTo>
                  <a:pt x="10738" y="20849"/>
                  <a:pt x="10763" y="20849"/>
                  <a:pt x="10785" y="20922"/>
                </a:cubicBezTo>
                <a:cubicBezTo>
                  <a:pt x="10871" y="21188"/>
                  <a:pt x="11097" y="21382"/>
                  <a:pt x="11366" y="21394"/>
                </a:cubicBezTo>
                <a:cubicBezTo>
                  <a:pt x="11522" y="21400"/>
                  <a:pt x="11576" y="21375"/>
                  <a:pt x="11635" y="21345"/>
                </a:cubicBezTo>
                <a:cubicBezTo>
                  <a:pt x="14597" y="19967"/>
                  <a:pt x="16743" y="16871"/>
                  <a:pt x="17028" y="13189"/>
                </a:cubicBezTo>
                <a:cubicBezTo>
                  <a:pt x="17033" y="13129"/>
                  <a:pt x="17087" y="13093"/>
                  <a:pt x="17135" y="13118"/>
                </a:cubicBezTo>
                <a:cubicBezTo>
                  <a:pt x="17307" y="13208"/>
                  <a:pt x="17468" y="13378"/>
                  <a:pt x="17538" y="13681"/>
                </a:cubicBezTo>
                <a:cubicBezTo>
                  <a:pt x="17732" y="14509"/>
                  <a:pt x="17839" y="17683"/>
                  <a:pt x="18672" y="17399"/>
                </a:cubicBezTo>
                <a:cubicBezTo>
                  <a:pt x="18764" y="17368"/>
                  <a:pt x="18839" y="17277"/>
                  <a:pt x="18892" y="17138"/>
                </a:cubicBezTo>
                <a:cubicBezTo>
                  <a:pt x="18919" y="17077"/>
                  <a:pt x="18963" y="17030"/>
                  <a:pt x="19022" y="17006"/>
                </a:cubicBezTo>
                <a:cubicBezTo>
                  <a:pt x="19393" y="16854"/>
                  <a:pt x="19834" y="16672"/>
                  <a:pt x="20038" y="16594"/>
                </a:cubicBezTo>
                <a:cubicBezTo>
                  <a:pt x="20108" y="16563"/>
                  <a:pt x="20161" y="16503"/>
                  <a:pt x="20182" y="16418"/>
                </a:cubicBezTo>
                <a:lnTo>
                  <a:pt x="20231" y="16242"/>
                </a:lnTo>
                <a:cubicBezTo>
                  <a:pt x="20253" y="16158"/>
                  <a:pt x="20322" y="16104"/>
                  <a:pt x="20398" y="16104"/>
                </a:cubicBezTo>
                <a:cubicBezTo>
                  <a:pt x="20602" y="16104"/>
                  <a:pt x="20968" y="16032"/>
                  <a:pt x="20876" y="15494"/>
                </a:cubicBezTo>
                <a:cubicBezTo>
                  <a:pt x="20866" y="15416"/>
                  <a:pt x="20903" y="15337"/>
                  <a:pt x="20967" y="15313"/>
                </a:cubicBezTo>
                <a:cubicBezTo>
                  <a:pt x="21408" y="15137"/>
                  <a:pt x="21554" y="15040"/>
                  <a:pt x="21489" y="14871"/>
                </a:cubicBezTo>
                <a:cubicBezTo>
                  <a:pt x="21430" y="14708"/>
                  <a:pt x="20839" y="14786"/>
                  <a:pt x="19129" y="16327"/>
                </a:cubicBezTo>
                <a:cubicBezTo>
                  <a:pt x="19081" y="16376"/>
                  <a:pt x="19005" y="16334"/>
                  <a:pt x="19000" y="16261"/>
                </a:cubicBezTo>
                <a:cubicBezTo>
                  <a:pt x="18968" y="14955"/>
                  <a:pt x="18349" y="12937"/>
                  <a:pt x="17123" y="12381"/>
                </a:cubicBezTo>
                <a:cubicBezTo>
                  <a:pt x="17086" y="12363"/>
                  <a:pt x="17054" y="12308"/>
                  <a:pt x="17054" y="12260"/>
                </a:cubicBezTo>
                <a:cubicBezTo>
                  <a:pt x="17065" y="11268"/>
                  <a:pt x="16946" y="10560"/>
                  <a:pt x="16720" y="9672"/>
                </a:cubicBezTo>
                <a:cubicBezTo>
                  <a:pt x="16709" y="9623"/>
                  <a:pt x="16737" y="9568"/>
                  <a:pt x="16786" y="9562"/>
                </a:cubicBezTo>
                <a:cubicBezTo>
                  <a:pt x="17565" y="9423"/>
                  <a:pt x="18415" y="9189"/>
                  <a:pt x="18694" y="8784"/>
                </a:cubicBezTo>
                <a:cubicBezTo>
                  <a:pt x="18796" y="8632"/>
                  <a:pt x="18806" y="8456"/>
                  <a:pt x="18763" y="8292"/>
                </a:cubicBezTo>
                <a:cubicBezTo>
                  <a:pt x="18752" y="8262"/>
                  <a:pt x="18763" y="8227"/>
                  <a:pt x="18785" y="8209"/>
                </a:cubicBezTo>
                <a:cubicBezTo>
                  <a:pt x="19027" y="7949"/>
                  <a:pt x="19306" y="7611"/>
                  <a:pt x="19198" y="7363"/>
                </a:cubicBezTo>
                <a:cubicBezTo>
                  <a:pt x="19182" y="7327"/>
                  <a:pt x="19193" y="7278"/>
                  <a:pt x="19225" y="7253"/>
                </a:cubicBezTo>
                <a:cubicBezTo>
                  <a:pt x="19709" y="6854"/>
                  <a:pt x="19667" y="6619"/>
                  <a:pt x="19613" y="6522"/>
                </a:cubicBezTo>
                <a:cubicBezTo>
                  <a:pt x="19597" y="6492"/>
                  <a:pt x="19597" y="6449"/>
                  <a:pt x="19618" y="6418"/>
                </a:cubicBezTo>
                <a:cubicBezTo>
                  <a:pt x="19763" y="6237"/>
                  <a:pt x="20188" y="5670"/>
                  <a:pt x="19833" y="5489"/>
                </a:cubicBezTo>
                <a:cubicBezTo>
                  <a:pt x="19527" y="5332"/>
                  <a:pt x="19473" y="5815"/>
                  <a:pt x="19344" y="6244"/>
                </a:cubicBezTo>
                <a:cubicBezTo>
                  <a:pt x="19333" y="6281"/>
                  <a:pt x="19301" y="6303"/>
                  <a:pt x="19264" y="6297"/>
                </a:cubicBezTo>
                <a:cubicBezTo>
                  <a:pt x="19178" y="6291"/>
                  <a:pt x="19011" y="6365"/>
                  <a:pt x="18909" y="7006"/>
                </a:cubicBezTo>
                <a:cubicBezTo>
                  <a:pt x="18904" y="7054"/>
                  <a:pt x="18860" y="7078"/>
                  <a:pt x="18817" y="7072"/>
                </a:cubicBezTo>
                <a:cubicBezTo>
                  <a:pt x="18629" y="7048"/>
                  <a:pt x="18468" y="7369"/>
                  <a:pt x="18355" y="7701"/>
                </a:cubicBezTo>
                <a:cubicBezTo>
                  <a:pt x="18339" y="7737"/>
                  <a:pt x="18307" y="7762"/>
                  <a:pt x="18269" y="7756"/>
                </a:cubicBezTo>
                <a:cubicBezTo>
                  <a:pt x="18172" y="7738"/>
                  <a:pt x="18069" y="7754"/>
                  <a:pt x="17988" y="7839"/>
                </a:cubicBezTo>
                <a:cubicBezTo>
                  <a:pt x="17451" y="8371"/>
                  <a:pt x="16958" y="8547"/>
                  <a:pt x="16490" y="8680"/>
                </a:cubicBezTo>
                <a:cubicBezTo>
                  <a:pt x="16452" y="8692"/>
                  <a:pt x="16413" y="8669"/>
                  <a:pt x="16403" y="8632"/>
                </a:cubicBezTo>
                <a:cubicBezTo>
                  <a:pt x="16209" y="8119"/>
                  <a:pt x="15984" y="7634"/>
                  <a:pt x="15721" y="7168"/>
                </a:cubicBezTo>
                <a:cubicBezTo>
                  <a:pt x="15495" y="6769"/>
                  <a:pt x="15193" y="6438"/>
                  <a:pt x="14844" y="6190"/>
                </a:cubicBezTo>
                <a:cubicBezTo>
                  <a:pt x="14811" y="6166"/>
                  <a:pt x="14807" y="6116"/>
                  <a:pt x="14834" y="6086"/>
                </a:cubicBezTo>
                <a:cubicBezTo>
                  <a:pt x="14877" y="6043"/>
                  <a:pt x="14903" y="6002"/>
                  <a:pt x="14914" y="5959"/>
                </a:cubicBezTo>
                <a:cubicBezTo>
                  <a:pt x="14957" y="5802"/>
                  <a:pt x="14914" y="5475"/>
                  <a:pt x="14817" y="5088"/>
                </a:cubicBezTo>
                <a:cubicBezTo>
                  <a:pt x="14806" y="5040"/>
                  <a:pt x="14818" y="4987"/>
                  <a:pt x="14855" y="4950"/>
                </a:cubicBezTo>
                <a:cubicBezTo>
                  <a:pt x="14958" y="4848"/>
                  <a:pt x="15060" y="4721"/>
                  <a:pt x="15146" y="4552"/>
                </a:cubicBezTo>
                <a:cubicBezTo>
                  <a:pt x="15490" y="3875"/>
                  <a:pt x="15747" y="3094"/>
                  <a:pt x="15694" y="2634"/>
                </a:cubicBezTo>
                <a:cubicBezTo>
                  <a:pt x="16274" y="2453"/>
                  <a:pt x="17247" y="2121"/>
                  <a:pt x="17226" y="1933"/>
                </a:cubicBezTo>
                <a:cubicBezTo>
                  <a:pt x="17215" y="1867"/>
                  <a:pt x="17205" y="1812"/>
                  <a:pt x="17194" y="1758"/>
                </a:cubicBezTo>
                <a:cubicBezTo>
                  <a:pt x="17463" y="1691"/>
                  <a:pt x="17827" y="1588"/>
                  <a:pt x="17854" y="1521"/>
                </a:cubicBezTo>
                <a:cubicBezTo>
                  <a:pt x="17881" y="1443"/>
                  <a:pt x="17806" y="1196"/>
                  <a:pt x="17720" y="1172"/>
                </a:cubicBezTo>
                <a:cubicBezTo>
                  <a:pt x="17655" y="1154"/>
                  <a:pt x="17312" y="1377"/>
                  <a:pt x="17113" y="1510"/>
                </a:cubicBezTo>
                <a:cubicBezTo>
                  <a:pt x="17102" y="1486"/>
                  <a:pt x="17092" y="1462"/>
                  <a:pt x="17081" y="1438"/>
                </a:cubicBezTo>
                <a:cubicBezTo>
                  <a:pt x="16990" y="1227"/>
                  <a:pt x="15936" y="1939"/>
                  <a:pt x="15479" y="2266"/>
                </a:cubicBezTo>
                <a:cubicBezTo>
                  <a:pt x="15463" y="2260"/>
                  <a:pt x="15451" y="2253"/>
                  <a:pt x="15435" y="2247"/>
                </a:cubicBezTo>
                <a:cubicBezTo>
                  <a:pt x="15005" y="2120"/>
                  <a:pt x="14630" y="3433"/>
                  <a:pt x="14506" y="3983"/>
                </a:cubicBezTo>
                <a:cubicBezTo>
                  <a:pt x="14495" y="4025"/>
                  <a:pt x="14447" y="4031"/>
                  <a:pt x="14425" y="3994"/>
                </a:cubicBezTo>
                <a:cubicBezTo>
                  <a:pt x="14114" y="3323"/>
                  <a:pt x="13689" y="2732"/>
                  <a:pt x="13243" y="2678"/>
                </a:cubicBezTo>
                <a:cubicBezTo>
                  <a:pt x="13141" y="2666"/>
                  <a:pt x="13012" y="2677"/>
                  <a:pt x="12888" y="2714"/>
                </a:cubicBezTo>
                <a:cubicBezTo>
                  <a:pt x="12845" y="2726"/>
                  <a:pt x="12796" y="2689"/>
                  <a:pt x="12796" y="2634"/>
                </a:cubicBezTo>
                <a:cubicBezTo>
                  <a:pt x="12774" y="2259"/>
                  <a:pt x="12662" y="2019"/>
                  <a:pt x="12517" y="1861"/>
                </a:cubicBezTo>
                <a:cubicBezTo>
                  <a:pt x="12485" y="1825"/>
                  <a:pt x="12484" y="1771"/>
                  <a:pt x="12522" y="1741"/>
                </a:cubicBezTo>
                <a:cubicBezTo>
                  <a:pt x="12554" y="1716"/>
                  <a:pt x="12580" y="1686"/>
                  <a:pt x="12613" y="1656"/>
                </a:cubicBezTo>
                <a:cubicBezTo>
                  <a:pt x="12935" y="1365"/>
                  <a:pt x="12565" y="1268"/>
                  <a:pt x="12715" y="1087"/>
                </a:cubicBezTo>
                <a:cubicBezTo>
                  <a:pt x="12866" y="906"/>
                  <a:pt x="13135" y="864"/>
                  <a:pt x="13291" y="205"/>
                </a:cubicBezTo>
                <a:cubicBezTo>
                  <a:pt x="13320" y="82"/>
                  <a:pt x="13114" y="-26"/>
                  <a:pt x="12994" y="6"/>
                </a:cubicBezTo>
                <a:close/>
                <a:moveTo>
                  <a:pt x="10753" y="6879"/>
                </a:moveTo>
                <a:cubicBezTo>
                  <a:pt x="11774" y="6879"/>
                  <a:pt x="12603" y="7519"/>
                  <a:pt x="12603" y="8317"/>
                </a:cubicBezTo>
                <a:cubicBezTo>
                  <a:pt x="12603" y="9115"/>
                  <a:pt x="11774" y="9757"/>
                  <a:pt x="10753" y="9757"/>
                </a:cubicBezTo>
                <a:cubicBezTo>
                  <a:pt x="9732" y="9757"/>
                  <a:pt x="8903" y="9115"/>
                  <a:pt x="8903" y="8317"/>
                </a:cubicBezTo>
                <a:cubicBezTo>
                  <a:pt x="8903" y="7519"/>
                  <a:pt x="9732" y="6879"/>
                  <a:pt x="10753" y="6879"/>
                </a:cubicBezTo>
                <a:close/>
                <a:moveTo>
                  <a:pt x="6941" y="8649"/>
                </a:moveTo>
                <a:cubicBezTo>
                  <a:pt x="7447" y="8740"/>
                  <a:pt x="7748" y="9588"/>
                  <a:pt x="7613" y="10537"/>
                </a:cubicBezTo>
                <a:cubicBezTo>
                  <a:pt x="7484" y="11486"/>
                  <a:pt x="6963" y="12186"/>
                  <a:pt x="6452" y="12095"/>
                </a:cubicBezTo>
                <a:cubicBezTo>
                  <a:pt x="5947" y="12005"/>
                  <a:pt x="5646" y="11159"/>
                  <a:pt x="5780" y="10210"/>
                </a:cubicBezTo>
                <a:cubicBezTo>
                  <a:pt x="5915" y="9261"/>
                  <a:pt x="6436" y="8559"/>
                  <a:pt x="6941" y="8649"/>
                </a:cubicBezTo>
                <a:close/>
                <a:moveTo>
                  <a:pt x="14560" y="8649"/>
                </a:moveTo>
                <a:cubicBezTo>
                  <a:pt x="15065" y="8559"/>
                  <a:pt x="15586" y="9255"/>
                  <a:pt x="15721" y="10210"/>
                </a:cubicBezTo>
                <a:cubicBezTo>
                  <a:pt x="15855" y="11165"/>
                  <a:pt x="15559" y="12005"/>
                  <a:pt x="15049" y="12095"/>
                </a:cubicBezTo>
                <a:cubicBezTo>
                  <a:pt x="14543" y="12186"/>
                  <a:pt x="14022" y="11492"/>
                  <a:pt x="13888" y="10537"/>
                </a:cubicBezTo>
                <a:cubicBezTo>
                  <a:pt x="13753" y="9588"/>
                  <a:pt x="14054" y="8740"/>
                  <a:pt x="14560" y="8649"/>
                </a:cubicBezTo>
                <a:close/>
                <a:moveTo>
                  <a:pt x="8006" y="12589"/>
                </a:moveTo>
                <a:cubicBezTo>
                  <a:pt x="8163" y="12585"/>
                  <a:pt x="8330" y="12608"/>
                  <a:pt x="8500" y="12664"/>
                </a:cubicBezTo>
                <a:cubicBezTo>
                  <a:pt x="9183" y="12882"/>
                  <a:pt x="9662" y="13517"/>
                  <a:pt x="9560" y="14085"/>
                </a:cubicBezTo>
                <a:cubicBezTo>
                  <a:pt x="9463" y="14647"/>
                  <a:pt x="8828" y="14932"/>
                  <a:pt x="8146" y="14708"/>
                </a:cubicBezTo>
                <a:cubicBezTo>
                  <a:pt x="7463" y="14491"/>
                  <a:pt x="6991" y="13856"/>
                  <a:pt x="7087" y="13288"/>
                </a:cubicBezTo>
                <a:cubicBezTo>
                  <a:pt x="7160" y="12866"/>
                  <a:pt x="7535" y="12600"/>
                  <a:pt x="8006" y="12589"/>
                </a:cubicBezTo>
                <a:close/>
                <a:moveTo>
                  <a:pt x="13496" y="12590"/>
                </a:moveTo>
                <a:cubicBezTo>
                  <a:pt x="13967" y="12603"/>
                  <a:pt x="14341" y="12866"/>
                  <a:pt x="14414" y="13288"/>
                </a:cubicBezTo>
                <a:cubicBezTo>
                  <a:pt x="14510" y="13850"/>
                  <a:pt x="14038" y="14485"/>
                  <a:pt x="13355" y="14708"/>
                </a:cubicBezTo>
                <a:cubicBezTo>
                  <a:pt x="12672" y="14926"/>
                  <a:pt x="12043" y="14647"/>
                  <a:pt x="11941" y="14085"/>
                </a:cubicBezTo>
                <a:cubicBezTo>
                  <a:pt x="11844" y="13523"/>
                  <a:pt x="12318" y="12888"/>
                  <a:pt x="13001" y="12664"/>
                </a:cubicBezTo>
                <a:cubicBezTo>
                  <a:pt x="13171" y="12610"/>
                  <a:pt x="13339" y="12586"/>
                  <a:pt x="13496" y="12590"/>
                </a:cubicBezTo>
                <a:close/>
                <a:moveTo>
                  <a:pt x="7106" y="15893"/>
                </a:moveTo>
                <a:cubicBezTo>
                  <a:pt x="7429" y="15860"/>
                  <a:pt x="7851" y="16099"/>
                  <a:pt x="8178" y="16539"/>
                </a:cubicBezTo>
                <a:cubicBezTo>
                  <a:pt x="8618" y="17125"/>
                  <a:pt x="8726" y="17833"/>
                  <a:pt x="8415" y="18130"/>
                </a:cubicBezTo>
                <a:cubicBezTo>
                  <a:pt x="8103" y="18426"/>
                  <a:pt x="7496" y="18197"/>
                  <a:pt x="7060" y="17610"/>
                </a:cubicBezTo>
                <a:cubicBezTo>
                  <a:pt x="6620" y="17030"/>
                  <a:pt x="6517" y="16316"/>
                  <a:pt x="6824" y="16019"/>
                </a:cubicBezTo>
                <a:cubicBezTo>
                  <a:pt x="6902" y="15945"/>
                  <a:pt x="6998" y="15904"/>
                  <a:pt x="7106" y="15893"/>
                </a:cubicBezTo>
                <a:close/>
                <a:moveTo>
                  <a:pt x="14404" y="15895"/>
                </a:moveTo>
                <a:cubicBezTo>
                  <a:pt x="14510" y="15905"/>
                  <a:pt x="14606" y="15945"/>
                  <a:pt x="14682" y="16019"/>
                </a:cubicBezTo>
                <a:cubicBezTo>
                  <a:pt x="14989" y="16322"/>
                  <a:pt x="14883" y="17030"/>
                  <a:pt x="14447" y="17610"/>
                </a:cubicBezTo>
                <a:cubicBezTo>
                  <a:pt x="14006" y="18191"/>
                  <a:pt x="13398" y="18426"/>
                  <a:pt x="13091" y="18130"/>
                </a:cubicBezTo>
                <a:cubicBezTo>
                  <a:pt x="12780" y="17833"/>
                  <a:pt x="12888" y="17119"/>
                  <a:pt x="13328" y="16539"/>
                </a:cubicBezTo>
                <a:cubicBezTo>
                  <a:pt x="13659" y="16104"/>
                  <a:pt x="14083" y="15863"/>
                  <a:pt x="14404" y="15895"/>
                </a:cubicBezTo>
                <a:close/>
              </a:path>
            </a:pathLst>
          </a:custGeom>
          <a:solidFill>
            <a:srgbClr val="B51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B51600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54" name="Candle Stick"/>
          <p:cNvSpPr/>
          <p:nvPr/>
        </p:nvSpPr>
        <p:spPr>
          <a:xfrm>
            <a:off x="1358382" y="2658385"/>
            <a:ext cx="253818" cy="675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470" y="0"/>
                </a:moveTo>
                <a:cubicBezTo>
                  <a:pt x="10686" y="1042"/>
                  <a:pt x="8572" y="1063"/>
                  <a:pt x="8572" y="1895"/>
                </a:cubicBezTo>
                <a:cubicBezTo>
                  <a:pt x="8572" y="2246"/>
                  <a:pt x="9031" y="2577"/>
                  <a:pt x="9792" y="2847"/>
                </a:cubicBezTo>
                <a:cubicBezTo>
                  <a:pt x="9792" y="2836"/>
                  <a:pt x="9792" y="2824"/>
                  <a:pt x="9792" y="2813"/>
                </a:cubicBezTo>
                <a:cubicBezTo>
                  <a:pt x="9792" y="2446"/>
                  <a:pt x="10196" y="2112"/>
                  <a:pt x="10843" y="1875"/>
                </a:cubicBezTo>
                <a:cubicBezTo>
                  <a:pt x="11489" y="2112"/>
                  <a:pt x="11893" y="2446"/>
                  <a:pt x="11893" y="2813"/>
                </a:cubicBezTo>
                <a:cubicBezTo>
                  <a:pt x="11893" y="2824"/>
                  <a:pt x="11893" y="2836"/>
                  <a:pt x="11893" y="2847"/>
                </a:cubicBezTo>
                <a:cubicBezTo>
                  <a:pt x="12668" y="2571"/>
                  <a:pt x="13113" y="2246"/>
                  <a:pt x="13113" y="1895"/>
                </a:cubicBezTo>
                <a:cubicBezTo>
                  <a:pt x="13113" y="1301"/>
                  <a:pt x="12495" y="518"/>
                  <a:pt x="10470" y="0"/>
                </a:cubicBezTo>
                <a:close/>
                <a:moveTo>
                  <a:pt x="10223" y="3245"/>
                </a:moveTo>
                <a:lnTo>
                  <a:pt x="10223" y="4158"/>
                </a:lnTo>
                <a:lnTo>
                  <a:pt x="7957" y="4158"/>
                </a:lnTo>
                <a:lnTo>
                  <a:pt x="6795" y="20093"/>
                </a:lnTo>
                <a:lnTo>
                  <a:pt x="0" y="20093"/>
                </a:lnTo>
                <a:lnTo>
                  <a:pt x="1795" y="21600"/>
                </a:lnTo>
                <a:lnTo>
                  <a:pt x="19818" y="21600"/>
                </a:lnTo>
                <a:lnTo>
                  <a:pt x="21600" y="20093"/>
                </a:lnTo>
                <a:lnTo>
                  <a:pt x="14819" y="20093"/>
                </a:lnTo>
                <a:lnTo>
                  <a:pt x="13643" y="4158"/>
                </a:lnTo>
                <a:lnTo>
                  <a:pt x="11390" y="4158"/>
                </a:lnTo>
                <a:lnTo>
                  <a:pt x="11390" y="3245"/>
                </a:lnTo>
                <a:lnTo>
                  <a:pt x="10223" y="3245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55" name="Candle Stick"/>
          <p:cNvSpPr/>
          <p:nvPr/>
        </p:nvSpPr>
        <p:spPr>
          <a:xfrm>
            <a:off x="2628382" y="2658385"/>
            <a:ext cx="253818" cy="675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470" y="0"/>
                </a:moveTo>
                <a:cubicBezTo>
                  <a:pt x="10686" y="1042"/>
                  <a:pt x="8572" y="1063"/>
                  <a:pt x="8572" y="1895"/>
                </a:cubicBezTo>
                <a:cubicBezTo>
                  <a:pt x="8572" y="2246"/>
                  <a:pt x="9031" y="2577"/>
                  <a:pt x="9792" y="2847"/>
                </a:cubicBezTo>
                <a:cubicBezTo>
                  <a:pt x="9792" y="2836"/>
                  <a:pt x="9792" y="2824"/>
                  <a:pt x="9792" y="2813"/>
                </a:cubicBezTo>
                <a:cubicBezTo>
                  <a:pt x="9792" y="2446"/>
                  <a:pt x="10196" y="2112"/>
                  <a:pt x="10843" y="1875"/>
                </a:cubicBezTo>
                <a:cubicBezTo>
                  <a:pt x="11489" y="2112"/>
                  <a:pt x="11893" y="2446"/>
                  <a:pt x="11893" y="2813"/>
                </a:cubicBezTo>
                <a:cubicBezTo>
                  <a:pt x="11893" y="2824"/>
                  <a:pt x="11893" y="2836"/>
                  <a:pt x="11893" y="2847"/>
                </a:cubicBezTo>
                <a:cubicBezTo>
                  <a:pt x="12668" y="2571"/>
                  <a:pt x="13113" y="2246"/>
                  <a:pt x="13113" y="1895"/>
                </a:cubicBezTo>
                <a:cubicBezTo>
                  <a:pt x="13113" y="1301"/>
                  <a:pt x="12495" y="518"/>
                  <a:pt x="10470" y="0"/>
                </a:cubicBezTo>
                <a:close/>
                <a:moveTo>
                  <a:pt x="10223" y="3245"/>
                </a:moveTo>
                <a:lnTo>
                  <a:pt x="10223" y="4158"/>
                </a:lnTo>
                <a:lnTo>
                  <a:pt x="7957" y="4158"/>
                </a:lnTo>
                <a:lnTo>
                  <a:pt x="6795" y="20093"/>
                </a:lnTo>
                <a:lnTo>
                  <a:pt x="0" y="20093"/>
                </a:lnTo>
                <a:lnTo>
                  <a:pt x="1795" y="21600"/>
                </a:lnTo>
                <a:lnTo>
                  <a:pt x="19818" y="21600"/>
                </a:lnTo>
                <a:lnTo>
                  <a:pt x="21600" y="20093"/>
                </a:lnTo>
                <a:lnTo>
                  <a:pt x="14819" y="20093"/>
                </a:lnTo>
                <a:lnTo>
                  <a:pt x="13643" y="4158"/>
                </a:lnTo>
                <a:lnTo>
                  <a:pt x="11390" y="4158"/>
                </a:lnTo>
                <a:lnTo>
                  <a:pt x="11390" y="3245"/>
                </a:lnTo>
                <a:lnTo>
                  <a:pt x="10223" y="3245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56" name="Candle Stick"/>
          <p:cNvSpPr/>
          <p:nvPr/>
        </p:nvSpPr>
        <p:spPr>
          <a:xfrm>
            <a:off x="3136382" y="2658385"/>
            <a:ext cx="253818" cy="675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470" y="0"/>
                </a:moveTo>
                <a:cubicBezTo>
                  <a:pt x="10686" y="1042"/>
                  <a:pt x="8572" y="1063"/>
                  <a:pt x="8572" y="1895"/>
                </a:cubicBezTo>
                <a:cubicBezTo>
                  <a:pt x="8572" y="2246"/>
                  <a:pt x="9031" y="2577"/>
                  <a:pt x="9792" y="2847"/>
                </a:cubicBezTo>
                <a:cubicBezTo>
                  <a:pt x="9792" y="2836"/>
                  <a:pt x="9792" y="2824"/>
                  <a:pt x="9792" y="2813"/>
                </a:cubicBezTo>
                <a:cubicBezTo>
                  <a:pt x="9792" y="2446"/>
                  <a:pt x="10196" y="2112"/>
                  <a:pt x="10843" y="1875"/>
                </a:cubicBezTo>
                <a:cubicBezTo>
                  <a:pt x="11489" y="2112"/>
                  <a:pt x="11893" y="2446"/>
                  <a:pt x="11893" y="2813"/>
                </a:cubicBezTo>
                <a:cubicBezTo>
                  <a:pt x="11893" y="2824"/>
                  <a:pt x="11893" y="2836"/>
                  <a:pt x="11893" y="2847"/>
                </a:cubicBezTo>
                <a:cubicBezTo>
                  <a:pt x="12668" y="2571"/>
                  <a:pt x="13113" y="2246"/>
                  <a:pt x="13113" y="1895"/>
                </a:cubicBezTo>
                <a:cubicBezTo>
                  <a:pt x="13113" y="1301"/>
                  <a:pt x="12495" y="518"/>
                  <a:pt x="10470" y="0"/>
                </a:cubicBezTo>
                <a:close/>
                <a:moveTo>
                  <a:pt x="10223" y="3245"/>
                </a:moveTo>
                <a:lnTo>
                  <a:pt x="10223" y="4158"/>
                </a:lnTo>
                <a:lnTo>
                  <a:pt x="7957" y="4158"/>
                </a:lnTo>
                <a:lnTo>
                  <a:pt x="6795" y="20093"/>
                </a:lnTo>
                <a:lnTo>
                  <a:pt x="0" y="20093"/>
                </a:lnTo>
                <a:lnTo>
                  <a:pt x="1795" y="21600"/>
                </a:lnTo>
                <a:lnTo>
                  <a:pt x="19818" y="21600"/>
                </a:lnTo>
                <a:lnTo>
                  <a:pt x="21600" y="20093"/>
                </a:lnTo>
                <a:lnTo>
                  <a:pt x="14819" y="20093"/>
                </a:lnTo>
                <a:lnTo>
                  <a:pt x="13643" y="4158"/>
                </a:lnTo>
                <a:lnTo>
                  <a:pt x="11390" y="4158"/>
                </a:lnTo>
                <a:lnTo>
                  <a:pt x="11390" y="3245"/>
                </a:lnTo>
                <a:lnTo>
                  <a:pt x="10223" y="3245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57" name="Line"/>
          <p:cNvSpPr/>
          <p:nvPr/>
        </p:nvSpPr>
        <p:spPr>
          <a:xfrm flipH="1">
            <a:off x="2220437" y="3937094"/>
            <a:ext cx="315316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58" name="Line"/>
          <p:cNvSpPr/>
          <p:nvPr/>
        </p:nvSpPr>
        <p:spPr>
          <a:xfrm flipH="1">
            <a:off x="3528538" y="3937094"/>
            <a:ext cx="315316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59" name="Line"/>
          <p:cNvSpPr/>
          <p:nvPr/>
        </p:nvSpPr>
        <p:spPr>
          <a:xfrm flipH="1">
            <a:off x="4887438" y="3937094"/>
            <a:ext cx="315316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60" name="Line"/>
          <p:cNvSpPr/>
          <p:nvPr/>
        </p:nvSpPr>
        <p:spPr>
          <a:xfrm flipH="1">
            <a:off x="6195538" y="3937094"/>
            <a:ext cx="315316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61" name="Line"/>
          <p:cNvSpPr/>
          <p:nvPr/>
        </p:nvSpPr>
        <p:spPr>
          <a:xfrm flipH="1">
            <a:off x="7503638" y="3937094"/>
            <a:ext cx="315316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62" name="Line"/>
          <p:cNvSpPr/>
          <p:nvPr/>
        </p:nvSpPr>
        <p:spPr>
          <a:xfrm flipH="1">
            <a:off x="8862538" y="3937094"/>
            <a:ext cx="315316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63" name="Line"/>
          <p:cNvSpPr/>
          <p:nvPr/>
        </p:nvSpPr>
        <p:spPr>
          <a:xfrm flipH="1">
            <a:off x="10234138" y="3937094"/>
            <a:ext cx="315316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64" name="1"/>
          <p:cNvSpPr txBox="1"/>
          <p:nvPr/>
        </p:nvSpPr>
        <p:spPr>
          <a:xfrm>
            <a:off x="1581758" y="1973365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1</a:t>
            </a:r>
          </a:p>
        </p:txBody>
      </p:sp>
      <p:sp>
        <p:nvSpPr>
          <p:cNvPr id="365" name="2"/>
          <p:cNvSpPr txBox="1"/>
          <p:nvPr/>
        </p:nvSpPr>
        <p:spPr>
          <a:xfrm>
            <a:off x="2915259" y="1973365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2</a:t>
            </a:r>
          </a:p>
        </p:txBody>
      </p:sp>
      <p:sp>
        <p:nvSpPr>
          <p:cNvPr id="366" name="3"/>
          <p:cNvSpPr txBox="1"/>
          <p:nvPr/>
        </p:nvSpPr>
        <p:spPr>
          <a:xfrm>
            <a:off x="4248758" y="1973365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3</a:t>
            </a:r>
          </a:p>
        </p:txBody>
      </p:sp>
      <p:sp>
        <p:nvSpPr>
          <p:cNvPr id="367" name="4"/>
          <p:cNvSpPr txBox="1"/>
          <p:nvPr/>
        </p:nvSpPr>
        <p:spPr>
          <a:xfrm>
            <a:off x="5582258" y="1973365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4</a:t>
            </a:r>
          </a:p>
        </p:txBody>
      </p:sp>
      <p:sp>
        <p:nvSpPr>
          <p:cNvPr id="368" name="5"/>
          <p:cNvSpPr txBox="1"/>
          <p:nvPr/>
        </p:nvSpPr>
        <p:spPr>
          <a:xfrm>
            <a:off x="6915759" y="1973365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5</a:t>
            </a:r>
          </a:p>
        </p:txBody>
      </p:sp>
      <p:sp>
        <p:nvSpPr>
          <p:cNvPr id="369" name="6"/>
          <p:cNvSpPr txBox="1"/>
          <p:nvPr/>
        </p:nvSpPr>
        <p:spPr>
          <a:xfrm>
            <a:off x="8249259" y="1973365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6</a:t>
            </a:r>
          </a:p>
        </p:txBody>
      </p:sp>
      <p:sp>
        <p:nvSpPr>
          <p:cNvPr id="370" name="7"/>
          <p:cNvSpPr txBox="1"/>
          <p:nvPr/>
        </p:nvSpPr>
        <p:spPr>
          <a:xfrm>
            <a:off x="9582759" y="1973365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7</a:t>
            </a:r>
          </a:p>
        </p:txBody>
      </p:sp>
      <p:sp>
        <p:nvSpPr>
          <p:cNvPr id="371" name="8"/>
          <p:cNvSpPr txBox="1"/>
          <p:nvPr/>
        </p:nvSpPr>
        <p:spPr>
          <a:xfrm>
            <a:off x="10916259" y="1973365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8</a:t>
            </a:r>
          </a:p>
        </p:txBody>
      </p:sp>
      <p:sp>
        <p:nvSpPr>
          <p:cNvPr id="372" name="which version would you use?"/>
          <p:cNvSpPr txBox="1"/>
          <p:nvPr/>
        </p:nvSpPr>
        <p:spPr>
          <a:xfrm>
            <a:off x="3994231" y="6971700"/>
            <a:ext cx="471792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000">
                <a:solidFill>
                  <a:srgbClr val="EE230C"/>
                </a:solidFill>
              </a:defRPr>
            </a:lvl1pPr>
          </a:lstStyle>
          <a:p>
            <a:pPr/>
            <a:r>
              <a:t>which version would you use?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Use case 2: versioned releases"/>
          <p:cNvSpPr txBox="1"/>
          <p:nvPr>
            <p:ph type="title"/>
          </p:nvPr>
        </p:nvSpPr>
        <p:spPr>
          <a:xfrm>
            <a:off x="952500" y="254000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Use case 2: versioned releases</a:t>
            </a:r>
          </a:p>
        </p:txBody>
      </p:sp>
      <p:sp>
        <p:nvSpPr>
          <p:cNvPr id="375" name="Line"/>
          <p:cNvSpPr/>
          <p:nvPr/>
        </p:nvSpPr>
        <p:spPr>
          <a:xfrm>
            <a:off x="970854" y="6629400"/>
            <a:ext cx="1109980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76" name="time"/>
          <p:cNvSpPr txBox="1"/>
          <p:nvPr/>
        </p:nvSpPr>
        <p:spPr>
          <a:xfrm>
            <a:off x="6170586" y="6761336"/>
            <a:ext cx="6636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time</a:t>
            </a:r>
          </a:p>
        </p:txBody>
      </p:sp>
      <p:sp>
        <p:nvSpPr>
          <p:cNvPr id="377" name="Rounded Rectangle"/>
          <p:cNvSpPr/>
          <p:nvPr/>
        </p:nvSpPr>
        <p:spPr>
          <a:xfrm>
            <a:off x="1160833" y="2464828"/>
            <a:ext cx="1108551" cy="2773384"/>
          </a:xfrm>
          <a:prstGeom prst="roundRect">
            <a:avLst>
              <a:gd name="adj" fmla="val 2643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378" name="Rounded Rectangle"/>
          <p:cNvSpPr/>
          <p:nvPr/>
        </p:nvSpPr>
        <p:spPr>
          <a:xfrm>
            <a:off x="2472482" y="2464828"/>
            <a:ext cx="1108550" cy="2773384"/>
          </a:xfrm>
          <a:prstGeom prst="roundRect">
            <a:avLst>
              <a:gd name="adj" fmla="val 2643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379" name="Ladybug"/>
          <p:cNvSpPr/>
          <p:nvPr/>
        </p:nvSpPr>
        <p:spPr>
          <a:xfrm>
            <a:off x="2674265" y="3622925"/>
            <a:ext cx="516563" cy="457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403" fill="norm" stroke="1" extrusionOk="0">
                <a:moveTo>
                  <a:pt x="12994" y="6"/>
                </a:moveTo>
                <a:cubicBezTo>
                  <a:pt x="12954" y="17"/>
                  <a:pt x="12924" y="43"/>
                  <a:pt x="12915" y="89"/>
                </a:cubicBezTo>
                <a:cubicBezTo>
                  <a:pt x="12802" y="664"/>
                  <a:pt x="12613" y="797"/>
                  <a:pt x="12097" y="1136"/>
                </a:cubicBezTo>
                <a:cubicBezTo>
                  <a:pt x="11979" y="1215"/>
                  <a:pt x="11872" y="1317"/>
                  <a:pt x="11786" y="1419"/>
                </a:cubicBezTo>
                <a:cubicBezTo>
                  <a:pt x="11749" y="1468"/>
                  <a:pt x="11678" y="1468"/>
                  <a:pt x="11640" y="1414"/>
                </a:cubicBezTo>
                <a:cubicBezTo>
                  <a:pt x="11532" y="1244"/>
                  <a:pt x="11372" y="997"/>
                  <a:pt x="10738" y="1015"/>
                </a:cubicBezTo>
                <a:cubicBezTo>
                  <a:pt x="10104" y="997"/>
                  <a:pt x="9958" y="1244"/>
                  <a:pt x="9851" y="1414"/>
                </a:cubicBezTo>
                <a:cubicBezTo>
                  <a:pt x="9813" y="1468"/>
                  <a:pt x="9742" y="1468"/>
                  <a:pt x="9705" y="1419"/>
                </a:cubicBezTo>
                <a:cubicBezTo>
                  <a:pt x="9619" y="1311"/>
                  <a:pt x="9518" y="1215"/>
                  <a:pt x="9394" y="1136"/>
                </a:cubicBezTo>
                <a:cubicBezTo>
                  <a:pt x="8878" y="797"/>
                  <a:pt x="8694" y="670"/>
                  <a:pt x="8576" y="89"/>
                </a:cubicBezTo>
                <a:cubicBezTo>
                  <a:pt x="8538" y="-92"/>
                  <a:pt x="8162" y="41"/>
                  <a:pt x="8199" y="205"/>
                </a:cubicBezTo>
                <a:cubicBezTo>
                  <a:pt x="8355" y="870"/>
                  <a:pt x="8625" y="906"/>
                  <a:pt x="8776" y="1087"/>
                </a:cubicBezTo>
                <a:cubicBezTo>
                  <a:pt x="8926" y="1268"/>
                  <a:pt x="8554" y="1365"/>
                  <a:pt x="8876" y="1656"/>
                </a:cubicBezTo>
                <a:cubicBezTo>
                  <a:pt x="8909" y="1686"/>
                  <a:pt x="8942" y="1716"/>
                  <a:pt x="8969" y="1741"/>
                </a:cubicBezTo>
                <a:cubicBezTo>
                  <a:pt x="9007" y="1771"/>
                  <a:pt x="9006" y="1825"/>
                  <a:pt x="8974" y="1861"/>
                </a:cubicBezTo>
                <a:cubicBezTo>
                  <a:pt x="8829" y="2019"/>
                  <a:pt x="8717" y="2259"/>
                  <a:pt x="8695" y="2634"/>
                </a:cubicBezTo>
                <a:cubicBezTo>
                  <a:pt x="8690" y="2689"/>
                  <a:pt x="8646" y="2726"/>
                  <a:pt x="8603" y="2714"/>
                </a:cubicBezTo>
                <a:cubicBezTo>
                  <a:pt x="8479" y="2683"/>
                  <a:pt x="8360" y="2666"/>
                  <a:pt x="8258" y="2678"/>
                </a:cubicBezTo>
                <a:cubicBezTo>
                  <a:pt x="7817" y="2732"/>
                  <a:pt x="7393" y="3323"/>
                  <a:pt x="7076" y="3994"/>
                </a:cubicBezTo>
                <a:cubicBezTo>
                  <a:pt x="7059" y="4031"/>
                  <a:pt x="7006" y="4025"/>
                  <a:pt x="6995" y="3983"/>
                </a:cubicBezTo>
                <a:cubicBezTo>
                  <a:pt x="6871" y="3433"/>
                  <a:pt x="6496" y="2120"/>
                  <a:pt x="6066" y="2247"/>
                </a:cubicBezTo>
                <a:cubicBezTo>
                  <a:pt x="6050" y="2253"/>
                  <a:pt x="6033" y="2260"/>
                  <a:pt x="6022" y="2266"/>
                </a:cubicBezTo>
                <a:cubicBezTo>
                  <a:pt x="5565" y="1939"/>
                  <a:pt x="4513" y="1227"/>
                  <a:pt x="4421" y="1438"/>
                </a:cubicBezTo>
                <a:cubicBezTo>
                  <a:pt x="4411" y="1462"/>
                  <a:pt x="4398" y="1486"/>
                  <a:pt x="4388" y="1510"/>
                </a:cubicBezTo>
                <a:cubicBezTo>
                  <a:pt x="4189" y="1377"/>
                  <a:pt x="3851" y="1154"/>
                  <a:pt x="3781" y="1172"/>
                </a:cubicBezTo>
                <a:cubicBezTo>
                  <a:pt x="3695" y="1196"/>
                  <a:pt x="3620" y="1437"/>
                  <a:pt x="3647" y="1521"/>
                </a:cubicBezTo>
                <a:cubicBezTo>
                  <a:pt x="3668" y="1594"/>
                  <a:pt x="4038" y="1697"/>
                  <a:pt x="4307" y="1758"/>
                </a:cubicBezTo>
                <a:cubicBezTo>
                  <a:pt x="4296" y="1806"/>
                  <a:pt x="4286" y="1867"/>
                  <a:pt x="4275" y="1933"/>
                </a:cubicBezTo>
                <a:cubicBezTo>
                  <a:pt x="4254" y="2121"/>
                  <a:pt x="5221" y="2453"/>
                  <a:pt x="5807" y="2634"/>
                </a:cubicBezTo>
                <a:cubicBezTo>
                  <a:pt x="5753" y="3094"/>
                  <a:pt x="6018" y="3875"/>
                  <a:pt x="6357" y="4552"/>
                </a:cubicBezTo>
                <a:cubicBezTo>
                  <a:pt x="6443" y="4721"/>
                  <a:pt x="6538" y="4854"/>
                  <a:pt x="6646" y="4950"/>
                </a:cubicBezTo>
                <a:cubicBezTo>
                  <a:pt x="6683" y="4987"/>
                  <a:pt x="6695" y="5034"/>
                  <a:pt x="6684" y="5088"/>
                </a:cubicBezTo>
                <a:cubicBezTo>
                  <a:pt x="6582" y="5475"/>
                  <a:pt x="6538" y="5802"/>
                  <a:pt x="6587" y="5959"/>
                </a:cubicBezTo>
                <a:cubicBezTo>
                  <a:pt x="6597" y="6002"/>
                  <a:pt x="6624" y="6043"/>
                  <a:pt x="6667" y="6086"/>
                </a:cubicBezTo>
                <a:cubicBezTo>
                  <a:pt x="6694" y="6116"/>
                  <a:pt x="6690" y="6166"/>
                  <a:pt x="6657" y="6190"/>
                </a:cubicBezTo>
                <a:cubicBezTo>
                  <a:pt x="6313" y="6438"/>
                  <a:pt x="6012" y="6769"/>
                  <a:pt x="5780" y="7168"/>
                </a:cubicBezTo>
                <a:cubicBezTo>
                  <a:pt x="5517" y="7634"/>
                  <a:pt x="5286" y="8125"/>
                  <a:pt x="5098" y="8632"/>
                </a:cubicBezTo>
                <a:cubicBezTo>
                  <a:pt x="5082" y="8669"/>
                  <a:pt x="5045" y="8692"/>
                  <a:pt x="5013" y="8680"/>
                </a:cubicBezTo>
                <a:cubicBezTo>
                  <a:pt x="4545" y="8547"/>
                  <a:pt x="4050" y="8377"/>
                  <a:pt x="3512" y="7839"/>
                </a:cubicBezTo>
                <a:cubicBezTo>
                  <a:pt x="3432" y="7760"/>
                  <a:pt x="3334" y="7738"/>
                  <a:pt x="3232" y="7756"/>
                </a:cubicBezTo>
                <a:cubicBezTo>
                  <a:pt x="3194" y="7762"/>
                  <a:pt x="3157" y="7743"/>
                  <a:pt x="3146" y="7701"/>
                </a:cubicBezTo>
                <a:cubicBezTo>
                  <a:pt x="3028" y="7369"/>
                  <a:pt x="2872" y="7048"/>
                  <a:pt x="2684" y="7072"/>
                </a:cubicBezTo>
                <a:cubicBezTo>
                  <a:pt x="2641" y="7078"/>
                  <a:pt x="2604" y="7048"/>
                  <a:pt x="2594" y="7006"/>
                </a:cubicBezTo>
                <a:cubicBezTo>
                  <a:pt x="2491" y="6365"/>
                  <a:pt x="2323" y="6285"/>
                  <a:pt x="2237" y="6297"/>
                </a:cubicBezTo>
                <a:cubicBezTo>
                  <a:pt x="2200" y="6303"/>
                  <a:pt x="2167" y="6281"/>
                  <a:pt x="2157" y="6244"/>
                </a:cubicBezTo>
                <a:cubicBezTo>
                  <a:pt x="2028" y="5815"/>
                  <a:pt x="1974" y="5332"/>
                  <a:pt x="1668" y="5489"/>
                </a:cubicBezTo>
                <a:cubicBezTo>
                  <a:pt x="1318" y="5664"/>
                  <a:pt x="1743" y="6237"/>
                  <a:pt x="1883" y="6418"/>
                </a:cubicBezTo>
                <a:cubicBezTo>
                  <a:pt x="1904" y="6449"/>
                  <a:pt x="1909" y="6492"/>
                  <a:pt x="1888" y="6522"/>
                </a:cubicBezTo>
                <a:cubicBezTo>
                  <a:pt x="1834" y="6619"/>
                  <a:pt x="1787" y="6854"/>
                  <a:pt x="2276" y="7253"/>
                </a:cubicBezTo>
                <a:cubicBezTo>
                  <a:pt x="2303" y="7278"/>
                  <a:pt x="2319" y="7327"/>
                  <a:pt x="2303" y="7363"/>
                </a:cubicBezTo>
                <a:cubicBezTo>
                  <a:pt x="2195" y="7611"/>
                  <a:pt x="2469" y="7949"/>
                  <a:pt x="2716" y="8209"/>
                </a:cubicBezTo>
                <a:cubicBezTo>
                  <a:pt x="2738" y="8233"/>
                  <a:pt x="2749" y="8262"/>
                  <a:pt x="2738" y="8292"/>
                </a:cubicBezTo>
                <a:cubicBezTo>
                  <a:pt x="2695" y="8456"/>
                  <a:pt x="2706" y="8632"/>
                  <a:pt x="2809" y="8784"/>
                </a:cubicBezTo>
                <a:cubicBezTo>
                  <a:pt x="3088" y="9189"/>
                  <a:pt x="3937" y="9423"/>
                  <a:pt x="4717" y="9562"/>
                </a:cubicBezTo>
                <a:cubicBezTo>
                  <a:pt x="4765" y="9568"/>
                  <a:pt x="4792" y="9623"/>
                  <a:pt x="4781" y="9672"/>
                </a:cubicBezTo>
                <a:cubicBezTo>
                  <a:pt x="4550" y="10560"/>
                  <a:pt x="4437" y="11268"/>
                  <a:pt x="4448" y="12260"/>
                </a:cubicBezTo>
                <a:cubicBezTo>
                  <a:pt x="4448" y="12308"/>
                  <a:pt x="4415" y="12363"/>
                  <a:pt x="4378" y="12381"/>
                </a:cubicBezTo>
                <a:cubicBezTo>
                  <a:pt x="3152" y="12937"/>
                  <a:pt x="2533" y="14961"/>
                  <a:pt x="2501" y="16261"/>
                </a:cubicBezTo>
                <a:cubicBezTo>
                  <a:pt x="2501" y="16334"/>
                  <a:pt x="2426" y="16370"/>
                  <a:pt x="2372" y="16327"/>
                </a:cubicBezTo>
                <a:cubicBezTo>
                  <a:pt x="662" y="14786"/>
                  <a:pt x="72" y="14708"/>
                  <a:pt x="13" y="14871"/>
                </a:cubicBezTo>
                <a:cubicBezTo>
                  <a:pt x="-46" y="15040"/>
                  <a:pt x="99" y="15138"/>
                  <a:pt x="529" y="15313"/>
                </a:cubicBezTo>
                <a:cubicBezTo>
                  <a:pt x="593" y="15337"/>
                  <a:pt x="630" y="15416"/>
                  <a:pt x="620" y="15494"/>
                </a:cubicBezTo>
                <a:cubicBezTo>
                  <a:pt x="534" y="16032"/>
                  <a:pt x="899" y="16104"/>
                  <a:pt x="1098" y="16104"/>
                </a:cubicBezTo>
                <a:cubicBezTo>
                  <a:pt x="1174" y="16104"/>
                  <a:pt x="1243" y="16164"/>
                  <a:pt x="1265" y="16242"/>
                </a:cubicBezTo>
                <a:lnTo>
                  <a:pt x="1313" y="16418"/>
                </a:lnTo>
                <a:cubicBezTo>
                  <a:pt x="1335" y="16497"/>
                  <a:pt x="1388" y="16563"/>
                  <a:pt x="1458" y="16594"/>
                </a:cubicBezTo>
                <a:cubicBezTo>
                  <a:pt x="1662" y="16672"/>
                  <a:pt x="2103" y="16848"/>
                  <a:pt x="2474" y="17006"/>
                </a:cubicBezTo>
                <a:cubicBezTo>
                  <a:pt x="2533" y="17030"/>
                  <a:pt x="2577" y="17077"/>
                  <a:pt x="2604" y="17138"/>
                </a:cubicBezTo>
                <a:cubicBezTo>
                  <a:pt x="2657" y="17271"/>
                  <a:pt x="2732" y="17368"/>
                  <a:pt x="2824" y="17399"/>
                </a:cubicBezTo>
                <a:cubicBezTo>
                  <a:pt x="3657" y="17683"/>
                  <a:pt x="3764" y="14509"/>
                  <a:pt x="3958" y="13681"/>
                </a:cubicBezTo>
                <a:cubicBezTo>
                  <a:pt x="4028" y="13378"/>
                  <a:pt x="4189" y="13208"/>
                  <a:pt x="4361" y="13118"/>
                </a:cubicBezTo>
                <a:cubicBezTo>
                  <a:pt x="4409" y="13093"/>
                  <a:pt x="4468" y="13129"/>
                  <a:pt x="4468" y="13189"/>
                </a:cubicBezTo>
                <a:cubicBezTo>
                  <a:pt x="4753" y="16871"/>
                  <a:pt x="6899" y="19967"/>
                  <a:pt x="9861" y="21345"/>
                </a:cubicBezTo>
                <a:cubicBezTo>
                  <a:pt x="9866" y="21345"/>
                  <a:pt x="9866" y="21345"/>
                  <a:pt x="9871" y="21351"/>
                </a:cubicBezTo>
                <a:cubicBezTo>
                  <a:pt x="10215" y="21508"/>
                  <a:pt x="10593" y="21296"/>
                  <a:pt x="10711" y="20928"/>
                </a:cubicBezTo>
                <a:cubicBezTo>
                  <a:pt x="10738" y="20849"/>
                  <a:pt x="10763" y="20849"/>
                  <a:pt x="10785" y="20922"/>
                </a:cubicBezTo>
                <a:cubicBezTo>
                  <a:pt x="10871" y="21188"/>
                  <a:pt x="11097" y="21382"/>
                  <a:pt x="11366" y="21394"/>
                </a:cubicBezTo>
                <a:cubicBezTo>
                  <a:pt x="11522" y="21400"/>
                  <a:pt x="11576" y="21375"/>
                  <a:pt x="11635" y="21345"/>
                </a:cubicBezTo>
                <a:cubicBezTo>
                  <a:pt x="14597" y="19967"/>
                  <a:pt x="16743" y="16871"/>
                  <a:pt x="17028" y="13189"/>
                </a:cubicBezTo>
                <a:cubicBezTo>
                  <a:pt x="17033" y="13129"/>
                  <a:pt x="17087" y="13093"/>
                  <a:pt x="17135" y="13118"/>
                </a:cubicBezTo>
                <a:cubicBezTo>
                  <a:pt x="17307" y="13208"/>
                  <a:pt x="17468" y="13378"/>
                  <a:pt x="17538" y="13681"/>
                </a:cubicBezTo>
                <a:cubicBezTo>
                  <a:pt x="17732" y="14509"/>
                  <a:pt x="17839" y="17683"/>
                  <a:pt x="18672" y="17399"/>
                </a:cubicBezTo>
                <a:cubicBezTo>
                  <a:pt x="18764" y="17368"/>
                  <a:pt x="18839" y="17277"/>
                  <a:pt x="18892" y="17138"/>
                </a:cubicBezTo>
                <a:cubicBezTo>
                  <a:pt x="18919" y="17077"/>
                  <a:pt x="18963" y="17030"/>
                  <a:pt x="19022" y="17006"/>
                </a:cubicBezTo>
                <a:cubicBezTo>
                  <a:pt x="19393" y="16854"/>
                  <a:pt x="19834" y="16672"/>
                  <a:pt x="20038" y="16594"/>
                </a:cubicBezTo>
                <a:cubicBezTo>
                  <a:pt x="20108" y="16563"/>
                  <a:pt x="20161" y="16503"/>
                  <a:pt x="20182" y="16418"/>
                </a:cubicBezTo>
                <a:lnTo>
                  <a:pt x="20231" y="16242"/>
                </a:lnTo>
                <a:cubicBezTo>
                  <a:pt x="20253" y="16158"/>
                  <a:pt x="20322" y="16104"/>
                  <a:pt x="20398" y="16104"/>
                </a:cubicBezTo>
                <a:cubicBezTo>
                  <a:pt x="20602" y="16104"/>
                  <a:pt x="20968" y="16032"/>
                  <a:pt x="20876" y="15494"/>
                </a:cubicBezTo>
                <a:cubicBezTo>
                  <a:pt x="20866" y="15416"/>
                  <a:pt x="20903" y="15337"/>
                  <a:pt x="20967" y="15313"/>
                </a:cubicBezTo>
                <a:cubicBezTo>
                  <a:pt x="21408" y="15137"/>
                  <a:pt x="21554" y="15040"/>
                  <a:pt x="21489" y="14871"/>
                </a:cubicBezTo>
                <a:cubicBezTo>
                  <a:pt x="21430" y="14708"/>
                  <a:pt x="20839" y="14786"/>
                  <a:pt x="19129" y="16327"/>
                </a:cubicBezTo>
                <a:cubicBezTo>
                  <a:pt x="19081" y="16376"/>
                  <a:pt x="19005" y="16334"/>
                  <a:pt x="19000" y="16261"/>
                </a:cubicBezTo>
                <a:cubicBezTo>
                  <a:pt x="18968" y="14955"/>
                  <a:pt x="18349" y="12937"/>
                  <a:pt x="17123" y="12381"/>
                </a:cubicBezTo>
                <a:cubicBezTo>
                  <a:pt x="17086" y="12363"/>
                  <a:pt x="17054" y="12308"/>
                  <a:pt x="17054" y="12260"/>
                </a:cubicBezTo>
                <a:cubicBezTo>
                  <a:pt x="17065" y="11268"/>
                  <a:pt x="16946" y="10560"/>
                  <a:pt x="16720" y="9672"/>
                </a:cubicBezTo>
                <a:cubicBezTo>
                  <a:pt x="16709" y="9623"/>
                  <a:pt x="16737" y="9568"/>
                  <a:pt x="16786" y="9562"/>
                </a:cubicBezTo>
                <a:cubicBezTo>
                  <a:pt x="17565" y="9423"/>
                  <a:pt x="18415" y="9189"/>
                  <a:pt x="18694" y="8784"/>
                </a:cubicBezTo>
                <a:cubicBezTo>
                  <a:pt x="18796" y="8632"/>
                  <a:pt x="18806" y="8456"/>
                  <a:pt x="18763" y="8292"/>
                </a:cubicBezTo>
                <a:cubicBezTo>
                  <a:pt x="18752" y="8262"/>
                  <a:pt x="18763" y="8227"/>
                  <a:pt x="18785" y="8209"/>
                </a:cubicBezTo>
                <a:cubicBezTo>
                  <a:pt x="19027" y="7949"/>
                  <a:pt x="19306" y="7611"/>
                  <a:pt x="19198" y="7363"/>
                </a:cubicBezTo>
                <a:cubicBezTo>
                  <a:pt x="19182" y="7327"/>
                  <a:pt x="19193" y="7278"/>
                  <a:pt x="19225" y="7253"/>
                </a:cubicBezTo>
                <a:cubicBezTo>
                  <a:pt x="19709" y="6854"/>
                  <a:pt x="19667" y="6619"/>
                  <a:pt x="19613" y="6522"/>
                </a:cubicBezTo>
                <a:cubicBezTo>
                  <a:pt x="19597" y="6492"/>
                  <a:pt x="19597" y="6449"/>
                  <a:pt x="19618" y="6418"/>
                </a:cubicBezTo>
                <a:cubicBezTo>
                  <a:pt x="19763" y="6237"/>
                  <a:pt x="20188" y="5670"/>
                  <a:pt x="19833" y="5489"/>
                </a:cubicBezTo>
                <a:cubicBezTo>
                  <a:pt x="19527" y="5332"/>
                  <a:pt x="19473" y="5815"/>
                  <a:pt x="19344" y="6244"/>
                </a:cubicBezTo>
                <a:cubicBezTo>
                  <a:pt x="19333" y="6281"/>
                  <a:pt x="19301" y="6303"/>
                  <a:pt x="19264" y="6297"/>
                </a:cubicBezTo>
                <a:cubicBezTo>
                  <a:pt x="19178" y="6291"/>
                  <a:pt x="19011" y="6365"/>
                  <a:pt x="18909" y="7006"/>
                </a:cubicBezTo>
                <a:cubicBezTo>
                  <a:pt x="18904" y="7054"/>
                  <a:pt x="18860" y="7078"/>
                  <a:pt x="18817" y="7072"/>
                </a:cubicBezTo>
                <a:cubicBezTo>
                  <a:pt x="18629" y="7048"/>
                  <a:pt x="18468" y="7369"/>
                  <a:pt x="18355" y="7701"/>
                </a:cubicBezTo>
                <a:cubicBezTo>
                  <a:pt x="18339" y="7737"/>
                  <a:pt x="18307" y="7762"/>
                  <a:pt x="18269" y="7756"/>
                </a:cubicBezTo>
                <a:cubicBezTo>
                  <a:pt x="18172" y="7738"/>
                  <a:pt x="18069" y="7754"/>
                  <a:pt x="17988" y="7839"/>
                </a:cubicBezTo>
                <a:cubicBezTo>
                  <a:pt x="17451" y="8371"/>
                  <a:pt x="16958" y="8547"/>
                  <a:pt x="16490" y="8680"/>
                </a:cubicBezTo>
                <a:cubicBezTo>
                  <a:pt x="16452" y="8692"/>
                  <a:pt x="16413" y="8669"/>
                  <a:pt x="16403" y="8632"/>
                </a:cubicBezTo>
                <a:cubicBezTo>
                  <a:pt x="16209" y="8119"/>
                  <a:pt x="15984" y="7634"/>
                  <a:pt x="15721" y="7168"/>
                </a:cubicBezTo>
                <a:cubicBezTo>
                  <a:pt x="15495" y="6769"/>
                  <a:pt x="15193" y="6438"/>
                  <a:pt x="14844" y="6190"/>
                </a:cubicBezTo>
                <a:cubicBezTo>
                  <a:pt x="14811" y="6166"/>
                  <a:pt x="14807" y="6116"/>
                  <a:pt x="14834" y="6086"/>
                </a:cubicBezTo>
                <a:cubicBezTo>
                  <a:pt x="14877" y="6043"/>
                  <a:pt x="14903" y="6002"/>
                  <a:pt x="14914" y="5959"/>
                </a:cubicBezTo>
                <a:cubicBezTo>
                  <a:pt x="14957" y="5802"/>
                  <a:pt x="14914" y="5475"/>
                  <a:pt x="14817" y="5088"/>
                </a:cubicBezTo>
                <a:cubicBezTo>
                  <a:pt x="14806" y="5040"/>
                  <a:pt x="14818" y="4987"/>
                  <a:pt x="14855" y="4950"/>
                </a:cubicBezTo>
                <a:cubicBezTo>
                  <a:pt x="14958" y="4848"/>
                  <a:pt x="15060" y="4721"/>
                  <a:pt x="15146" y="4552"/>
                </a:cubicBezTo>
                <a:cubicBezTo>
                  <a:pt x="15490" y="3875"/>
                  <a:pt x="15747" y="3094"/>
                  <a:pt x="15694" y="2634"/>
                </a:cubicBezTo>
                <a:cubicBezTo>
                  <a:pt x="16274" y="2453"/>
                  <a:pt x="17247" y="2121"/>
                  <a:pt x="17226" y="1933"/>
                </a:cubicBezTo>
                <a:cubicBezTo>
                  <a:pt x="17215" y="1867"/>
                  <a:pt x="17205" y="1812"/>
                  <a:pt x="17194" y="1758"/>
                </a:cubicBezTo>
                <a:cubicBezTo>
                  <a:pt x="17463" y="1691"/>
                  <a:pt x="17827" y="1588"/>
                  <a:pt x="17854" y="1521"/>
                </a:cubicBezTo>
                <a:cubicBezTo>
                  <a:pt x="17881" y="1443"/>
                  <a:pt x="17806" y="1196"/>
                  <a:pt x="17720" y="1172"/>
                </a:cubicBezTo>
                <a:cubicBezTo>
                  <a:pt x="17655" y="1154"/>
                  <a:pt x="17312" y="1377"/>
                  <a:pt x="17113" y="1510"/>
                </a:cubicBezTo>
                <a:cubicBezTo>
                  <a:pt x="17102" y="1486"/>
                  <a:pt x="17092" y="1462"/>
                  <a:pt x="17081" y="1438"/>
                </a:cubicBezTo>
                <a:cubicBezTo>
                  <a:pt x="16990" y="1227"/>
                  <a:pt x="15936" y="1939"/>
                  <a:pt x="15479" y="2266"/>
                </a:cubicBezTo>
                <a:cubicBezTo>
                  <a:pt x="15463" y="2260"/>
                  <a:pt x="15451" y="2253"/>
                  <a:pt x="15435" y="2247"/>
                </a:cubicBezTo>
                <a:cubicBezTo>
                  <a:pt x="15005" y="2120"/>
                  <a:pt x="14630" y="3433"/>
                  <a:pt x="14506" y="3983"/>
                </a:cubicBezTo>
                <a:cubicBezTo>
                  <a:pt x="14495" y="4025"/>
                  <a:pt x="14447" y="4031"/>
                  <a:pt x="14425" y="3994"/>
                </a:cubicBezTo>
                <a:cubicBezTo>
                  <a:pt x="14114" y="3323"/>
                  <a:pt x="13689" y="2732"/>
                  <a:pt x="13243" y="2678"/>
                </a:cubicBezTo>
                <a:cubicBezTo>
                  <a:pt x="13141" y="2666"/>
                  <a:pt x="13012" y="2677"/>
                  <a:pt x="12888" y="2714"/>
                </a:cubicBezTo>
                <a:cubicBezTo>
                  <a:pt x="12845" y="2726"/>
                  <a:pt x="12796" y="2689"/>
                  <a:pt x="12796" y="2634"/>
                </a:cubicBezTo>
                <a:cubicBezTo>
                  <a:pt x="12774" y="2259"/>
                  <a:pt x="12662" y="2019"/>
                  <a:pt x="12517" y="1861"/>
                </a:cubicBezTo>
                <a:cubicBezTo>
                  <a:pt x="12485" y="1825"/>
                  <a:pt x="12484" y="1771"/>
                  <a:pt x="12522" y="1741"/>
                </a:cubicBezTo>
                <a:cubicBezTo>
                  <a:pt x="12554" y="1716"/>
                  <a:pt x="12580" y="1686"/>
                  <a:pt x="12613" y="1656"/>
                </a:cubicBezTo>
                <a:cubicBezTo>
                  <a:pt x="12935" y="1365"/>
                  <a:pt x="12565" y="1268"/>
                  <a:pt x="12715" y="1087"/>
                </a:cubicBezTo>
                <a:cubicBezTo>
                  <a:pt x="12866" y="906"/>
                  <a:pt x="13135" y="864"/>
                  <a:pt x="13291" y="205"/>
                </a:cubicBezTo>
                <a:cubicBezTo>
                  <a:pt x="13320" y="82"/>
                  <a:pt x="13114" y="-26"/>
                  <a:pt x="12994" y="6"/>
                </a:cubicBezTo>
                <a:close/>
                <a:moveTo>
                  <a:pt x="10753" y="6879"/>
                </a:moveTo>
                <a:cubicBezTo>
                  <a:pt x="11774" y="6879"/>
                  <a:pt x="12603" y="7519"/>
                  <a:pt x="12603" y="8317"/>
                </a:cubicBezTo>
                <a:cubicBezTo>
                  <a:pt x="12603" y="9115"/>
                  <a:pt x="11774" y="9757"/>
                  <a:pt x="10753" y="9757"/>
                </a:cubicBezTo>
                <a:cubicBezTo>
                  <a:pt x="9732" y="9757"/>
                  <a:pt x="8903" y="9115"/>
                  <a:pt x="8903" y="8317"/>
                </a:cubicBezTo>
                <a:cubicBezTo>
                  <a:pt x="8903" y="7519"/>
                  <a:pt x="9732" y="6879"/>
                  <a:pt x="10753" y="6879"/>
                </a:cubicBezTo>
                <a:close/>
                <a:moveTo>
                  <a:pt x="6941" y="8649"/>
                </a:moveTo>
                <a:cubicBezTo>
                  <a:pt x="7447" y="8740"/>
                  <a:pt x="7748" y="9588"/>
                  <a:pt x="7613" y="10537"/>
                </a:cubicBezTo>
                <a:cubicBezTo>
                  <a:pt x="7484" y="11486"/>
                  <a:pt x="6963" y="12186"/>
                  <a:pt x="6452" y="12095"/>
                </a:cubicBezTo>
                <a:cubicBezTo>
                  <a:pt x="5947" y="12005"/>
                  <a:pt x="5646" y="11159"/>
                  <a:pt x="5780" y="10210"/>
                </a:cubicBezTo>
                <a:cubicBezTo>
                  <a:pt x="5915" y="9261"/>
                  <a:pt x="6436" y="8559"/>
                  <a:pt x="6941" y="8649"/>
                </a:cubicBezTo>
                <a:close/>
                <a:moveTo>
                  <a:pt x="14560" y="8649"/>
                </a:moveTo>
                <a:cubicBezTo>
                  <a:pt x="15065" y="8559"/>
                  <a:pt x="15586" y="9255"/>
                  <a:pt x="15721" y="10210"/>
                </a:cubicBezTo>
                <a:cubicBezTo>
                  <a:pt x="15855" y="11165"/>
                  <a:pt x="15559" y="12005"/>
                  <a:pt x="15049" y="12095"/>
                </a:cubicBezTo>
                <a:cubicBezTo>
                  <a:pt x="14543" y="12186"/>
                  <a:pt x="14022" y="11492"/>
                  <a:pt x="13888" y="10537"/>
                </a:cubicBezTo>
                <a:cubicBezTo>
                  <a:pt x="13753" y="9588"/>
                  <a:pt x="14054" y="8740"/>
                  <a:pt x="14560" y="8649"/>
                </a:cubicBezTo>
                <a:close/>
                <a:moveTo>
                  <a:pt x="8006" y="12589"/>
                </a:moveTo>
                <a:cubicBezTo>
                  <a:pt x="8163" y="12585"/>
                  <a:pt x="8330" y="12608"/>
                  <a:pt x="8500" y="12664"/>
                </a:cubicBezTo>
                <a:cubicBezTo>
                  <a:pt x="9183" y="12882"/>
                  <a:pt x="9662" y="13517"/>
                  <a:pt x="9560" y="14085"/>
                </a:cubicBezTo>
                <a:cubicBezTo>
                  <a:pt x="9463" y="14647"/>
                  <a:pt x="8828" y="14932"/>
                  <a:pt x="8146" y="14708"/>
                </a:cubicBezTo>
                <a:cubicBezTo>
                  <a:pt x="7463" y="14491"/>
                  <a:pt x="6991" y="13856"/>
                  <a:pt x="7087" y="13288"/>
                </a:cubicBezTo>
                <a:cubicBezTo>
                  <a:pt x="7160" y="12866"/>
                  <a:pt x="7535" y="12600"/>
                  <a:pt x="8006" y="12589"/>
                </a:cubicBezTo>
                <a:close/>
                <a:moveTo>
                  <a:pt x="13496" y="12590"/>
                </a:moveTo>
                <a:cubicBezTo>
                  <a:pt x="13967" y="12603"/>
                  <a:pt x="14341" y="12866"/>
                  <a:pt x="14414" y="13288"/>
                </a:cubicBezTo>
                <a:cubicBezTo>
                  <a:pt x="14510" y="13850"/>
                  <a:pt x="14038" y="14485"/>
                  <a:pt x="13355" y="14708"/>
                </a:cubicBezTo>
                <a:cubicBezTo>
                  <a:pt x="12672" y="14926"/>
                  <a:pt x="12043" y="14647"/>
                  <a:pt x="11941" y="14085"/>
                </a:cubicBezTo>
                <a:cubicBezTo>
                  <a:pt x="11844" y="13523"/>
                  <a:pt x="12318" y="12888"/>
                  <a:pt x="13001" y="12664"/>
                </a:cubicBezTo>
                <a:cubicBezTo>
                  <a:pt x="13171" y="12610"/>
                  <a:pt x="13339" y="12586"/>
                  <a:pt x="13496" y="12590"/>
                </a:cubicBezTo>
                <a:close/>
                <a:moveTo>
                  <a:pt x="7106" y="15893"/>
                </a:moveTo>
                <a:cubicBezTo>
                  <a:pt x="7429" y="15860"/>
                  <a:pt x="7851" y="16099"/>
                  <a:pt x="8178" y="16539"/>
                </a:cubicBezTo>
                <a:cubicBezTo>
                  <a:pt x="8618" y="17125"/>
                  <a:pt x="8726" y="17833"/>
                  <a:pt x="8415" y="18130"/>
                </a:cubicBezTo>
                <a:cubicBezTo>
                  <a:pt x="8103" y="18426"/>
                  <a:pt x="7496" y="18197"/>
                  <a:pt x="7060" y="17610"/>
                </a:cubicBezTo>
                <a:cubicBezTo>
                  <a:pt x="6620" y="17030"/>
                  <a:pt x="6517" y="16316"/>
                  <a:pt x="6824" y="16019"/>
                </a:cubicBezTo>
                <a:cubicBezTo>
                  <a:pt x="6902" y="15945"/>
                  <a:pt x="6998" y="15904"/>
                  <a:pt x="7106" y="15893"/>
                </a:cubicBezTo>
                <a:close/>
                <a:moveTo>
                  <a:pt x="14404" y="15895"/>
                </a:moveTo>
                <a:cubicBezTo>
                  <a:pt x="14510" y="15905"/>
                  <a:pt x="14606" y="15945"/>
                  <a:pt x="14682" y="16019"/>
                </a:cubicBezTo>
                <a:cubicBezTo>
                  <a:pt x="14989" y="16322"/>
                  <a:pt x="14883" y="17030"/>
                  <a:pt x="14447" y="17610"/>
                </a:cubicBezTo>
                <a:cubicBezTo>
                  <a:pt x="14006" y="18191"/>
                  <a:pt x="13398" y="18426"/>
                  <a:pt x="13091" y="18130"/>
                </a:cubicBezTo>
                <a:cubicBezTo>
                  <a:pt x="12780" y="17833"/>
                  <a:pt x="12888" y="17119"/>
                  <a:pt x="13328" y="16539"/>
                </a:cubicBezTo>
                <a:cubicBezTo>
                  <a:pt x="13659" y="16104"/>
                  <a:pt x="14083" y="15863"/>
                  <a:pt x="14404" y="15895"/>
                </a:cubicBezTo>
                <a:close/>
              </a:path>
            </a:pathLst>
          </a:custGeom>
          <a:solidFill>
            <a:srgbClr val="B51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B51600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80" name="Rounded Rectangle"/>
          <p:cNvSpPr/>
          <p:nvPr/>
        </p:nvSpPr>
        <p:spPr>
          <a:xfrm>
            <a:off x="3827834" y="2464828"/>
            <a:ext cx="1108552" cy="2773384"/>
          </a:xfrm>
          <a:prstGeom prst="roundRect">
            <a:avLst>
              <a:gd name="adj" fmla="val 2643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381" name="Rounded Rectangle"/>
          <p:cNvSpPr/>
          <p:nvPr/>
        </p:nvSpPr>
        <p:spPr>
          <a:xfrm>
            <a:off x="5139482" y="2464828"/>
            <a:ext cx="1108550" cy="2773384"/>
          </a:xfrm>
          <a:prstGeom prst="roundRect">
            <a:avLst>
              <a:gd name="adj" fmla="val 2643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382" name="Rounded Rectangle"/>
          <p:cNvSpPr/>
          <p:nvPr/>
        </p:nvSpPr>
        <p:spPr>
          <a:xfrm>
            <a:off x="6494834" y="2464828"/>
            <a:ext cx="1108551" cy="2773384"/>
          </a:xfrm>
          <a:prstGeom prst="roundRect">
            <a:avLst>
              <a:gd name="adj" fmla="val 2643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383" name="Rounded Rectangle"/>
          <p:cNvSpPr/>
          <p:nvPr/>
        </p:nvSpPr>
        <p:spPr>
          <a:xfrm>
            <a:off x="7806480" y="2464828"/>
            <a:ext cx="1108552" cy="2773384"/>
          </a:xfrm>
          <a:prstGeom prst="roundRect">
            <a:avLst>
              <a:gd name="adj" fmla="val 2643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384" name="Rounded Rectangle"/>
          <p:cNvSpPr/>
          <p:nvPr/>
        </p:nvSpPr>
        <p:spPr>
          <a:xfrm>
            <a:off x="9161833" y="2464828"/>
            <a:ext cx="1108552" cy="2773384"/>
          </a:xfrm>
          <a:prstGeom prst="roundRect">
            <a:avLst>
              <a:gd name="adj" fmla="val 2643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385" name="Rounded Rectangle"/>
          <p:cNvSpPr/>
          <p:nvPr/>
        </p:nvSpPr>
        <p:spPr>
          <a:xfrm>
            <a:off x="10473481" y="2464828"/>
            <a:ext cx="1108551" cy="2773384"/>
          </a:xfrm>
          <a:prstGeom prst="roundRect">
            <a:avLst>
              <a:gd name="adj" fmla="val 2643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386" name="Light Bulb"/>
          <p:cNvSpPr/>
          <p:nvPr/>
        </p:nvSpPr>
        <p:spPr>
          <a:xfrm>
            <a:off x="3955167" y="2711875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87" name="Light Bulb"/>
          <p:cNvSpPr/>
          <p:nvPr/>
        </p:nvSpPr>
        <p:spPr>
          <a:xfrm>
            <a:off x="4463167" y="2711875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88" name="Light Bulb"/>
          <p:cNvSpPr/>
          <p:nvPr/>
        </p:nvSpPr>
        <p:spPr>
          <a:xfrm>
            <a:off x="5288667" y="2711875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89" name="Light Bulb"/>
          <p:cNvSpPr/>
          <p:nvPr/>
        </p:nvSpPr>
        <p:spPr>
          <a:xfrm>
            <a:off x="5796667" y="2711875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90" name="Light Bulb"/>
          <p:cNvSpPr/>
          <p:nvPr/>
        </p:nvSpPr>
        <p:spPr>
          <a:xfrm>
            <a:off x="5288667" y="3473877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91" name="Ladybug"/>
          <p:cNvSpPr/>
          <p:nvPr/>
        </p:nvSpPr>
        <p:spPr>
          <a:xfrm>
            <a:off x="5702161" y="3529298"/>
            <a:ext cx="516563" cy="457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403" fill="norm" stroke="1" extrusionOk="0">
                <a:moveTo>
                  <a:pt x="12994" y="6"/>
                </a:moveTo>
                <a:cubicBezTo>
                  <a:pt x="12954" y="17"/>
                  <a:pt x="12924" y="43"/>
                  <a:pt x="12915" y="89"/>
                </a:cubicBezTo>
                <a:cubicBezTo>
                  <a:pt x="12802" y="664"/>
                  <a:pt x="12613" y="797"/>
                  <a:pt x="12097" y="1136"/>
                </a:cubicBezTo>
                <a:cubicBezTo>
                  <a:pt x="11979" y="1215"/>
                  <a:pt x="11872" y="1317"/>
                  <a:pt x="11786" y="1419"/>
                </a:cubicBezTo>
                <a:cubicBezTo>
                  <a:pt x="11749" y="1468"/>
                  <a:pt x="11678" y="1468"/>
                  <a:pt x="11640" y="1414"/>
                </a:cubicBezTo>
                <a:cubicBezTo>
                  <a:pt x="11532" y="1244"/>
                  <a:pt x="11372" y="997"/>
                  <a:pt x="10738" y="1015"/>
                </a:cubicBezTo>
                <a:cubicBezTo>
                  <a:pt x="10104" y="997"/>
                  <a:pt x="9958" y="1244"/>
                  <a:pt x="9851" y="1414"/>
                </a:cubicBezTo>
                <a:cubicBezTo>
                  <a:pt x="9813" y="1468"/>
                  <a:pt x="9742" y="1468"/>
                  <a:pt x="9705" y="1419"/>
                </a:cubicBezTo>
                <a:cubicBezTo>
                  <a:pt x="9619" y="1311"/>
                  <a:pt x="9518" y="1215"/>
                  <a:pt x="9394" y="1136"/>
                </a:cubicBezTo>
                <a:cubicBezTo>
                  <a:pt x="8878" y="797"/>
                  <a:pt x="8694" y="670"/>
                  <a:pt x="8576" y="89"/>
                </a:cubicBezTo>
                <a:cubicBezTo>
                  <a:pt x="8538" y="-92"/>
                  <a:pt x="8162" y="41"/>
                  <a:pt x="8199" y="205"/>
                </a:cubicBezTo>
                <a:cubicBezTo>
                  <a:pt x="8355" y="870"/>
                  <a:pt x="8625" y="906"/>
                  <a:pt x="8776" y="1087"/>
                </a:cubicBezTo>
                <a:cubicBezTo>
                  <a:pt x="8926" y="1268"/>
                  <a:pt x="8554" y="1365"/>
                  <a:pt x="8876" y="1656"/>
                </a:cubicBezTo>
                <a:cubicBezTo>
                  <a:pt x="8909" y="1686"/>
                  <a:pt x="8942" y="1716"/>
                  <a:pt x="8969" y="1741"/>
                </a:cubicBezTo>
                <a:cubicBezTo>
                  <a:pt x="9007" y="1771"/>
                  <a:pt x="9006" y="1825"/>
                  <a:pt x="8974" y="1861"/>
                </a:cubicBezTo>
                <a:cubicBezTo>
                  <a:pt x="8829" y="2019"/>
                  <a:pt x="8717" y="2259"/>
                  <a:pt x="8695" y="2634"/>
                </a:cubicBezTo>
                <a:cubicBezTo>
                  <a:pt x="8690" y="2689"/>
                  <a:pt x="8646" y="2726"/>
                  <a:pt x="8603" y="2714"/>
                </a:cubicBezTo>
                <a:cubicBezTo>
                  <a:pt x="8479" y="2683"/>
                  <a:pt x="8360" y="2666"/>
                  <a:pt x="8258" y="2678"/>
                </a:cubicBezTo>
                <a:cubicBezTo>
                  <a:pt x="7817" y="2732"/>
                  <a:pt x="7393" y="3323"/>
                  <a:pt x="7076" y="3994"/>
                </a:cubicBezTo>
                <a:cubicBezTo>
                  <a:pt x="7059" y="4031"/>
                  <a:pt x="7006" y="4025"/>
                  <a:pt x="6995" y="3983"/>
                </a:cubicBezTo>
                <a:cubicBezTo>
                  <a:pt x="6871" y="3433"/>
                  <a:pt x="6496" y="2120"/>
                  <a:pt x="6066" y="2247"/>
                </a:cubicBezTo>
                <a:cubicBezTo>
                  <a:pt x="6050" y="2253"/>
                  <a:pt x="6033" y="2260"/>
                  <a:pt x="6022" y="2266"/>
                </a:cubicBezTo>
                <a:cubicBezTo>
                  <a:pt x="5565" y="1939"/>
                  <a:pt x="4513" y="1227"/>
                  <a:pt x="4421" y="1438"/>
                </a:cubicBezTo>
                <a:cubicBezTo>
                  <a:pt x="4411" y="1462"/>
                  <a:pt x="4398" y="1486"/>
                  <a:pt x="4388" y="1510"/>
                </a:cubicBezTo>
                <a:cubicBezTo>
                  <a:pt x="4189" y="1377"/>
                  <a:pt x="3851" y="1154"/>
                  <a:pt x="3781" y="1172"/>
                </a:cubicBezTo>
                <a:cubicBezTo>
                  <a:pt x="3695" y="1196"/>
                  <a:pt x="3620" y="1437"/>
                  <a:pt x="3647" y="1521"/>
                </a:cubicBezTo>
                <a:cubicBezTo>
                  <a:pt x="3668" y="1594"/>
                  <a:pt x="4038" y="1697"/>
                  <a:pt x="4307" y="1758"/>
                </a:cubicBezTo>
                <a:cubicBezTo>
                  <a:pt x="4296" y="1806"/>
                  <a:pt x="4286" y="1867"/>
                  <a:pt x="4275" y="1933"/>
                </a:cubicBezTo>
                <a:cubicBezTo>
                  <a:pt x="4254" y="2121"/>
                  <a:pt x="5221" y="2453"/>
                  <a:pt x="5807" y="2634"/>
                </a:cubicBezTo>
                <a:cubicBezTo>
                  <a:pt x="5753" y="3094"/>
                  <a:pt x="6018" y="3875"/>
                  <a:pt x="6357" y="4552"/>
                </a:cubicBezTo>
                <a:cubicBezTo>
                  <a:pt x="6443" y="4721"/>
                  <a:pt x="6538" y="4854"/>
                  <a:pt x="6646" y="4950"/>
                </a:cubicBezTo>
                <a:cubicBezTo>
                  <a:pt x="6683" y="4987"/>
                  <a:pt x="6695" y="5034"/>
                  <a:pt x="6684" y="5088"/>
                </a:cubicBezTo>
                <a:cubicBezTo>
                  <a:pt x="6582" y="5475"/>
                  <a:pt x="6538" y="5802"/>
                  <a:pt x="6587" y="5959"/>
                </a:cubicBezTo>
                <a:cubicBezTo>
                  <a:pt x="6597" y="6002"/>
                  <a:pt x="6624" y="6043"/>
                  <a:pt x="6667" y="6086"/>
                </a:cubicBezTo>
                <a:cubicBezTo>
                  <a:pt x="6694" y="6116"/>
                  <a:pt x="6690" y="6166"/>
                  <a:pt x="6657" y="6190"/>
                </a:cubicBezTo>
                <a:cubicBezTo>
                  <a:pt x="6313" y="6438"/>
                  <a:pt x="6012" y="6769"/>
                  <a:pt x="5780" y="7168"/>
                </a:cubicBezTo>
                <a:cubicBezTo>
                  <a:pt x="5517" y="7634"/>
                  <a:pt x="5286" y="8125"/>
                  <a:pt x="5098" y="8632"/>
                </a:cubicBezTo>
                <a:cubicBezTo>
                  <a:pt x="5082" y="8669"/>
                  <a:pt x="5045" y="8692"/>
                  <a:pt x="5013" y="8680"/>
                </a:cubicBezTo>
                <a:cubicBezTo>
                  <a:pt x="4545" y="8547"/>
                  <a:pt x="4050" y="8377"/>
                  <a:pt x="3512" y="7839"/>
                </a:cubicBezTo>
                <a:cubicBezTo>
                  <a:pt x="3432" y="7760"/>
                  <a:pt x="3334" y="7738"/>
                  <a:pt x="3232" y="7756"/>
                </a:cubicBezTo>
                <a:cubicBezTo>
                  <a:pt x="3194" y="7762"/>
                  <a:pt x="3157" y="7743"/>
                  <a:pt x="3146" y="7701"/>
                </a:cubicBezTo>
                <a:cubicBezTo>
                  <a:pt x="3028" y="7369"/>
                  <a:pt x="2872" y="7048"/>
                  <a:pt x="2684" y="7072"/>
                </a:cubicBezTo>
                <a:cubicBezTo>
                  <a:pt x="2641" y="7078"/>
                  <a:pt x="2604" y="7048"/>
                  <a:pt x="2594" y="7006"/>
                </a:cubicBezTo>
                <a:cubicBezTo>
                  <a:pt x="2491" y="6365"/>
                  <a:pt x="2323" y="6285"/>
                  <a:pt x="2237" y="6297"/>
                </a:cubicBezTo>
                <a:cubicBezTo>
                  <a:pt x="2200" y="6303"/>
                  <a:pt x="2167" y="6281"/>
                  <a:pt x="2157" y="6244"/>
                </a:cubicBezTo>
                <a:cubicBezTo>
                  <a:pt x="2028" y="5815"/>
                  <a:pt x="1974" y="5332"/>
                  <a:pt x="1668" y="5489"/>
                </a:cubicBezTo>
                <a:cubicBezTo>
                  <a:pt x="1318" y="5664"/>
                  <a:pt x="1743" y="6237"/>
                  <a:pt x="1883" y="6418"/>
                </a:cubicBezTo>
                <a:cubicBezTo>
                  <a:pt x="1904" y="6449"/>
                  <a:pt x="1909" y="6492"/>
                  <a:pt x="1888" y="6522"/>
                </a:cubicBezTo>
                <a:cubicBezTo>
                  <a:pt x="1834" y="6619"/>
                  <a:pt x="1787" y="6854"/>
                  <a:pt x="2276" y="7253"/>
                </a:cubicBezTo>
                <a:cubicBezTo>
                  <a:pt x="2303" y="7278"/>
                  <a:pt x="2319" y="7327"/>
                  <a:pt x="2303" y="7363"/>
                </a:cubicBezTo>
                <a:cubicBezTo>
                  <a:pt x="2195" y="7611"/>
                  <a:pt x="2469" y="7949"/>
                  <a:pt x="2716" y="8209"/>
                </a:cubicBezTo>
                <a:cubicBezTo>
                  <a:pt x="2738" y="8233"/>
                  <a:pt x="2749" y="8262"/>
                  <a:pt x="2738" y="8292"/>
                </a:cubicBezTo>
                <a:cubicBezTo>
                  <a:pt x="2695" y="8456"/>
                  <a:pt x="2706" y="8632"/>
                  <a:pt x="2809" y="8784"/>
                </a:cubicBezTo>
                <a:cubicBezTo>
                  <a:pt x="3088" y="9189"/>
                  <a:pt x="3937" y="9423"/>
                  <a:pt x="4717" y="9562"/>
                </a:cubicBezTo>
                <a:cubicBezTo>
                  <a:pt x="4765" y="9568"/>
                  <a:pt x="4792" y="9623"/>
                  <a:pt x="4781" y="9672"/>
                </a:cubicBezTo>
                <a:cubicBezTo>
                  <a:pt x="4550" y="10560"/>
                  <a:pt x="4437" y="11268"/>
                  <a:pt x="4448" y="12260"/>
                </a:cubicBezTo>
                <a:cubicBezTo>
                  <a:pt x="4448" y="12308"/>
                  <a:pt x="4415" y="12363"/>
                  <a:pt x="4378" y="12381"/>
                </a:cubicBezTo>
                <a:cubicBezTo>
                  <a:pt x="3152" y="12937"/>
                  <a:pt x="2533" y="14961"/>
                  <a:pt x="2501" y="16261"/>
                </a:cubicBezTo>
                <a:cubicBezTo>
                  <a:pt x="2501" y="16334"/>
                  <a:pt x="2426" y="16370"/>
                  <a:pt x="2372" y="16327"/>
                </a:cubicBezTo>
                <a:cubicBezTo>
                  <a:pt x="662" y="14786"/>
                  <a:pt x="72" y="14708"/>
                  <a:pt x="13" y="14871"/>
                </a:cubicBezTo>
                <a:cubicBezTo>
                  <a:pt x="-46" y="15040"/>
                  <a:pt x="99" y="15138"/>
                  <a:pt x="529" y="15313"/>
                </a:cubicBezTo>
                <a:cubicBezTo>
                  <a:pt x="593" y="15337"/>
                  <a:pt x="630" y="15416"/>
                  <a:pt x="620" y="15494"/>
                </a:cubicBezTo>
                <a:cubicBezTo>
                  <a:pt x="534" y="16032"/>
                  <a:pt x="899" y="16104"/>
                  <a:pt x="1098" y="16104"/>
                </a:cubicBezTo>
                <a:cubicBezTo>
                  <a:pt x="1174" y="16104"/>
                  <a:pt x="1243" y="16164"/>
                  <a:pt x="1265" y="16242"/>
                </a:cubicBezTo>
                <a:lnTo>
                  <a:pt x="1313" y="16418"/>
                </a:lnTo>
                <a:cubicBezTo>
                  <a:pt x="1335" y="16497"/>
                  <a:pt x="1388" y="16563"/>
                  <a:pt x="1458" y="16594"/>
                </a:cubicBezTo>
                <a:cubicBezTo>
                  <a:pt x="1662" y="16672"/>
                  <a:pt x="2103" y="16848"/>
                  <a:pt x="2474" y="17006"/>
                </a:cubicBezTo>
                <a:cubicBezTo>
                  <a:pt x="2533" y="17030"/>
                  <a:pt x="2577" y="17077"/>
                  <a:pt x="2604" y="17138"/>
                </a:cubicBezTo>
                <a:cubicBezTo>
                  <a:pt x="2657" y="17271"/>
                  <a:pt x="2732" y="17368"/>
                  <a:pt x="2824" y="17399"/>
                </a:cubicBezTo>
                <a:cubicBezTo>
                  <a:pt x="3657" y="17683"/>
                  <a:pt x="3764" y="14509"/>
                  <a:pt x="3958" y="13681"/>
                </a:cubicBezTo>
                <a:cubicBezTo>
                  <a:pt x="4028" y="13378"/>
                  <a:pt x="4189" y="13208"/>
                  <a:pt x="4361" y="13118"/>
                </a:cubicBezTo>
                <a:cubicBezTo>
                  <a:pt x="4409" y="13093"/>
                  <a:pt x="4468" y="13129"/>
                  <a:pt x="4468" y="13189"/>
                </a:cubicBezTo>
                <a:cubicBezTo>
                  <a:pt x="4753" y="16871"/>
                  <a:pt x="6899" y="19967"/>
                  <a:pt x="9861" y="21345"/>
                </a:cubicBezTo>
                <a:cubicBezTo>
                  <a:pt x="9866" y="21345"/>
                  <a:pt x="9866" y="21345"/>
                  <a:pt x="9871" y="21351"/>
                </a:cubicBezTo>
                <a:cubicBezTo>
                  <a:pt x="10215" y="21508"/>
                  <a:pt x="10593" y="21296"/>
                  <a:pt x="10711" y="20928"/>
                </a:cubicBezTo>
                <a:cubicBezTo>
                  <a:pt x="10738" y="20849"/>
                  <a:pt x="10763" y="20849"/>
                  <a:pt x="10785" y="20922"/>
                </a:cubicBezTo>
                <a:cubicBezTo>
                  <a:pt x="10871" y="21188"/>
                  <a:pt x="11097" y="21382"/>
                  <a:pt x="11366" y="21394"/>
                </a:cubicBezTo>
                <a:cubicBezTo>
                  <a:pt x="11522" y="21400"/>
                  <a:pt x="11576" y="21375"/>
                  <a:pt x="11635" y="21345"/>
                </a:cubicBezTo>
                <a:cubicBezTo>
                  <a:pt x="14597" y="19967"/>
                  <a:pt x="16743" y="16871"/>
                  <a:pt x="17028" y="13189"/>
                </a:cubicBezTo>
                <a:cubicBezTo>
                  <a:pt x="17033" y="13129"/>
                  <a:pt x="17087" y="13093"/>
                  <a:pt x="17135" y="13118"/>
                </a:cubicBezTo>
                <a:cubicBezTo>
                  <a:pt x="17307" y="13208"/>
                  <a:pt x="17468" y="13378"/>
                  <a:pt x="17538" y="13681"/>
                </a:cubicBezTo>
                <a:cubicBezTo>
                  <a:pt x="17732" y="14509"/>
                  <a:pt x="17839" y="17683"/>
                  <a:pt x="18672" y="17399"/>
                </a:cubicBezTo>
                <a:cubicBezTo>
                  <a:pt x="18764" y="17368"/>
                  <a:pt x="18839" y="17277"/>
                  <a:pt x="18892" y="17138"/>
                </a:cubicBezTo>
                <a:cubicBezTo>
                  <a:pt x="18919" y="17077"/>
                  <a:pt x="18963" y="17030"/>
                  <a:pt x="19022" y="17006"/>
                </a:cubicBezTo>
                <a:cubicBezTo>
                  <a:pt x="19393" y="16854"/>
                  <a:pt x="19834" y="16672"/>
                  <a:pt x="20038" y="16594"/>
                </a:cubicBezTo>
                <a:cubicBezTo>
                  <a:pt x="20108" y="16563"/>
                  <a:pt x="20161" y="16503"/>
                  <a:pt x="20182" y="16418"/>
                </a:cubicBezTo>
                <a:lnTo>
                  <a:pt x="20231" y="16242"/>
                </a:lnTo>
                <a:cubicBezTo>
                  <a:pt x="20253" y="16158"/>
                  <a:pt x="20322" y="16104"/>
                  <a:pt x="20398" y="16104"/>
                </a:cubicBezTo>
                <a:cubicBezTo>
                  <a:pt x="20602" y="16104"/>
                  <a:pt x="20968" y="16032"/>
                  <a:pt x="20876" y="15494"/>
                </a:cubicBezTo>
                <a:cubicBezTo>
                  <a:pt x="20866" y="15416"/>
                  <a:pt x="20903" y="15337"/>
                  <a:pt x="20967" y="15313"/>
                </a:cubicBezTo>
                <a:cubicBezTo>
                  <a:pt x="21408" y="15137"/>
                  <a:pt x="21554" y="15040"/>
                  <a:pt x="21489" y="14871"/>
                </a:cubicBezTo>
                <a:cubicBezTo>
                  <a:pt x="21430" y="14708"/>
                  <a:pt x="20839" y="14786"/>
                  <a:pt x="19129" y="16327"/>
                </a:cubicBezTo>
                <a:cubicBezTo>
                  <a:pt x="19081" y="16376"/>
                  <a:pt x="19005" y="16334"/>
                  <a:pt x="19000" y="16261"/>
                </a:cubicBezTo>
                <a:cubicBezTo>
                  <a:pt x="18968" y="14955"/>
                  <a:pt x="18349" y="12937"/>
                  <a:pt x="17123" y="12381"/>
                </a:cubicBezTo>
                <a:cubicBezTo>
                  <a:pt x="17086" y="12363"/>
                  <a:pt x="17054" y="12308"/>
                  <a:pt x="17054" y="12260"/>
                </a:cubicBezTo>
                <a:cubicBezTo>
                  <a:pt x="17065" y="11268"/>
                  <a:pt x="16946" y="10560"/>
                  <a:pt x="16720" y="9672"/>
                </a:cubicBezTo>
                <a:cubicBezTo>
                  <a:pt x="16709" y="9623"/>
                  <a:pt x="16737" y="9568"/>
                  <a:pt x="16786" y="9562"/>
                </a:cubicBezTo>
                <a:cubicBezTo>
                  <a:pt x="17565" y="9423"/>
                  <a:pt x="18415" y="9189"/>
                  <a:pt x="18694" y="8784"/>
                </a:cubicBezTo>
                <a:cubicBezTo>
                  <a:pt x="18796" y="8632"/>
                  <a:pt x="18806" y="8456"/>
                  <a:pt x="18763" y="8292"/>
                </a:cubicBezTo>
                <a:cubicBezTo>
                  <a:pt x="18752" y="8262"/>
                  <a:pt x="18763" y="8227"/>
                  <a:pt x="18785" y="8209"/>
                </a:cubicBezTo>
                <a:cubicBezTo>
                  <a:pt x="19027" y="7949"/>
                  <a:pt x="19306" y="7611"/>
                  <a:pt x="19198" y="7363"/>
                </a:cubicBezTo>
                <a:cubicBezTo>
                  <a:pt x="19182" y="7327"/>
                  <a:pt x="19193" y="7278"/>
                  <a:pt x="19225" y="7253"/>
                </a:cubicBezTo>
                <a:cubicBezTo>
                  <a:pt x="19709" y="6854"/>
                  <a:pt x="19667" y="6619"/>
                  <a:pt x="19613" y="6522"/>
                </a:cubicBezTo>
                <a:cubicBezTo>
                  <a:pt x="19597" y="6492"/>
                  <a:pt x="19597" y="6449"/>
                  <a:pt x="19618" y="6418"/>
                </a:cubicBezTo>
                <a:cubicBezTo>
                  <a:pt x="19763" y="6237"/>
                  <a:pt x="20188" y="5670"/>
                  <a:pt x="19833" y="5489"/>
                </a:cubicBezTo>
                <a:cubicBezTo>
                  <a:pt x="19527" y="5332"/>
                  <a:pt x="19473" y="5815"/>
                  <a:pt x="19344" y="6244"/>
                </a:cubicBezTo>
                <a:cubicBezTo>
                  <a:pt x="19333" y="6281"/>
                  <a:pt x="19301" y="6303"/>
                  <a:pt x="19264" y="6297"/>
                </a:cubicBezTo>
                <a:cubicBezTo>
                  <a:pt x="19178" y="6291"/>
                  <a:pt x="19011" y="6365"/>
                  <a:pt x="18909" y="7006"/>
                </a:cubicBezTo>
                <a:cubicBezTo>
                  <a:pt x="18904" y="7054"/>
                  <a:pt x="18860" y="7078"/>
                  <a:pt x="18817" y="7072"/>
                </a:cubicBezTo>
                <a:cubicBezTo>
                  <a:pt x="18629" y="7048"/>
                  <a:pt x="18468" y="7369"/>
                  <a:pt x="18355" y="7701"/>
                </a:cubicBezTo>
                <a:cubicBezTo>
                  <a:pt x="18339" y="7737"/>
                  <a:pt x="18307" y="7762"/>
                  <a:pt x="18269" y="7756"/>
                </a:cubicBezTo>
                <a:cubicBezTo>
                  <a:pt x="18172" y="7738"/>
                  <a:pt x="18069" y="7754"/>
                  <a:pt x="17988" y="7839"/>
                </a:cubicBezTo>
                <a:cubicBezTo>
                  <a:pt x="17451" y="8371"/>
                  <a:pt x="16958" y="8547"/>
                  <a:pt x="16490" y="8680"/>
                </a:cubicBezTo>
                <a:cubicBezTo>
                  <a:pt x="16452" y="8692"/>
                  <a:pt x="16413" y="8669"/>
                  <a:pt x="16403" y="8632"/>
                </a:cubicBezTo>
                <a:cubicBezTo>
                  <a:pt x="16209" y="8119"/>
                  <a:pt x="15984" y="7634"/>
                  <a:pt x="15721" y="7168"/>
                </a:cubicBezTo>
                <a:cubicBezTo>
                  <a:pt x="15495" y="6769"/>
                  <a:pt x="15193" y="6438"/>
                  <a:pt x="14844" y="6190"/>
                </a:cubicBezTo>
                <a:cubicBezTo>
                  <a:pt x="14811" y="6166"/>
                  <a:pt x="14807" y="6116"/>
                  <a:pt x="14834" y="6086"/>
                </a:cubicBezTo>
                <a:cubicBezTo>
                  <a:pt x="14877" y="6043"/>
                  <a:pt x="14903" y="6002"/>
                  <a:pt x="14914" y="5959"/>
                </a:cubicBezTo>
                <a:cubicBezTo>
                  <a:pt x="14957" y="5802"/>
                  <a:pt x="14914" y="5475"/>
                  <a:pt x="14817" y="5088"/>
                </a:cubicBezTo>
                <a:cubicBezTo>
                  <a:pt x="14806" y="5040"/>
                  <a:pt x="14818" y="4987"/>
                  <a:pt x="14855" y="4950"/>
                </a:cubicBezTo>
                <a:cubicBezTo>
                  <a:pt x="14958" y="4848"/>
                  <a:pt x="15060" y="4721"/>
                  <a:pt x="15146" y="4552"/>
                </a:cubicBezTo>
                <a:cubicBezTo>
                  <a:pt x="15490" y="3875"/>
                  <a:pt x="15747" y="3094"/>
                  <a:pt x="15694" y="2634"/>
                </a:cubicBezTo>
                <a:cubicBezTo>
                  <a:pt x="16274" y="2453"/>
                  <a:pt x="17247" y="2121"/>
                  <a:pt x="17226" y="1933"/>
                </a:cubicBezTo>
                <a:cubicBezTo>
                  <a:pt x="17215" y="1867"/>
                  <a:pt x="17205" y="1812"/>
                  <a:pt x="17194" y="1758"/>
                </a:cubicBezTo>
                <a:cubicBezTo>
                  <a:pt x="17463" y="1691"/>
                  <a:pt x="17827" y="1588"/>
                  <a:pt x="17854" y="1521"/>
                </a:cubicBezTo>
                <a:cubicBezTo>
                  <a:pt x="17881" y="1443"/>
                  <a:pt x="17806" y="1196"/>
                  <a:pt x="17720" y="1172"/>
                </a:cubicBezTo>
                <a:cubicBezTo>
                  <a:pt x="17655" y="1154"/>
                  <a:pt x="17312" y="1377"/>
                  <a:pt x="17113" y="1510"/>
                </a:cubicBezTo>
                <a:cubicBezTo>
                  <a:pt x="17102" y="1486"/>
                  <a:pt x="17092" y="1462"/>
                  <a:pt x="17081" y="1438"/>
                </a:cubicBezTo>
                <a:cubicBezTo>
                  <a:pt x="16990" y="1227"/>
                  <a:pt x="15936" y="1939"/>
                  <a:pt x="15479" y="2266"/>
                </a:cubicBezTo>
                <a:cubicBezTo>
                  <a:pt x="15463" y="2260"/>
                  <a:pt x="15451" y="2253"/>
                  <a:pt x="15435" y="2247"/>
                </a:cubicBezTo>
                <a:cubicBezTo>
                  <a:pt x="15005" y="2120"/>
                  <a:pt x="14630" y="3433"/>
                  <a:pt x="14506" y="3983"/>
                </a:cubicBezTo>
                <a:cubicBezTo>
                  <a:pt x="14495" y="4025"/>
                  <a:pt x="14447" y="4031"/>
                  <a:pt x="14425" y="3994"/>
                </a:cubicBezTo>
                <a:cubicBezTo>
                  <a:pt x="14114" y="3323"/>
                  <a:pt x="13689" y="2732"/>
                  <a:pt x="13243" y="2678"/>
                </a:cubicBezTo>
                <a:cubicBezTo>
                  <a:pt x="13141" y="2666"/>
                  <a:pt x="13012" y="2677"/>
                  <a:pt x="12888" y="2714"/>
                </a:cubicBezTo>
                <a:cubicBezTo>
                  <a:pt x="12845" y="2726"/>
                  <a:pt x="12796" y="2689"/>
                  <a:pt x="12796" y="2634"/>
                </a:cubicBezTo>
                <a:cubicBezTo>
                  <a:pt x="12774" y="2259"/>
                  <a:pt x="12662" y="2019"/>
                  <a:pt x="12517" y="1861"/>
                </a:cubicBezTo>
                <a:cubicBezTo>
                  <a:pt x="12485" y="1825"/>
                  <a:pt x="12484" y="1771"/>
                  <a:pt x="12522" y="1741"/>
                </a:cubicBezTo>
                <a:cubicBezTo>
                  <a:pt x="12554" y="1716"/>
                  <a:pt x="12580" y="1686"/>
                  <a:pt x="12613" y="1656"/>
                </a:cubicBezTo>
                <a:cubicBezTo>
                  <a:pt x="12935" y="1365"/>
                  <a:pt x="12565" y="1268"/>
                  <a:pt x="12715" y="1087"/>
                </a:cubicBezTo>
                <a:cubicBezTo>
                  <a:pt x="12866" y="906"/>
                  <a:pt x="13135" y="864"/>
                  <a:pt x="13291" y="205"/>
                </a:cubicBezTo>
                <a:cubicBezTo>
                  <a:pt x="13320" y="82"/>
                  <a:pt x="13114" y="-26"/>
                  <a:pt x="12994" y="6"/>
                </a:cubicBezTo>
                <a:close/>
                <a:moveTo>
                  <a:pt x="10753" y="6879"/>
                </a:moveTo>
                <a:cubicBezTo>
                  <a:pt x="11774" y="6879"/>
                  <a:pt x="12603" y="7519"/>
                  <a:pt x="12603" y="8317"/>
                </a:cubicBezTo>
                <a:cubicBezTo>
                  <a:pt x="12603" y="9115"/>
                  <a:pt x="11774" y="9757"/>
                  <a:pt x="10753" y="9757"/>
                </a:cubicBezTo>
                <a:cubicBezTo>
                  <a:pt x="9732" y="9757"/>
                  <a:pt x="8903" y="9115"/>
                  <a:pt x="8903" y="8317"/>
                </a:cubicBezTo>
                <a:cubicBezTo>
                  <a:pt x="8903" y="7519"/>
                  <a:pt x="9732" y="6879"/>
                  <a:pt x="10753" y="6879"/>
                </a:cubicBezTo>
                <a:close/>
                <a:moveTo>
                  <a:pt x="6941" y="8649"/>
                </a:moveTo>
                <a:cubicBezTo>
                  <a:pt x="7447" y="8740"/>
                  <a:pt x="7748" y="9588"/>
                  <a:pt x="7613" y="10537"/>
                </a:cubicBezTo>
                <a:cubicBezTo>
                  <a:pt x="7484" y="11486"/>
                  <a:pt x="6963" y="12186"/>
                  <a:pt x="6452" y="12095"/>
                </a:cubicBezTo>
                <a:cubicBezTo>
                  <a:pt x="5947" y="12005"/>
                  <a:pt x="5646" y="11159"/>
                  <a:pt x="5780" y="10210"/>
                </a:cubicBezTo>
                <a:cubicBezTo>
                  <a:pt x="5915" y="9261"/>
                  <a:pt x="6436" y="8559"/>
                  <a:pt x="6941" y="8649"/>
                </a:cubicBezTo>
                <a:close/>
                <a:moveTo>
                  <a:pt x="14560" y="8649"/>
                </a:moveTo>
                <a:cubicBezTo>
                  <a:pt x="15065" y="8559"/>
                  <a:pt x="15586" y="9255"/>
                  <a:pt x="15721" y="10210"/>
                </a:cubicBezTo>
                <a:cubicBezTo>
                  <a:pt x="15855" y="11165"/>
                  <a:pt x="15559" y="12005"/>
                  <a:pt x="15049" y="12095"/>
                </a:cubicBezTo>
                <a:cubicBezTo>
                  <a:pt x="14543" y="12186"/>
                  <a:pt x="14022" y="11492"/>
                  <a:pt x="13888" y="10537"/>
                </a:cubicBezTo>
                <a:cubicBezTo>
                  <a:pt x="13753" y="9588"/>
                  <a:pt x="14054" y="8740"/>
                  <a:pt x="14560" y="8649"/>
                </a:cubicBezTo>
                <a:close/>
                <a:moveTo>
                  <a:pt x="8006" y="12589"/>
                </a:moveTo>
                <a:cubicBezTo>
                  <a:pt x="8163" y="12585"/>
                  <a:pt x="8330" y="12608"/>
                  <a:pt x="8500" y="12664"/>
                </a:cubicBezTo>
                <a:cubicBezTo>
                  <a:pt x="9183" y="12882"/>
                  <a:pt x="9662" y="13517"/>
                  <a:pt x="9560" y="14085"/>
                </a:cubicBezTo>
                <a:cubicBezTo>
                  <a:pt x="9463" y="14647"/>
                  <a:pt x="8828" y="14932"/>
                  <a:pt x="8146" y="14708"/>
                </a:cubicBezTo>
                <a:cubicBezTo>
                  <a:pt x="7463" y="14491"/>
                  <a:pt x="6991" y="13856"/>
                  <a:pt x="7087" y="13288"/>
                </a:cubicBezTo>
                <a:cubicBezTo>
                  <a:pt x="7160" y="12866"/>
                  <a:pt x="7535" y="12600"/>
                  <a:pt x="8006" y="12589"/>
                </a:cubicBezTo>
                <a:close/>
                <a:moveTo>
                  <a:pt x="13496" y="12590"/>
                </a:moveTo>
                <a:cubicBezTo>
                  <a:pt x="13967" y="12603"/>
                  <a:pt x="14341" y="12866"/>
                  <a:pt x="14414" y="13288"/>
                </a:cubicBezTo>
                <a:cubicBezTo>
                  <a:pt x="14510" y="13850"/>
                  <a:pt x="14038" y="14485"/>
                  <a:pt x="13355" y="14708"/>
                </a:cubicBezTo>
                <a:cubicBezTo>
                  <a:pt x="12672" y="14926"/>
                  <a:pt x="12043" y="14647"/>
                  <a:pt x="11941" y="14085"/>
                </a:cubicBezTo>
                <a:cubicBezTo>
                  <a:pt x="11844" y="13523"/>
                  <a:pt x="12318" y="12888"/>
                  <a:pt x="13001" y="12664"/>
                </a:cubicBezTo>
                <a:cubicBezTo>
                  <a:pt x="13171" y="12610"/>
                  <a:pt x="13339" y="12586"/>
                  <a:pt x="13496" y="12590"/>
                </a:cubicBezTo>
                <a:close/>
                <a:moveTo>
                  <a:pt x="7106" y="15893"/>
                </a:moveTo>
                <a:cubicBezTo>
                  <a:pt x="7429" y="15860"/>
                  <a:pt x="7851" y="16099"/>
                  <a:pt x="8178" y="16539"/>
                </a:cubicBezTo>
                <a:cubicBezTo>
                  <a:pt x="8618" y="17125"/>
                  <a:pt x="8726" y="17833"/>
                  <a:pt x="8415" y="18130"/>
                </a:cubicBezTo>
                <a:cubicBezTo>
                  <a:pt x="8103" y="18426"/>
                  <a:pt x="7496" y="18197"/>
                  <a:pt x="7060" y="17610"/>
                </a:cubicBezTo>
                <a:cubicBezTo>
                  <a:pt x="6620" y="17030"/>
                  <a:pt x="6517" y="16316"/>
                  <a:pt x="6824" y="16019"/>
                </a:cubicBezTo>
                <a:cubicBezTo>
                  <a:pt x="6902" y="15945"/>
                  <a:pt x="6998" y="15904"/>
                  <a:pt x="7106" y="15893"/>
                </a:cubicBezTo>
                <a:close/>
                <a:moveTo>
                  <a:pt x="14404" y="15895"/>
                </a:moveTo>
                <a:cubicBezTo>
                  <a:pt x="14510" y="15905"/>
                  <a:pt x="14606" y="15945"/>
                  <a:pt x="14682" y="16019"/>
                </a:cubicBezTo>
                <a:cubicBezTo>
                  <a:pt x="14989" y="16322"/>
                  <a:pt x="14883" y="17030"/>
                  <a:pt x="14447" y="17610"/>
                </a:cubicBezTo>
                <a:cubicBezTo>
                  <a:pt x="14006" y="18191"/>
                  <a:pt x="13398" y="18426"/>
                  <a:pt x="13091" y="18130"/>
                </a:cubicBezTo>
                <a:cubicBezTo>
                  <a:pt x="12780" y="17833"/>
                  <a:pt x="12888" y="17119"/>
                  <a:pt x="13328" y="16539"/>
                </a:cubicBezTo>
                <a:cubicBezTo>
                  <a:pt x="13659" y="16104"/>
                  <a:pt x="14083" y="15863"/>
                  <a:pt x="14404" y="15895"/>
                </a:cubicBezTo>
                <a:close/>
              </a:path>
            </a:pathLst>
          </a:custGeom>
          <a:solidFill>
            <a:srgbClr val="B51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B51600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92" name="Light Bulb"/>
          <p:cNvSpPr/>
          <p:nvPr/>
        </p:nvSpPr>
        <p:spPr>
          <a:xfrm>
            <a:off x="6647567" y="2711875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93" name="Light Bulb"/>
          <p:cNvSpPr/>
          <p:nvPr/>
        </p:nvSpPr>
        <p:spPr>
          <a:xfrm>
            <a:off x="7155567" y="2711875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94" name="Light Bulb"/>
          <p:cNvSpPr/>
          <p:nvPr/>
        </p:nvSpPr>
        <p:spPr>
          <a:xfrm>
            <a:off x="6647567" y="3473877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95" name="Ladybug"/>
          <p:cNvSpPr/>
          <p:nvPr/>
        </p:nvSpPr>
        <p:spPr>
          <a:xfrm>
            <a:off x="7061062" y="3529298"/>
            <a:ext cx="516562" cy="457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403" fill="norm" stroke="1" extrusionOk="0">
                <a:moveTo>
                  <a:pt x="12994" y="6"/>
                </a:moveTo>
                <a:cubicBezTo>
                  <a:pt x="12954" y="17"/>
                  <a:pt x="12924" y="43"/>
                  <a:pt x="12915" y="89"/>
                </a:cubicBezTo>
                <a:cubicBezTo>
                  <a:pt x="12802" y="664"/>
                  <a:pt x="12613" y="797"/>
                  <a:pt x="12097" y="1136"/>
                </a:cubicBezTo>
                <a:cubicBezTo>
                  <a:pt x="11979" y="1215"/>
                  <a:pt x="11872" y="1317"/>
                  <a:pt x="11786" y="1419"/>
                </a:cubicBezTo>
                <a:cubicBezTo>
                  <a:pt x="11749" y="1468"/>
                  <a:pt x="11678" y="1468"/>
                  <a:pt x="11640" y="1414"/>
                </a:cubicBezTo>
                <a:cubicBezTo>
                  <a:pt x="11532" y="1244"/>
                  <a:pt x="11372" y="997"/>
                  <a:pt x="10738" y="1015"/>
                </a:cubicBezTo>
                <a:cubicBezTo>
                  <a:pt x="10104" y="997"/>
                  <a:pt x="9958" y="1244"/>
                  <a:pt x="9851" y="1414"/>
                </a:cubicBezTo>
                <a:cubicBezTo>
                  <a:pt x="9813" y="1468"/>
                  <a:pt x="9742" y="1468"/>
                  <a:pt x="9705" y="1419"/>
                </a:cubicBezTo>
                <a:cubicBezTo>
                  <a:pt x="9619" y="1311"/>
                  <a:pt x="9518" y="1215"/>
                  <a:pt x="9394" y="1136"/>
                </a:cubicBezTo>
                <a:cubicBezTo>
                  <a:pt x="8878" y="797"/>
                  <a:pt x="8694" y="670"/>
                  <a:pt x="8576" y="89"/>
                </a:cubicBezTo>
                <a:cubicBezTo>
                  <a:pt x="8538" y="-92"/>
                  <a:pt x="8162" y="41"/>
                  <a:pt x="8199" y="205"/>
                </a:cubicBezTo>
                <a:cubicBezTo>
                  <a:pt x="8355" y="870"/>
                  <a:pt x="8625" y="906"/>
                  <a:pt x="8776" y="1087"/>
                </a:cubicBezTo>
                <a:cubicBezTo>
                  <a:pt x="8926" y="1268"/>
                  <a:pt x="8554" y="1365"/>
                  <a:pt x="8876" y="1656"/>
                </a:cubicBezTo>
                <a:cubicBezTo>
                  <a:pt x="8909" y="1686"/>
                  <a:pt x="8942" y="1716"/>
                  <a:pt x="8969" y="1741"/>
                </a:cubicBezTo>
                <a:cubicBezTo>
                  <a:pt x="9007" y="1771"/>
                  <a:pt x="9006" y="1825"/>
                  <a:pt x="8974" y="1861"/>
                </a:cubicBezTo>
                <a:cubicBezTo>
                  <a:pt x="8829" y="2019"/>
                  <a:pt x="8717" y="2259"/>
                  <a:pt x="8695" y="2634"/>
                </a:cubicBezTo>
                <a:cubicBezTo>
                  <a:pt x="8690" y="2689"/>
                  <a:pt x="8646" y="2726"/>
                  <a:pt x="8603" y="2714"/>
                </a:cubicBezTo>
                <a:cubicBezTo>
                  <a:pt x="8479" y="2683"/>
                  <a:pt x="8360" y="2666"/>
                  <a:pt x="8258" y="2678"/>
                </a:cubicBezTo>
                <a:cubicBezTo>
                  <a:pt x="7817" y="2732"/>
                  <a:pt x="7393" y="3323"/>
                  <a:pt x="7076" y="3994"/>
                </a:cubicBezTo>
                <a:cubicBezTo>
                  <a:pt x="7059" y="4031"/>
                  <a:pt x="7006" y="4025"/>
                  <a:pt x="6995" y="3983"/>
                </a:cubicBezTo>
                <a:cubicBezTo>
                  <a:pt x="6871" y="3433"/>
                  <a:pt x="6496" y="2120"/>
                  <a:pt x="6066" y="2247"/>
                </a:cubicBezTo>
                <a:cubicBezTo>
                  <a:pt x="6050" y="2253"/>
                  <a:pt x="6033" y="2260"/>
                  <a:pt x="6022" y="2266"/>
                </a:cubicBezTo>
                <a:cubicBezTo>
                  <a:pt x="5565" y="1939"/>
                  <a:pt x="4513" y="1227"/>
                  <a:pt x="4421" y="1438"/>
                </a:cubicBezTo>
                <a:cubicBezTo>
                  <a:pt x="4411" y="1462"/>
                  <a:pt x="4398" y="1486"/>
                  <a:pt x="4388" y="1510"/>
                </a:cubicBezTo>
                <a:cubicBezTo>
                  <a:pt x="4189" y="1377"/>
                  <a:pt x="3851" y="1154"/>
                  <a:pt x="3781" y="1172"/>
                </a:cubicBezTo>
                <a:cubicBezTo>
                  <a:pt x="3695" y="1196"/>
                  <a:pt x="3620" y="1437"/>
                  <a:pt x="3647" y="1521"/>
                </a:cubicBezTo>
                <a:cubicBezTo>
                  <a:pt x="3668" y="1594"/>
                  <a:pt x="4038" y="1697"/>
                  <a:pt x="4307" y="1758"/>
                </a:cubicBezTo>
                <a:cubicBezTo>
                  <a:pt x="4296" y="1806"/>
                  <a:pt x="4286" y="1867"/>
                  <a:pt x="4275" y="1933"/>
                </a:cubicBezTo>
                <a:cubicBezTo>
                  <a:pt x="4254" y="2121"/>
                  <a:pt x="5221" y="2453"/>
                  <a:pt x="5807" y="2634"/>
                </a:cubicBezTo>
                <a:cubicBezTo>
                  <a:pt x="5753" y="3094"/>
                  <a:pt x="6018" y="3875"/>
                  <a:pt x="6357" y="4552"/>
                </a:cubicBezTo>
                <a:cubicBezTo>
                  <a:pt x="6443" y="4721"/>
                  <a:pt x="6538" y="4854"/>
                  <a:pt x="6646" y="4950"/>
                </a:cubicBezTo>
                <a:cubicBezTo>
                  <a:pt x="6683" y="4987"/>
                  <a:pt x="6695" y="5034"/>
                  <a:pt x="6684" y="5088"/>
                </a:cubicBezTo>
                <a:cubicBezTo>
                  <a:pt x="6582" y="5475"/>
                  <a:pt x="6538" y="5802"/>
                  <a:pt x="6587" y="5959"/>
                </a:cubicBezTo>
                <a:cubicBezTo>
                  <a:pt x="6597" y="6002"/>
                  <a:pt x="6624" y="6043"/>
                  <a:pt x="6667" y="6086"/>
                </a:cubicBezTo>
                <a:cubicBezTo>
                  <a:pt x="6694" y="6116"/>
                  <a:pt x="6690" y="6166"/>
                  <a:pt x="6657" y="6190"/>
                </a:cubicBezTo>
                <a:cubicBezTo>
                  <a:pt x="6313" y="6438"/>
                  <a:pt x="6012" y="6769"/>
                  <a:pt x="5780" y="7168"/>
                </a:cubicBezTo>
                <a:cubicBezTo>
                  <a:pt x="5517" y="7634"/>
                  <a:pt x="5286" y="8125"/>
                  <a:pt x="5098" y="8632"/>
                </a:cubicBezTo>
                <a:cubicBezTo>
                  <a:pt x="5082" y="8669"/>
                  <a:pt x="5045" y="8692"/>
                  <a:pt x="5013" y="8680"/>
                </a:cubicBezTo>
                <a:cubicBezTo>
                  <a:pt x="4545" y="8547"/>
                  <a:pt x="4050" y="8377"/>
                  <a:pt x="3512" y="7839"/>
                </a:cubicBezTo>
                <a:cubicBezTo>
                  <a:pt x="3432" y="7760"/>
                  <a:pt x="3334" y="7738"/>
                  <a:pt x="3232" y="7756"/>
                </a:cubicBezTo>
                <a:cubicBezTo>
                  <a:pt x="3194" y="7762"/>
                  <a:pt x="3157" y="7743"/>
                  <a:pt x="3146" y="7701"/>
                </a:cubicBezTo>
                <a:cubicBezTo>
                  <a:pt x="3028" y="7369"/>
                  <a:pt x="2872" y="7048"/>
                  <a:pt x="2684" y="7072"/>
                </a:cubicBezTo>
                <a:cubicBezTo>
                  <a:pt x="2641" y="7078"/>
                  <a:pt x="2604" y="7048"/>
                  <a:pt x="2594" y="7006"/>
                </a:cubicBezTo>
                <a:cubicBezTo>
                  <a:pt x="2491" y="6365"/>
                  <a:pt x="2323" y="6285"/>
                  <a:pt x="2237" y="6297"/>
                </a:cubicBezTo>
                <a:cubicBezTo>
                  <a:pt x="2200" y="6303"/>
                  <a:pt x="2167" y="6281"/>
                  <a:pt x="2157" y="6244"/>
                </a:cubicBezTo>
                <a:cubicBezTo>
                  <a:pt x="2028" y="5815"/>
                  <a:pt x="1974" y="5332"/>
                  <a:pt x="1668" y="5489"/>
                </a:cubicBezTo>
                <a:cubicBezTo>
                  <a:pt x="1318" y="5664"/>
                  <a:pt x="1743" y="6237"/>
                  <a:pt x="1883" y="6418"/>
                </a:cubicBezTo>
                <a:cubicBezTo>
                  <a:pt x="1904" y="6449"/>
                  <a:pt x="1909" y="6492"/>
                  <a:pt x="1888" y="6522"/>
                </a:cubicBezTo>
                <a:cubicBezTo>
                  <a:pt x="1834" y="6619"/>
                  <a:pt x="1787" y="6854"/>
                  <a:pt x="2276" y="7253"/>
                </a:cubicBezTo>
                <a:cubicBezTo>
                  <a:pt x="2303" y="7278"/>
                  <a:pt x="2319" y="7327"/>
                  <a:pt x="2303" y="7363"/>
                </a:cubicBezTo>
                <a:cubicBezTo>
                  <a:pt x="2195" y="7611"/>
                  <a:pt x="2469" y="7949"/>
                  <a:pt x="2716" y="8209"/>
                </a:cubicBezTo>
                <a:cubicBezTo>
                  <a:pt x="2738" y="8233"/>
                  <a:pt x="2749" y="8262"/>
                  <a:pt x="2738" y="8292"/>
                </a:cubicBezTo>
                <a:cubicBezTo>
                  <a:pt x="2695" y="8456"/>
                  <a:pt x="2706" y="8632"/>
                  <a:pt x="2809" y="8784"/>
                </a:cubicBezTo>
                <a:cubicBezTo>
                  <a:pt x="3088" y="9189"/>
                  <a:pt x="3937" y="9423"/>
                  <a:pt x="4717" y="9562"/>
                </a:cubicBezTo>
                <a:cubicBezTo>
                  <a:pt x="4765" y="9568"/>
                  <a:pt x="4792" y="9623"/>
                  <a:pt x="4781" y="9672"/>
                </a:cubicBezTo>
                <a:cubicBezTo>
                  <a:pt x="4550" y="10560"/>
                  <a:pt x="4437" y="11268"/>
                  <a:pt x="4448" y="12260"/>
                </a:cubicBezTo>
                <a:cubicBezTo>
                  <a:pt x="4448" y="12308"/>
                  <a:pt x="4415" y="12363"/>
                  <a:pt x="4378" y="12381"/>
                </a:cubicBezTo>
                <a:cubicBezTo>
                  <a:pt x="3152" y="12937"/>
                  <a:pt x="2533" y="14961"/>
                  <a:pt x="2501" y="16261"/>
                </a:cubicBezTo>
                <a:cubicBezTo>
                  <a:pt x="2501" y="16334"/>
                  <a:pt x="2426" y="16370"/>
                  <a:pt x="2372" y="16327"/>
                </a:cubicBezTo>
                <a:cubicBezTo>
                  <a:pt x="662" y="14786"/>
                  <a:pt x="72" y="14708"/>
                  <a:pt x="13" y="14871"/>
                </a:cubicBezTo>
                <a:cubicBezTo>
                  <a:pt x="-46" y="15040"/>
                  <a:pt x="99" y="15138"/>
                  <a:pt x="529" y="15313"/>
                </a:cubicBezTo>
                <a:cubicBezTo>
                  <a:pt x="593" y="15337"/>
                  <a:pt x="630" y="15416"/>
                  <a:pt x="620" y="15494"/>
                </a:cubicBezTo>
                <a:cubicBezTo>
                  <a:pt x="534" y="16032"/>
                  <a:pt x="899" y="16104"/>
                  <a:pt x="1098" y="16104"/>
                </a:cubicBezTo>
                <a:cubicBezTo>
                  <a:pt x="1174" y="16104"/>
                  <a:pt x="1243" y="16164"/>
                  <a:pt x="1265" y="16242"/>
                </a:cubicBezTo>
                <a:lnTo>
                  <a:pt x="1313" y="16418"/>
                </a:lnTo>
                <a:cubicBezTo>
                  <a:pt x="1335" y="16497"/>
                  <a:pt x="1388" y="16563"/>
                  <a:pt x="1458" y="16594"/>
                </a:cubicBezTo>
                <a:cubicBezTo>
                  <a:pt x="1662" y="16672"/>
                  <a:pt x="2103" y="16848"/>
                  <a:pt x="2474" y="17006"/>
                </a:cubicBezTo>
                <a:cubicBezTo>
                  <a:pt x="2533" y="17030"/>
                  <a:pt x="2577" y="17077"/>
                  <a:pt x="2604" y="17138"/>
                </a:cubicBezTo>
                <a:cubicBezTo>
                  <a:pt x="2657" y="17271"/>
                  <a:pt x="2732" y="17368"/>
                  <a:pt x="2824" y="17399"/>
                </a:cubicBezTo>
                <a:cubicBezTo>
                  <a:pt x="3657" y="17683"/>
                  <a:pt x="3764" y="14509"/>
                  <a:pt x="3958" y="13681"/>
                </a:cubicBezTo>
                <a:cubicBezTo>
                  <a:pt x="4028" y="13378"/>
                  <a:pt x="4189" y="13208"/>
                  <a:pt x="4361" y="13118"/>
                </a:cubicBezTo>
                <a:cubicBezTo>
                  <a:pt x="4409" y="13093"/>
                  <a:pt x="4468" y="13129"/>
                  <a:pt x="4468" y="13189"/>
                </a:cubicBezTo>
                <a:cubicBezTo>
                  <a:pt x="4753" y="16871"/>
                  <a:pt x="6899" y="19967"/>
                  <a:pt x="9861" y="21345"/>
                </a:cubicBezTo>
                <a:cubicBezTo>
                  <a:pt x="9866" y="21345"/>
                  <a:pt x="9866" y="21345"/>
                  <a:pt x="9871" y="21351"/>
                </a:cubicBezTo>
                <a:cubicBezTo>
                  <a:pt x="10215" y="21508"/>
                  <a:pt x="10593" y="21296"/>
                  <a:pt x="10711" y="20928"/>
                </a:cubicBezTo>
                <a:cubicBezTo>
                  <a:pt x="10738" y="20849"/>
                  <a:pt x="10763" y="20849"/>
                  <a:pt x="10785" y="20922"/>
                </a:cubicBezTo>
                <a:cubicBezTo>
                  <a:pt x="10871" y="21188"/>
                  <a:pt x="11097" y="21382"/>
                  <a:pt x="11366" y="21394"/>
                </a:cubicBezTo>
                <a:cubicBezTo>
                  <a:pt x="11522" y="21400"/>
                  <a:pt x="11576" y="21375"/>
                  <a:pt x="11635" y="21345"/>
                </a:cubicBezTo>
                <a:cubicBezTo>
                  <a:pt x="14597" y="19967"/>
                  <a:pt x="16743" y="16871"/>
                  <a:pt x="17028" y="13189"/>
                </a:cubicBezTo>
                <a:cubicBezTo>
                  <a:pt x="17033" y="13129"/>
                  <a:pt x="17087" y="13093"/>
                  <a:pt x="17135" y="13118"/>
                </a:cubicBezTo>
                <a:cubicBezTo>
                  <a:pt x="17307" y="13208"/>
                  <a:pt x="17468" y="13378"/>
                  <a:pt x="17538" y="13681"/>
                </a:cubicBezTo>
                <a:cubicBezTo>
                  <a:pt x="17732" y="14509"/>
                  <a:pt x="17839" y="17683"/>
                  <a:pt x="18672" y="17399"/>
                </a:cubicBezTo>
                <a:cubicBezTo>
                  <a:pt x="18764" y="17368"/>
                  <a:pt x="18839" y="17277"/>
                  <a:pt x="18892" y="17138"/>
                </a:cubicBezTo>
                <a:cubicBezTo>
                  <a:pt x="18919" y="17077"/>
                  <a:pt x="18963" y="17030"/>
                  <a:pt x="19022" y="17006"/>
                </a:cubicBezTo>
                <a:cubicBezTo>
                  <a:pt x="19393" y="16854"/>
                  <a:pt x="19834" y="16672"/>
                  <a:pt x="20038" y="16594"/>
                </a:cubicBezTo>
                <a:cubicBezTo>
                  <a:pt x="20108" y="16563"/>
                  <a:pt x="20161" y="16503"/>
                  <a:pt x="20182" y="16418"/>
                </a:cubicBezTo>
                <a:lnTo>
                  <a:pt x="20231" y="16242"/>
                </a:lnTo>
                <a:cubicBezTo>
                  <a:pt x="20253" y="16158"/>
                  <a:pt x="20322" y="16104"/>
                  <a:pt x="20398" y="16104"/>
                </a:cubicBezTo>
                <a:cubicBezTo>
                  <a:pt x="20602" y="16104"/>
                  <a:pt x="20968" y="16032"/>
                  <a:pt x="20876" y="15494"/>
                </a:cubicBezTo>
                <a:cubicBezTo>
                  <a:pt x="20866" y="15416"/>
                  <a:pt x="20903" y="15337"/>
                  <a:pt x="20967" y="15313"/>
                </a:cubicBezTo>
                <a:cubicBezTo>
                  <a:pt x="21408" y="15137"/>
                  <a:pt x="21554" y="15040"/>
                  <a:pt x="21489" y="14871"/>
                </a:cubicBezTo>
                <a:cubicBezTo>
                  <a:pt x="21430" y="14708"/>
                  <a:pt x="20839" y="14786"/>
                  <a:pt x="19129" y="16327"/>
                </a:cubicBezTo>
                <a:cubicBezTo>
                  <a:pt x="19081" y="16376"/>
                  <a:pt x="19005" y="16334"/>
                  <a:pt x="19000" y="16261"/>
                </a:cubicBezTo>
                <a:cubicBezTo>
                  <a:pt x="18968" y="14955"/>
                  <a:pt x="18349" y="12937"/>
                  <a:pt x="17123" y="12381"/>
                </a:cubicBezTo>
                <a:cubicBezTo>
                  <a:pt x="17086" y="12363"/>
                  <a:pt x="17054" y="12308"/>
                  <a:pt x="17054" y="12260"/>
                </a:cubicBezTo>
                <a:cubicBezTo>
                  <a:pt x="17065" y="11268"/>
                  <a:pt x="16946" y="10560"/>
                  <a:pt x="16720" y="9672"/>
                </a:cubicBezTo>
                <a:cubicBezTo>
                  <a:pt x="16709" y="9623"/>
                  <a:pt x="16737" y="9568"/>
                  <a:pt x="16786" y="9562"/>
                </a:cubicBezTo>
                <a:cubicBezTo>
                  <a:pt x="17565" y="9423"/>
                  <a:pt x="18415" y="9189"/>
                  <a:pt x="18694" y="8784"/>
                </a:cubicBezTo>
                <a:cubicBezTo>
                  <a:pt x="18796" y="8632"/>
                  <a:pt x="18806" y="8456"/>
                  <a:pt x="18763" y="8292"/>
                </a:cubicBezTo>
                <a:cubicBezTo>
                  <a:pt x="18752" y="8262"/>
                  <a:pt x="18763" y="8227"/>
                  <a:pt x="18785" y="8209"/>
                </a:cubicBezTo>
                <a:cubicBezTo>
                  <a:pt x="19027" y="7949"/>
                  <a:pt x="19306" y="7611"/>
                  <a:pt x="19198" y="7363"/>
                </a:cubicBezTo>
                <a:cubicBezTo>
                  <a:pt x="19182" y="7327"/>
                  <a:pt x="19193" y="7278"/>
                  <a:pt x="19225" y="7253"/>
                </a:cubicBezTo>
                <a:cubicBezTo>
                  <a:pt x="19709" y="6854"/>
                  <a:pt x="19667" y="6619"/>
                  <a:pt x="19613" y="6522"/>
                </a:cubicBezTo>
                <a:cubicBezTo>
                  <a:pt x="19597" y="6492"/>
                  <a:pt x="19597" y="6449"/>
                  <a:pt x="19618" y="6418"/>
                </a:cubicBezTo>
                <a:cubicBezTo>
                  <a:pt x="19763" y="6237"/>
                  <a:pt x="20188" y="5670"/>
                  <a:pt x="19833" y="5489"/>
                </a:cubicBezTo>
                <a:cubicBezTo>
                  <a:pt x="19527" y="5332"/>
                  <a:pt x="19473" y="5815"/>
                  <a:pt x="19344" y="6244"/>
                </a:cubicBezTo>
                <a:cubicBezTo>
                  <a:pt x="19333" y="6281"/>
                  <a:pt x="19301" y="6303"/>
                  <a:pt x="19264" y="6297"/>
                </a:cubicBezTo>
                <a:cubicBezTo>
                  <a:pt x="19178" y="6291"/>
                  <a:pt x="19011" y="6365"/>
                  <a:pt x="18909" y="7006"/>
                </a:cubicBezTo>
                <a:cubicBezTo>
                  <a:pt x="18904" y="7054"/>
                  <a:pt x="18860" y="7078"/>
                  <a:pt x="18817" y="7072"/>
                </a:cubicBezTo>
                <a:cubicBezTo>
                  <a:pt x="18629" y="7048"/>
                  <a:pt x="18468" y="7369"/>
                  <a:pt x="18355" y="7701"/>
                </a:cubicBezTo>
                <a:cubicBezTo>
                  <a:pt x="18339" y="7737"/>
                  <a:pt x="18307" y="7762"/>
                  <a:pt x="18269" y="7756"/>
                </a:cubicBezTo>
                <a:cubicBezTo>
                  <a:pt x="18172" y="7738"/>
                  <a:pt x="18069" y="7754"/>
                  <a:pt x="17988" y="7839"/>
                </a:cubicBezTo>
                <a:cubicBezTo>
                  <a:pt x="17451" y="8371"/>
                  <a:pt x="16958" y="8547"/>
                  <a:pt x="16490" y="8680"/>
                </a:cubicBezTo>
                <a:cubicBezTo>
                  <a:pt x="16452" y="8692"/>
                  <a:pt x="16413" y="8669"/>
                  <a:pt x="16403" y="8632"/>
                </a:cubicBezTo>
                <a:cubicBezTo>
                  <a:pt x="16209" y="8119"/>
                  <a:pt x="15984" y="7634"/>
                  <a:pt x="15721" y="7168"/>
                </a:cubicBezTo>
                <a:cubicBezTo>
                  <a:pt x="15495" y="6769"/>
                  <a:pt x="15193" y="6438"/>
                  <a:pt x="14844" y="6190"/>
                </a:cubicBezTo>
                <a:cubicBezTo>
                  <a:pt x="14811" y="6166"/>
                  <a:pt x="14807" y="6116"/>
                  <a:pt x="14834" y="6086"/>
                </a:cubicBezTo>
                <a:cubicBezTo>
                  <a:pt x="14877" y="6043"/>
                  <a:pt x="14903" y="6002"/>
                  <a:pt x="14914" y="5959"/>
                </a:cubicBezTo>
                <a:cubicBezTo>
                  <a:pt x="14957" y="5802"/>
                  <a:pt x="14914" y="5475"/>
                  <a:pt x="14817" y="5088"/>
                </a:cubicBezTo>
                <a:cubicBezTo>
                  <a:pt x="14806" y="5040"/>
                  <a:pt x="14818" y="4987"/>
                  <a:pt x="14855" y="4950"/>
                </a:cubicBezTo>
                <a:cubicBezTo>
                  <a:pt x="14958" y="4848"/>
                  <a:pt x="15060" y="4721"/>
                  <a:pt x="15146" y="4552"/>
                </a:cubicBezTo>
                <a:cubicBezTo>
                  <a:pt x="15490" y="3875"/>
                  <a:pt x="15747" y="3094"/>
                  <a:pt x="15694" y="2634"/>
                </a:cubicBezTo>
                <a:cubicBezTo>
                  <a:pt x="16274" y="2453"/>
                  <a:pt x="17247" y="2121"/>
                  <a:pt x="17226" y="1933"/>
                </a:cubicBezTo>
                <a:cubicBezTo>
                  <a:pt x="17215" y="1867"/>
                  <a:pt x="17205" y="1812"/>
                  <a:pt x="17194" y="1758"/>
                </a:cubicBezTo>
                <a:cubicBezTo>
                  <a:pt x="17463" y="1691"/>
                  <a:pt x="17827" y="1588"/>
                  <a:pt x="17854" y="1521"/>
                </a:cubicBezTo>
                <a:cubicBezTo>
                  <a:pt x="17881" y="1443"/>
                  <a:pt x="17806" y="1196"/>
                  <a:pt x="17720" y="1172"/>
                </a:cubicBezTo>
                <a:cubicBezTo>
                  <a:pt x="17655" y="1154"/>
                  <a:pt x="17312" y="1377"/>
                  <a:pt x="17113" y="1510"/>
                </a:cubicBezTo>
                <a:cubicBezTo>
                  <a:pt x="17102" y="1486"/>
                  <a:pt x="17092" y="1462"/>
                  <a:pt x="17081" y="1438"/>
                </a:cubicBezTo>
                <a:cubicBezTo>
                  <a:pt x="16990" y="1227"/>
                  <a:pt x="15936" y="1939"/>
                  <a:pt x="15479" y="2266"/>
                </a:cubicBezTo>
                <a:cubicBezTo>
                  <a:pt x="15463" y="2260"/>
                  <a:pt x="15451" y="2253"/>
                  <a:pt x="15435" y="2247"/>
                </a:cubicBezTo>
                <a:cubicBezTo>
                  <a:pt x="15005" y="2120"/>
                  <a:pt x="14630" y="3433"/>
                  <a:pt x="14506" y="3983"/>
                </a:cubicBezTo>
                <a:cubicBezTo>
                  <a:pt x="14495" y="4025"/>
                  <a:pt x="14447" y="4031"/>
                  <a:pt x="14425" y="3994"/>
                </a:cubicBezTo>
                <a:cubicBezTo>
                  <a:pt x="14114" y="3323"/>
                  <a:pt x="13689" y="2732"/>
                  <a:pt x="13243" y="2678"/>
                </a:cubicBezTo>
                <a:cubicBezTo>
                  <a:pt x="13141" y="2666"/>
                  <a:pt x="13012" y="2677"/>
                  <a:pt x="12888" y="2714"/>
                </a:cubicBezTo>
                <a:cubicBezTo>
                  <a:pt x="12845" y="2726"/>
                  <a:pt x="12796" y="2689"/>
                  <a:pt x="12796" y="2634"/>
                </a:cubicBezTo>
                <a:cubicBezTo>
                  <a:pt x="12774" y="2259"/>
                  <a:pt x="12662" y="2019"/>
                  <a:pt x="12517" y="1861"/>
                </a:cubicBezTo>
                <a:cubicBezTo>
                  <a:pt x="12485" y="1825"/>
                  <a:pt x="12484" y="1771"/>
                  <a:pt x="12522" y="1741"/>
                </a:cubicBezTo>
                <a:cubicBezTo>
                  <a:pt x="12554" y="1716"/>
                  <a:pt x="12580" y="1686"/>
                  <a:pt x="12613" y="1656"/>
                </a:cubicBezTo>
                <a:cubicBezTo>
                  <a:pt x="12935" y="1365"/>
                  <a:pt x="12565" y="1268"/>
                  <a:pt x="12715" y="1087"/>
                </a:cubicBezTo>
                <a:cubicBezTo>
                  <a:pt x="12866" y="906"/>
                  <a:pt x="13135" y="864"/>
                  <a:pt x="13291" y="205"/>
                </a:cubicBezTo>
                <a:cubicBezTo>
                  <a:pt x="13320" y="82"/>
                  <a:pt x="13114" y="-26"/>
                  <a:pt x="12994" y="6"/>
                </a:cubicBezTo>
                <a:close/>
                <a:moveTo>
                  <a:pt x="10753" y="6879"/>
                </a:moveTo>
                <a:cubicBezTo>
                  <a:pt x="11774" y="6879"/>
                  <a:pt x="12603" y="7519"/>
                  <a:pt x="12603" y="8317"/>
                </a:cubicBezTo>
                <a:cubicBezTo>
                  <a:pt x="12603" y="9115"/>
                  <a:pt x="11774" y="9757"/>
                  <a:pt x="10753" y="9757"/>
                </a:cubicBezTo>
                <a:cubicBezTo>
                  <a:pt x="9732" y="9757"/>
                  <a:pt x="8903" y="9115"/>
                  <a:pt x="8903" y="8317"/>
                </a:cubicBezTo>
                <a:cubicBezTo>
                  <a:pt x="8903" y="7519"/>
                  <a:pt x="9732" y="6879"/>
                  <a:pt x="10753" y="6879"/>
                </a:cubicBezTo>
                <a:close/>
                <a:moveTo>
                  <a:pt x="6941" y="8649"/>
                </a:moveTo>
                <a:cubicBezTo>
                  <a:pt x="7447" y="8740"/>
                  <a:pt x="7748" y="9588"/>
                  <a:pt x="7613" y="10537"/>
                </a:cubicBezTo>
                <a:cubicBezTo>
                  <a:pt x="7484" y="11486"/>
                  <a:pt x="6963" y="12186"/>
                  <a:pt x="6452" y="12095"/>
                </a:cubicBezTo>
                <a:cubicBezTo>
                  <a:pt x="5947" y="12005"/>
                  <a:pt x="5646" y="11159"/>
                  <a:pt x="5780" y="10210"/>
                </a:cubicBezTo>
                <a:cubicBezTo>
                  <a:pt x="5915" y="9261"/>
                  <a:pt x="6436" y="8559"/>
                  <a:pt x="6941" y="8649"/>
                </a:cubicBezTo>
                <a:close/>
                <a:moveTo>
                  <a:pt x="14560" y="8649"/>
                </a:moveTo>
                <a:cubicBezTo>
                  <a:pt x="15065" y="8559"/>
                  <a:pt x="15586" y="9255"/>
                  <a:pt x="15721" y="10210"/>
                </a:cubicBezTo>
                <a:cubicBezTo>
                  <a:pt x="15855" y="11165"/>
                  <a:pt x="15559" y="12005"/>
                  <a:pt x="15049" y="12095"/>
                </a:cubicBezTo>
                <a:cubicBezTo>
                  <a:pt x="14543" y="12186"/>
                  <a:pt x="14022" y="11492"/>
                  <a:pt x="13888" y="10537"/>
                </a:cubicBezTo>
                <a:cubicBezTo>
                  <a:pt x="13753" y="9588"/>
                  <a:pt x="14054" y="8740"/>
                  <a:pt x="14560" y="8649"/>
                </a:cubicBezTo>
                <a:close/>
                <a:moveTo>
                  <a:pt x="8006" y="12589"/>
                </a:moveTo>
                <a:cubicBezTo>
                  <a:pt x="8163" y="12585"/>
                  <a:pt x="8330" y="12608"/>
                  <a:pt x="8500" y="12664"/>
                </a:cubicBezTo>
                <a:cubicBezTo>
                  <a:pt x="9183" y="12882"/>
                  <a:pt x="9662" y="13517"/>
                  <a:pt x="9560" y="14085"/>
                </a:cubicBezTo>
                <a:cubicBezTo>
                  <a:pt x="9463" y="14647"/>
                  <a:pt x="8828" y="14932"/>
                  <a:pt x="8146" y="14708"/>
                </a:cubicBezTo>
                <a:cubicBezTo>
                  <a:pt x="7463" y="14491"/>
                  <a:pt x="6991" y="13856"/>
                  <a:pt x="7087" y="13288"/>
                </a:cubicBezTo>
                <a:cubicBezTo>
                  <a:pt x="7160" y="12866"/>
                  <a:pt x="7535" y="12600"/>
                  <a:pt x="8006" y="12589"/>
                </a:cubicBezTo>
                <a:close/>
                <a:moveTo>
                  <a:pt x="13496" y="12590"/>
                </a:moveTo>
                <a:cubicBezTo>
                  <a:pt x="13967" y="12603"/>
                  <a:pt x="14341" y="12866"/>
                  <a:pt x="14414" y="13288"/>
                </a:cubicBezTo>
                <a:cubicBezTo>
                  <a:pt x="14510" y="13850"/>
                  <a:pt x="14038" y="14485"/>
                  <a:pt x="13355" y="14708"/>
                </a:cubicBezTo>
                <a:cubicBezTo>
                  <a:pt x="12672" y="14926"/>
                  <a:pt x="12043" y="14647"/>
                  <a:pt x="11941" y="14085"/>
                </a:cubicBezTo>
                <a:cubicBezTo>
                  <a:pt x="11844" y="13523"/>
                  <a:pt x="12318" y="12888"/>
                  <a:pt x="13001" y="12664"/>
                </a:cubicBezTo>
                <a:cubicBezTo>
                  <a:pt x="13171" y="12610"/>
                  <a:pt x="13339" y="12586"/>
                  <a:pt x="13496" y="12590"/>
                </a:cubicBezTo>
                <a:close/>
                <a:moveTo>
                  <a:pt x="7106" y="15893"/>
                </a:moveTo>
                <a:cubicBezTo>
                  <a:pt x="7429" y="15860"/>
                  <a:pt x="7851" y="16099"/>
                  <a:pt x="8178" y="16539"/>
                </a:cubicBezTo>
                <a:cubicBezTo>
                  <a:pt x="8618" y="17125"/>
                  <a:pt x="8726" y="17833"/>
                  <a:pt x="8415" y="18130"/>
                </a:cubicBezTo>
                <a:cubicBezTo>
                  <a:pt x="8103" y="18426"/>
                  <a:pt x="7496" y="18197"/>
                  <a:pt x="7060" y="17610"/>
                </a:cubicBezTo>
                <a:cubicBezTo>
                  <a:pt x="6620" y="17030"/>
                  <a:pt x="6517" y="16316"/>
                  <a:pt x="6824" y="16019"/>
                </a:cubicBezTo>
                <a:cubicBezTo>
                  <a:pt x="6902" y="15945"/>
                  <a:pt x="6998" y="15904"/>
                  <a:pt x="7106" y="15893"/>
                </a:cubicBezTo>
                <a:close/>
                <a:moveTo>
                  <a:pt x="14404" y="15895"/>
                </a:moveTo>
                <a:cubicBezTo>
                  <a:pt x="14510" y="15905"/>
                  <a:pt x="14606" y="15945"/>
                  <a:pt x="14682" y="16019"/>
                </a:cubicBezTo>
                <a:cubicBezTo>
                  <a:pt x="14989" y="16322"/>
                  <a:pt x="14883" y="17030"/>
                  <a:pt x="14447" y="17610"/>
                </a:cubicBezTo>
                <a:cubicBezTo>
                  <a:pt x="14006" y="18191"/>
                  <a:pt x="13398" y="18426"/>
                  <a:pt x="13091" y="18130"/>
                </a:cubicBezTo>
                <a:cubicBezTo>
                  <a:pt x="12780" y="17833"/>
                  <a:pt x="12888" y="17119"/>
                  <a:pt x="13328" y="16539"/>
                </a:cubicBezTo>
                <a:cubicBezTo>
                  <a:pt x="13659" y="16104"/>
                  <a:pt x="14083" y="15863"/>
                  <a:pt x="14404" y="15895"/>
                </a:cubicBezTo>
                <a:close/>
              </a:path>
            </a:pathLst>
          </a:custGeom>
          <a:solidFill>
            <a:srgbClr val="B51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B51600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96" name="Ladybug"/>
          <p:cNvSpPr/>
          <p:nvPr/>
        </p:nvSpPr>
        <p:spPr>
          <a:xfrm>
            <a:off x="6553062" y="4235882"/>
            <a:ext cx="516562" cy="457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403" fill="norm" stroke="1" extrusionOk="0">
                <a:moveTo>
                  <a:pt x="12994" y="6"/>
                </a:moveTo>
                <a:cubicBezTo>
                  <a:pt x="12954" y="17"/>
                  <a:pt x="12924" y="43"/>
                  <a:pt x="12915" y="89"/>
                </a:cubicBezTo>
                <a:cubicBezTo>
                  <a:pt x="12802" y="664"/>
                  <a:pt x="12613" y="797"/>
                  <a:pt x="12097" y="1136"/>
                </a:cubicBezTo>
                <a:cubicBezTo>
                  <a:pt x="11979" y="1215"/>
                  <a:pt x="11872" y="1317"/>
                  <a:pt x="11786" y="1419"/>
                </a:cubicBezTo>
                <a:cubicBezTo>
                  <a:pt x="11749" y="1468"/>
                  <a:pt x="11678" y="1468"/>
                  <a:pt x="11640" y="1414"/>
                </a:cubicBezTo>
                <a:cubicBezTo>
                  <a:pt x="11532" y="1244"/>
                  <a:pt x="11372" y="997"/>
                  <a:pt x="10738" y="1015"/>
                </a:cubicBezTo>
                <a:cubicBezTo>
                  <a:pt x="10104" y="997"/>
                  <a:pt x="9958" y="1244"/>
                  <a:pt x="9851" y="1414"/>
                </a:cubicBezTo>
                <a:cubicBezTo>
                  <a:pt x="9813" y="1468"/>
                  <a:pt x="9742" y="1468"/>
                  <a:pt x="9705" y="1419"/>
                </a:cubicBezTo>
                <a:cubicBezTo>
                  <a:pt x="9619" y="1311"/>
                  <a:pt x="9518" y="1215"/>
                  <a:pt x="9394" y="1136"/>
                </a:cubicBezTo>
                <a:cubicBezTo>
                  <a:pt x="8878" y="797"/>
                  <a:pt x="8694" y="670"/>
                  <a:pt x="8576" y="89"/>
                </a:cubicBezTo>
                <a:cubicBezTo>
                  <a:pt x="8538" y="-92"/>
                  <a:pt x="8162" y="41"/>
                  <a:pt x="8199" y="205"/>
                </a:cubicBezTo>
                <a:cubicBezTo>
                  <a:pt x="8355" y="870"/>
                  <a:pt x="8625" y="906"/>
                  <a:pt x="8776" y="1087"/>
                </a:cubicBezTo>
                <a:cubicBezTo>
                  <a:pt x="8926" y="1268"/>
                  <a:pt x="8554" y="1365"/>
                  <a:pt x="8876" y="1656"/>
                </a:cubicBezTo>
                <a:cubicBezTo>
                  <a:pt x="8909" y="1686"/>
                  <a:pt x="8942" y="1716"/>
                  <a:pt x="8969" y="1741"/>
                </a:cubicBezTo>
                <a:cubicBezTo>
                  <a:pt x="9007" y="1771"/>
                  <a:pt x="9006" y="1825"/>
                  <a:pt x="8974" y="1861"/>
                </a:cubicBezTo>
                <a:cubicBezTo>
                  <a:pt x="8829" y="2019"/>
                  <a:pt x="8717" y="2259"/>
                  <a:pt x="8695" y="2634"/>
                </a:cubicBezTo>
                <a:cubicBezTo>
                  <a:pt x="8690" y="2689"/>
                  <a:pt x="8646" y="2726"/>
                  <a:pt x="8603" y="2714"/>
                </a:cubicBezTo>
                <a:cubicBezTo>
                  <a:pt x="8479" y="2683"/>
                  <a:pt x="8360" y="2666"/>
                  <a:pt x="8258" y="2678"/>
                </a:cubicBezTo>
                <a:cubicBezTo>
                  <a:pt x="7817" y="2732"/>
                  <a:pt x="7393" y="3323"/>
                  <a:pt x="7076" y="3994"/>
                </a:cubicBezTo>
                <a:cubicBezTo>
                  <a:pt x="7059" y="4031"/>
                  <a:pt x="7006" y="4025"/>
                  <a:pt x="6995" y="3983"/>
                </a:cubicBezTo>
                <a:cubicBezTo>
                  <a:pt x="6871" y="3433"/>
                  <a:pt x="6496" y="2120"/>
                  <a:pt x="6066" y="2247"/>
                </a:cubicBezTo>
                <a:cubicBezTo>
                  <a:pt x="6050" y="2253"/>
                  <a:pt x="6033" y="2260"/>
                  <a:pt x="6022" y="2266"/>
                </a:cubicBezTo>
                <a:cubicBezTo>
                  <a:pt x="5565" y="1939"/>
                  <a:pt x="4513" y="1227"/>
                  <a:pt x="4421" y="1438"/>
                </a:cubicBezTo>
                <a:cubicBezTo>
                  <a:pt x="4411" y="1462"/>
                  <a:pt x="4398" y="1486"/>
                  <a:pt x="4388" y="1510"/>
                </a:cubicBezTo>
                <a:cubicBezTo>
                  <a:pt x="4189" y="1377"/>
                  <a:pt x="3851" y="1154"/>
                  <a:pt x="3781" y="1172"/>
                </a:cubicBezTo>
                <a:cubicBezTo>
                  <a:pt x="3695" y="1196"/>
                  <a:pt x="3620" y="1437"/>
                  <a:pt x="3647" y="1521"/>
                </a:cubicBezTo>
                <a:cubicBezTo>
                  <a:pt x="3668" y="1594"/>
                  <a:pt x="4038" y="1697"/>
                  <a:pt x="4307" y="1758"/>
                </a:cubicBezTo>
                <a:cubicBezTo>
                  <a:pt x="4296" y="1806"/>
                  <a:pt x="4286" y="1867"/>
                  <a:pt x="4275" y="1933"/>
                </a:cubicBezTo>
                <a:cubicBezTo>
                  <a:pt x="4254" y="2121"/>
                  <a:pt x="5221" y="2453"/>
                  <a:pt x="5807" y="2634"/>
                </a:cubicBezTo>
                <a:cubicBezTo>
                  <a:pt x="5753" y="3094"/>
                  <a:pt x="6018" y="3875"/>
                  <a:pt x="6357" y="4552"/>
                </a:cubicBezTo>
                <a:cubicBezTo>
                  <a:pt x="6443" y="4721"/>
                  <a:pt x="6538" y="4854"/>
                  <a:pt x="6646" y="4950"/>
                </a:cubicBezTo>
                <a:cubicBezTo>
                  <a:pt x="6683" y="4987"/>
                  <a:pt x="6695" y="5034"/>
                  <a:pt x="6684" y="5088"/>
                </a:cubicBezTo>
                <a:cubicBezTo>
                  <a:pt x="6582" y="5475"/>
                  <a:pt x="6538" y="5802"/>
                  <a:pt x="6587" y="5959"/>
                </a:cubicBezTo>
                <a:cubicBezTo>
                  <a:pt x="6597" y="6002"/>
                  <a:pt x="6624" y="6043"/>
                  <a:pt x="6667" y="6086"/>
                </a:cubicBezTo>
                <a:cubicBezTo>
                  <a:pt x="6694" y="6116"/>
                  <a:pt x="6690" y="6166"/>
                  <a:pt x="6657" y="6190"/>
                </a:cubicBezTo>
                <a:cubicBezTo>
                  <a:pt x="6313" y="6438"/>
                  <a:pt x="6012" y="6769"/>
                  <a:pt x="5780" y="7168"/>
                </a:cubicBezTo>
                <a:cubicBezTo>
                  <a:pt x="5517" y="7634"/>
                  <a:pt x="5286" y="8125"/>
                  <a:pt x="5098" y="8632"/>
                </a:cubicBezTo>
                <a:cubicBezTo>
                  <a:pt x="5082" y="8669"/>
                  <a:pt x="5045" y="8692"/>
                  <a:pt x="5013" y="8680"/>
                </a:cubicBezTo>
                <a:cubicBezTo>
                  <a:pt x="4545" y="8547"/>
                  <a:pt x="4050" y="8377"/>
                  <a:pt x="3512" y="7839"/>
                </a:cubicBezTo>
                <a:cubicBezTo>
                  <a:pt x="3432" y="7760"/>
                  <a:pt x="3334" y="7738"/>
                  <a:pt x="3232" y="7756"/>
                </a:cubicBezTo>
                <a:cubicBezTo>
                  <a:pt x="3194" y="7762"/>
                  <a:pt x="3157" y="7743"/>
                  <a:pt x="3146" y="7701"/>
                </a:cubicBezTo>
                <a:cubicBezTo>
                  <a:pt x="3028" y="7369"/>
                  <a:pt x="2872" y="7048"/>
                  <a:pt x="2684" y="7072"/>
                </a:cubicBezTo>
                <a:cubicBezTo>
                  <a:pt x="2641" y="7078"/>
                  <a:pt x="2604" y="7048"/>
                  <a:pt x="2594" y="7006"/>
                </a:cubicBezTo>
                <a:cubicBezTo>
                  <a:pt x="2491" y="6365"/>
                  <a:pt x="2323" y="6285"/>
                  <a:pt x="2237" y="6297"/>
                </a:cubicBezTo>
                <a:cubicBezTo>
                  <a:pt x="2200" y="6303"/>
                  <a:pt x="2167" y="6281"/>
                  <a:pt x="2157" y="6244"/>
                </a:cubicBezTo>
                <a:cubicBezTo>
                  <a:pt x="2028" y="5815"/>
                  <a:pt x="1974" y="5332"/>
                  <a:pt x="1668" y="5489"/>
                </a:cubicBezTo>
                <a:cubicBezTo>
                  <a:pt x="1318" y="5664"/>
                  <a:pt x="1743" y="6237"/>
                  <a:pt x="1883" y="6418"/>
                </a:cubicBezTo>
                <a:cubicBezTo>
                  <a:pt x="1904" y="6449"/>
                  <a:pt x="1909" y="6492"/>
                  <a:pt x="1888" y="6522"/>
                </a:cubicBezTo>
                <a:cubicBezTo>
                  <a:pt x="1834" y="6619"/>
                  <a:pt x="1787" y="6854"/>
                  <a:pt x="2276" y="7253"/>
                </a:cubicBezTo>
                <a:cubicBezTo>
                  <a:pt x="2303" y="7278"/>
                  <a:pt x="2319" y="7327"/>
                  <a:pt x="2303" y="7363"/>
                </a:cubicBezTo>
                <a:cubicBezTo>
                  <a:pt x="2195" y="7611"/>
                  <a:pt x="2469" y="7949"/>
                  <a:pt x="2716" y="8209"/>
                </a:cubicBezTo>
                <a:cubicBezTo>
                  <a:pt x="2738" y="8233"/>
                  <a:pt x="2749" y="8262"/>
                  <a:pt x="2738" y="8292"/>
                </a:cubicBezTo>
                <a:cubicBezTo>
                  <a:pt x="2695" y="8456"/>
                  <a:pt x="2706" y="8632"/>
                  <a:pt x="2809" y="8784"/>
                </a:cubicBezTo>
                <a:cubicBezTo>
                  <a:pt x="3088" y="9189"/>
                  <a:pt x="3937" y="9423"/>
                  <a:pt x="4717" y="9562"/>
                </a:cubicBezTo>
                <a:cubicBezTo>
                  <a:pt x="4765" y="9568"/>
                  <a:pt x="4792" y="9623"/>
                  <a:pt x="4781" y="9672"/>
                </a:cubicBezTo>
                <a:cubicBezTo>
                  <a:pt x="4550" y="10560"/>
                  <a:pt x="4437" y="11268"/>
                  <a:pt x="4448" y="12260"/>
                </a:cubicBezTo>
                <a:cubicBezTo>
                  <a:pt x="4448" y="12308"/>
                  <a:pt x="4415" y="12363"/>
                  <a:pt x="4378" y="12381"/>
                </a:cubicBezTo>
                <a:cubicBezTo>
                  <a:pt x="3152" y="12937"/>
                  <a:pt x="2533" y="14961"/>
                  <a:pt x="2501" y="16261"/>
                </a:cubicBezTo>
                <a:cubicBezTo>
                  <a:pt x="2501" y="16334"/>
                  <a:pt x="2426" y="16370"/>
                  <a:pt x="2372" y="16327"/>
                </a:cubicBezTo>
                <a:cubicBezTo>
                  <a:pt x="662" y="14786"/>
                  <a:pt x="72" y="14708"/>
                  <a:pt x="13" y="14871"/>
                </a:cubicBezTo>
                <a:cubicBezTo>
                  <a:pt x="-46" y="15040"/>
                  <a:pt x="99" y="15138"/>
                  <a:pt x="529" y="15313"/>
                </a:cubicBezTo>
                <a:cubicBezTo>
                  <a:pt x="593" y="15337"/>
                  <a:pt x="630" y="15416"/>
                  <a:pt x="620" y="15494"/>
                </a:cubicBezTo>
                <a:cubicBezTo>
                  <a:pt x="534" y="16032"/>
                  <a:pt x="899" y="16104"/>
                  <a:pt x="1098" y="16104"/>
                </a:cubicBezTo>
                <a:cubicBezTo>
                  <a:pt x="1174" y="16104"/>
                  <a:pt x="1243" y="16164"/>
                  <a:pt x="1265" y="16242"/>
                </a:cubicBezTo>
                <a:lnTo>
                  <a:pt x="1313" y="16418"/>
                </a:lnTo>
                <a:cubicBezTo>
                  <a:pt x="1335" y="16497"/>
                  <a:pt x="1388" y="16563"/>
                  <a:pt x="1458" y="16594"/>
                </a:cubicBezTo>
                <a:cubicBezTo>
                  <a:pt x="1662" y="16672"/>
                  <a:pt x="2103" y="16848"/>
                  <a:pt x="2474" y="17006"/>
                </a:cubicBezTo>
                <a:cubicBezTo>
                  <a:pt x="2533" y="17030"/>
                  <a:pt x="2577" y="17077"/>
                  <a:pt x="2604" y="17138"/>
                </a:cubicBezTo>
                <a:cubicBezTo>
                  <a:pt x="2657" y="17271"/>
                  <a:pt x="2732" y="17368"/>
                  <a:pt x="2824" y="17399"/>
                </a:cubicBezTo>
                <a:cubicBezTo>
                  <a:pt x="3657" y="17683"/>
                  <a:pt x="3764" y="14509"/>
                  <a:pt x="3958" y="13681"/>
                </a:cubicBezTo>
                <a:cubicBezTo>
                  <a:pt x="4028" y="13378"/>
                  <a:pt x="4189" y="13208"/>
                  <a:pt x="4361" y="13118"/>
                </a:cubicBezTo>
                <a:cubicBezTo>
                  <a:pt x="4409" y="13093"/>
                  <a:pt x="4468" y="13129"/>
                  <a:pt x="4468" y="13189"/>
                </a:cubicBezTo>
                <a:cubicBezTo>
                  <a:pt x="4753" y="16871"/>
                  <a:pt x="6899" y="19967"/>
                  <a:pt x="9861" y="21345"/>
                </a:cubicBezTo>
                <a:cubicBezTo>
                  <a:pt x="9866" y="21345"/>
                  <a:pt x="9866" y="21345"/>
                  <a:pt x="9871" y="21351"/>
                </a:cubicBezTo>
                <a:cubicBezTo>
                  <a:pt x="10215" y="21508"/>
                  <a:pt x="10593" y="21296"/>
                  <a:pt x="10711" y="20928"/>
                </a:cubicBezTo>
                <a:cubicBezTo>
                  <a:pt x="10738" y="20849"/>
                  <a:pt x="10763" y="20849"/>
                  <a:pt x="10785" y="20922"/>
                </a:cubicBezTo>
                <a:cubicBezTo>
                  <a:pt x="10871" y="21188"/>
                  <a:pt x="11097" y="21382"/>
                  <a:pt x="11366" y="21394"/>
                </a:cubicBezTo>
                <a:cubicBezTo>
                  <a:pt x="11522" y="21400"/>
                  <a:pt x="11576" y="21375"/>
                  <a:pt x="11635" y="21345"/>
                </a:cubicBezTo>
                <a:cubicBezTo>
                  <a:pt x="14597" y="19967"/>
                  <a:pt x="16743" y="16871"/>
                  <a:pt x="17028" y="13189"/>
                </a:cubicBezTo>
                <a:cubicBezTo>
                  <a:pt x="17033" y="13129"/>
                  <a:pt x="17087" y="13093"/>
                  <a:pt x="17135" y="13118"/>
                </a:cubicBezTo>
                <a:cubicBezTo>
                  <a:pt x="17307" y="13208"/>
                  <a:pt x="17468" y="13378"/>
                  <a:pt x="17538" y="13681"/>
                </a:cubicBezTo>
                <a:cubicBezTo>
                  <a:pt x="17732" y="14509"/>
                  <a:pt x="17839" y="17683"/>
                  <a:pt x="18672" y="17399"/>
                </a:cubicBezTo>
                <a:cubicBezTo>
                  <a:pt x="18764" y="17368"/>
                  <a:pt x="18839" y="17277"/>
                  <a:pt x="18892" y="17138"/>
                </a:cubicBezTo>
                <a:cubicBezTo>
                  <a:pt x="18919" y="17077"/>
                  <a:pt x="18963" y="17030"/>
                  <a:pt x="19022" y="17006"/>
                </a:cubicBezTo>
                <a:cubicBezTo>
                  <a:pt x="19393" y="16854"/>
                  <a:pt x="19834" y="16672"/>
                  <a:pt x="20038" y="16594"/>
                </a:cubicBezTo>
                <a:cubicBezTo>
                  <a:pt x="20108" y="16563"/>
                  <a:pt x="20161" y="16503"/>
                  <a:pt x="20182" y="16418"/>
                </a:cubicBezTo>
                <a:lnTo>
                  <a:pt x="20231" y="16242"/>
                </a:lnTo>
                <a:cubicBezTo>
                  <a:pt x="20253" y="16158"/>
                  <a:pt x="20322" y="16104"/>
                  <a:pt x="20398" y="16104"/>
                </a:cubicBezTo>
                <a:cubicBezTo>
                  <a:pt x="20602" y="16104"/>
                  <a:pt x="20968" y="16032"/>
                  <a:pt x="20876" y="15494"/>
                </a:cubicBezTo>
                <a:cubicBezTo>
                  <a:pt x="20866" y="15416"/>
                  <a:pt x="20903" y="15337"/>
                  <a:pt x="20967" y="15313"/>
                </a:cubicBezTo>
                <a:cubicBezTo>
                  <a:pt x="21408" y="15137"/>
                  <a:pt x="21554" y="15040"/>
                  <a:pt x="21489" y="14871"/>
                </a:cubicBezTo>
                <a:cubicBezTo>
                  <a:pt x="21430" y="14708"/>
                  <a:pt x="20839" y="14786"/>
                  <a:pt x="19129" y="16327"/>
                </a:cubicBezTo>
                <a:cubicBezTo>
                  <a:pt x="19081" y="16376"/>
                  <a:pt x="19005" y="16334"/>
                  <a:pt x="19000" y="16261"/>
                </a:cubicBezTo>
                <a:cubicBezTo>
                  <a:pt x="18968" y="14955"/>
                  <a:pt x="18349" y="12937"/>
                  <a:pt x="17123" y="12381"/>
                </a:cubicBezTo>
                <a:cubicBezTo>
                  <a:pt x="17086" y="12363"/>
                  <a:pt x="17054" y="12308"/>
                  <a:pt x="17054" y="12260"/>
                </a:cubicBezTo>
                <a:cubicBezTo>
                  <a:pt x="17065" y="11268"/>
                  <a:pt x="16946" y="10560"/>
                  <a:pt x="16720" y="9672"/>
                </a:cubicBezTo>
                <a:cubicBezTo>
                  <a:pt x="16709" y="9623"/>
                  <a:pt x="16737" y="9568"/>
                  <a:pt x="16786" y="9562"/>
                </a:cubicBezTo>
                <a:cubicBezTo>
                  <a:pt x="17565" y="9423"/>
                  <a:pt x="18415" y="9189"/>
                  <a:pt x="18694" y="8784"/>
                </a:cubicBezTo>
                <a:cubicBezTo>
                  <a:pt x="18796" y="8632"/>
                  <a:pt x="18806" y="8456"/>
                  <a:pt x="18763" y="8292"/>
                </a:cubicBezTo>
                <a:cubicBezTo>
                  <a:pt x="18752" y="8262"/>
                  <a:pt x="18763" y="8227"/>
                  <a:pt x="18785" y="8209"/>
                </a:cubicBezTo>
                <a:cubicBezTo>
                  <a:pt x="19027" y="7949"/>
                  <a:pt x="19306" y="7611"/>
                  <a:pt x="19198" y="7363"/>
                </a:cubicBezTo>
                <a:cubicBezTo>
                  <a:pt x="19182" y="7327"/>
                  <a:pt x="19193" y="7278"/>
                  <a:pt x="19225" y="7253"/>
                </a:cubicBezTo>
                <a:cubicBezTo>
                  <a:pt x="19709" y="6854"/>
                  <a:pt x="19667" y="6619"/>
                  <a:pt x="19613" y="6522"/>
                </a:cubicBezTo>
                <a:cubicBezTo>
                  <a:pt x="19597" y="6492"/>
                  <a:pt x="19597" y="6449"/>
                  <a:pt x="19618" y="6418"/>
                </a:cubicBezTo>
                <a:cubicBezTo>
                  <a:pt x="19763" y="6237"/>
                  <a:pt x="20188" y="5670"/>
                  <a:pt x="19833" y="5489"/>
                </a:cubicBezTo>
                <a:cubicBezTo>
                  <a:pt x="19527" y="5332"/>
                  <a:pt x="19473" y="5815"/>
                  <a:pt x="19344" y="6244"/>
                </a:cubicBezTo>
                <a:cubicBezTo>
                  <a:pt x="19333" y="6281"/>
                  <a:pt x="19301" y="6303"/>
                  <a:pt x="19264" y="6297"/>
                </a:cubicBezTo>
                <a:cubicBezTo>
                  <a:pt x="19178" y="6291"/>
                  <a:pt x="19011" y="6365"/>
                  <a:pt x="18909" y="7006"/>
                </a:cubicBezTo>
                <a:cubicBezTo>
                  <a:pt x="18904" y="7054"/>
                  <a:pt x="18860" y="7078"/>
                  <a:pt x="18817" y="7072"/>
                </a:cubicBezTo>
                <a:cubicBezTo>
                  <a:pt x="18629" y="7048"/>
                  <a:pt x="18468" y="7369"/>
                  <a:pt x="18355" y="7701"/>
                </a:cubicBezTo>
                <a:cubicBezTo>
                  <a:pt x="18339" y="7737"/>
                  <a:pt x="18307" y="7762"/>
                  <a:pt x="18269" y="7756"/>
                </a:cubicBezTo>
                <a:cubicBezTo>
                  <a:pt x="18172" y="7738"/>
                  <a:pt x="18069" y="7754"/>
                  <a:pt x="17988" y="7839"/>
                </a:cubicBezTo>
                <a:cubicBezTo>
                  <a:pt x="17451" y="8371"/>
                  <a:pt x="16958" y="8547"/>
                  <a:pt x="16490" y="8680"/>
                </a:cubicBezTo>
                <a:cubicBezTo>
                  <a:pt x="16452" y="8692"/>
                  <a:pt x="16413" y="8669"/>
                  <a:pt x="16403" y="8632"/>
                </a:cubicBezTo>
                <a:cubicBezTo>
                  <a:pt x="16209" y="8119"/>
                  <a:pt x="15984" y="7634"/>
                  <a:pt x="15721" y="7168"/>
                </a:cubicBezTo>
                <a:cubicBezTo>
                  <a:pt x="15495" y="6769"/>
                  <a:pt x="15193" y="6438"/>
                  <a:pt x="14844" y="6190"/>
                </a:cubicBezTo>
                <a:cubicBezTo>
                  <a:pt x="14811" y="6166"/>
                  <a:pt x="14807" y="6116"/>
                  <a:pt x="14834" y="6086"/>
                </a:cubicBezTo>
                <a:cubicBezTo>
                  <a:pt x="14877" y="6043"/>
                  <a:pt x="14903" y="6002"/>
                  <a:pt x="14914" y="5959"/>
                </a:cubicBezTo>
                <a:cubicBezTo>
                  <a:pt x="14957" y="5802"/>
                  <a:pt x="14914" y="5475"/>
                  <a:pt x="14817" y="5088"/>
                </a:cubicBezTo>
                <a:cubicBezTo>
                  <a:pt x="14806" y="5040"/>
                  <a:pt x="14818" y="4987"/>
                  <a:pt x="14855" y="4950"/>
                </a:cubicBezTo>
                <a:cubicBezTo>
                  <a:pt x="14958" y="4848"/>
                  <a:pt x="15060" y="4721"/>
                  <a:pt x="15146" y="4552"/>
                </a:cubicBezTo>
                <a:cubicBezTo>
                  <a:pt x="15490" y="3875"/>
                  <a:pt x="15747" y="3094"/>
                  <a:pt x="15694" y="2634"/>
                </a:cubicBezTo>
                <a:cubicBezTo>
                  <a:pt x="16274" y="2453"/>
                  <a:pt x="17247" y="2121"/>
                  <a:pt x="17226" y="1933"/>
                </a:cubicBezTo>
                <a:cubicBezTo>
                  <a:pt x="17215" y="1867"/>
                  <a:pt x="17205" y="1812"/>
                  <a:pt x="17194" y="1758"/>
                </a:cubicBezTo>
                <a:cubicBezTo>
                  <a:pt x="17463" y="1691"/>
                  <a:pt x="17827" y="1588"/>
                  <a:pt x="17854" y="1521"/>
                </a:cubicBezTo>
                <a:cubicBezTo>
                  <a:pt x="17881" y="1443"/>
                  <a:pt x="17806" y="1196"/>
                  <a:pt x="17720" y="1172"/>
                </a:cubicBezTo>
                <a:cubicBezTo>
                  <a:pt x="17655" y="1154"/>
                  <a:pt x="17312" y="1377"/>
                  <a:pt x="17113" y="1510"/>
                </a:cubicBezTo>
                <a:cubicBezTo>
                  <a:pt x="17102" y="1486"/>
                  <a:pt x="17092" y="1462"/>
                  <a:pt x="17081" y="1438"/>
                </a:cubicBezTo>
                <a:cubicBezTo>
                  <a:pt x="16990" y="1227"/>
                  <a:pt x="15936" y="1939"/>
                  <a:pt x="15479" y="2266"/>
                </a:cubicBezTo>
                <a:cubicBezTo>
                  <a:pt x="15463" y="2260"/>
                  <a:pt x="15451" y="2253"/>
                  <a:pt x="15435" y="2247"/>
                </a:cubicBezTo>
                <a:cubicBezTo>
                  <a:pt x="15005" y="2120"/>
                  <a:pt x="14630" y="3433"/>
                  <a:pt x="14506" y="3983"/>
                </a:cubicBezTo>
                <a:cubicBezTo>
                  <a:pt x="14495" y="4025"/>
                  <a:pt x="14447" y="4031"/>
                  <a:pt x="14425" y="3994"/>
                </a:cubicBezTo>
                <a:cubicBezTo>
                  <a:pt x="14114" y="3323"/>
                  <a:pt x="13689" y="2732"/>
                  <a:pt x="13243" y="2678"/>
                </a:cubicBezTo>
                <a:cubicBezTo>
                  <a:pt x="13141" y="2666"/>
                  <a:pt x="13012" y="2677"/>
                  <a:pt x="12888" y="2714"/>
                </a:cubicBezTo>
                <a:cubicBezTo>
                  <a:pt x="12845" y="2726"/>
                  <a:pt x="12796" y="2689"/>
                  <a:pt x="12796" y="2634"/>
                </a:cubicBezTo>
                <a:cubicBezTo>
                  <a:pt x="12774" y="2259"/>
                  <a:pt x="12662" y="2019"/>
                  <a:pt x="12517" y="1861"/>
                </a:cubicBezTo>
                <a:cubicBezTo>
                  <a:pt x="12485" y="1825"/>
                  <a:pt x="12484" y="1771"/>
                  <a:pt x="12522" y="1741"/>
                </a:cubicBezTo>
                <a:cubicBezTo>
                  <a:pt x="12554" y="1716"/>
                  <a:pt x="12580" y="1686"/>
                  <a:pt x="12613" y="1656"/>
                </a:cubicBezTo>
                <a:cubicBezTo>
                  <a:pt x="12935" y="1365"/>
                  <a:pt x="12565" y="1268"/>
                  <a:pt x="12715" y="1087"/>
                </a:cubicBezTo>
                <a:cubicBezTo>
                  <a:pt x="12866" y="906"/>
                  <a:pt x="13135" y="864"/>
                  <a:pt x="13291" y="205"/>
                </a:cubicBezTo>
                <a:cubicBezTo>
                  <a:pt x="13320" y="82"/>
                  <a:pt x="13114" y="-26"/>
                  <a:pt x="12994" y="6"/>
                </a:cubicBezTo>
                <a:close/>
                <a:moveTo>
                  <a:pt x="10753" y="6879"/>
                </a:moveTo>
                <a:cubicBezTo>
                  <a:pt x="11774" y="6879"/>
                  <a:pt x="12603" y="7519"/>
                  <a:pt x="12603" y="8317"/>
                </a:cubicBezTo>
                <a:cubicBezTo>
                  <a:pt x="12603" y="9115"/>
                  <a:pt x="11774" y="9757"/>
                  <a:pt x="10753" y="9757"/>
                </a:cubicBezTo>
                <a:cubicBezTo>
                  <a:pt x="9732" y="9757"/>
                  <a:pt x="8903" y="9115"/>
                  <a:pt x="8903" y="8317"/>
                </a:cubicBezTo>
                <a:cubicBezTo>
                  <a:pt x="8903" y="7519"/>
                  <a:pt x="9732" y="6879"/>
                  <a:pt x="10753" y="6879"/>
                </a:cubicBezTo>
                <a:close/>
                <a:moveTo>
                  <a:pt x="6941" y="8649"/>
                </a:moveTo>
                <a:cubicBezTo>
                  <a:pt x="7447" y="8740"/>
                  <a:pt x="7748" y="9588"/>
                  <a:pt x="7613" y="10537"/>
                </a:cubicBezTo>
                <a:cubicBezTo>
                  <a:pt x="7484" y="11486"/>
                  <a:pt x="6963" y="12186"/>
                  <a:pt x="6452" y="12095"/>
                </a:cubicBezTo>
                <a:cubicBezTo>
                  <a:pt x="5947" y="12005"/>
                  <a:pt x="5646" y="11159"/>
                  <a:pt x="5780" y="10210"/>
                </a:cubicBezTo>
                <a:cubicBezTo>
                  <a:pt x="5915" y="9261"/>
                  <a:pt x="6436" y="8559"/>
                  <a:pt x="6941" y="8649"/>
                </a:cubicBezTo>
                <a:close/>
                <a:moveTo>
                  <a:pt x="14560" y="8649"/>
                </a:moveTo>
                <a:cubicBezTo>
                  <a:pt x="15065" y="8559"/>
                  <a:pt x="15586" y="9255"/>
                  <a:pt x="15721" y="10210"/>
                </a:cubicBezTo>
                <a:cubicBezTo>
                  <a:pt x="15855" y="11165"/>
                  <a:pt x="15559" y="12005"/>
                  <a:pt x="15049" y="12095"/>
                </a:cubicBezTo>
                <a:cubicBezTo>
                  <a:pt x="14543" y="12186"/>
                  <a:pt x="14022" y="11492"/>
                  <a:pt x="13888" y="10537"/>
                </a:cubicBezTo>
                <a:cubicBezTo>
                  <a:pt x="13753" y="9588"/>
                  <a:pt x="14054" y="8740"/>
                  <a:pt x="14560" y="8649"/>
                </a:cubicBezTo>
                <a:close/>
                <a:moveTo>
                  <a:pt x="8006" y="12589"/>
                </a:moveTo>
                <a:cubicBezTo>
                  <a:pt x="8163" y="12585"/>
                  <a:pt x="8330" y="12608"/>
                  <a:pt x="8500" y="12664"/>
                </a:cubicBezTo>
                <a:cubicBezTo>
                  <a:pt x="9183" y="12882"/>
                  <a:pt x="9662" y="13517"/>
                  <a:pt x="9560" y="14085"/>
                </a:cubicBezTo>
                <a:cubicBezTo>
                  <a:pt x="9463" y="14647"/>
                  <a:pt x="8828" y="14932"/>
                  <a:pt x="8146" y="14708"/>
                </a:cubicBezTo>
                <a:cubicBezTo>
                  <a:pt x="7463" y="14491"/>
                  <a:pt x="6991" y="13856"/>
                  <a:pt x="7087" y="13288"/>
                </a:cubicBezTo>
                <a:cubicBezTo>
                  <a:pt x="7160" y="12866"/>
                  <a:pt x="7535" y="12600"/>
                  <a:pt x="8006" y="12589"/>
                </a:cubicBezTo>
                <a:close/>
                <a:moveTo>
                  <a:pt x="13496" y="12590"/>
                </a:moveTo>
                <a:cubicBezTo>
                  <a:pt x="13967" y="12603"/>
                  <a:pt x="14341" y="12866"/>
                  <a:pt x="14414" y="13288"/>
                </a:cubicBezTo>
                <a:cubicBezTo>
                  <a:pt x="14510" y="13850"/>
                  <a:pt x="14038" y="14485"/>
                  <a:pt x="13355" y="14708"/>
                </a:cubicBezTo>
                <a:cubicBezTo>
                  <a:pt x="12672" y="14926"/>
                  <a:pt x="12043" y="14647"/>
                  <a:pt x="11941" y="14085"/>
                </a:cubicBezTo>
                <a:cubicBezTo>
                  <a:pt x="11844" y="13523"/>
                  <a:pt x="12318" y="12888"/>
                  <a:pt x="13001" y="12664"/>
                </a:cubicBezTo>
                <a:cubicBezTo>
                  <a:pt x="13171" y="12610"/>
                  <a:pt x="13339" y="12586"/>
                  <a:pt x="13496" y="12590"/>
                </a:cubicBezTo>
                <a:close/>
                <a:moveTo>
                  <a:pt x="7106" y="15893"/>
                </a:moveTo>
                <a:cubicBezTo>
                  <a:pt x="7429" y="15860"/>
                  <a:pt x="7851" y="16099"/>
                  <a:pt x="8178" y="16539"/>
                </a:cubicBezTo>
                <a:cubicBezTo>
                  <a:pt x="8618" y="17125"/>
                  <a:pt x="8726" y="17833"/>
                  <a:pt x="8415" y="18130"/>
                </a:cubicBezTo>
                <a:cubicBezTo>
                  <a:pt x="8103" y="18426"/>
                  <a:pt x="7496" y="18197"/>
                  <a:pt x="7060" y="17610"/>
                </a:cubicBezTo>
                <a:cubicBezTo>
                  <a:pt x="6620" y="17030"/>
                  <a:pt x="6517" y="16316"/>
                  <a:pt x="6824" y="16019"/>
                </a:cubicBezTo>
                <a:cubicBezTo>
                  <a:pt x="6902" y="15945"/>
                  <a:pt x="6998" y="15904"/>
                  <a:pt x="7106" y="15893"/>
                </a:cubicBezTo>
                <a:close/>
                <a:moveTo>
                  <a:pt x="14404" y="15895"/>
                </a:moveTo>
                <a:cubicBezTo>
                  <a:pt x="14510" y="15905"/>
                  <a:pt x="14606" y="15945"/>
                  <a:pt x="14682" y="16019"/>
                </a:cubicBezTo>
                <a:cubicBezTo>
                  <a:pt x="14989" y="16322"/>
                  <a:pt x="14883" y="17030"/>
                  <a:pt x="14447" y="17610"/>
                </a:cubicBezTo>
                <a:cubicBezTo>
                  <a:pt x="14006" y="18191"/>
                  <a:pt x="13398" y="18426"/>
                  <a:pt x="13091" y="18130"/>
                </a:cubicBezTo>
                <a:cubicBezTo>
                  <a:pt x="12780" y="17833"/>
                  <a:pt x="12888" y="17119"/>
                  <a:pt x="13328" y="16539"/>
                </a:cubicBezTo>
                <a:cubicBezTo>
                  <a:pt x="13659" y="16104"/>
                  <a:pt x="14083" y="15863"/>
                  <a:pt x="14404" y="15895"/>
                </a:cubicBezTo>
                <a:close/>
              </a:path>
            </a:pathLst>
          </a:custGeom>
          <a:solidFill>
            <a:srgbClr val="B51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B51600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97" name="Ladybug"/>
          <p:cNvSpPr/>
          <p:nvPr/>
        </p:nvSpPr>
        <p:spPr>
          <a:xfrm>
            <a:off x="6790807" y="4728528"/>
            <a:ext cx="516563" cy="457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403" fill="norm" stroke="1" extrusionOk="0">
                <a:moveTo>
                  <a:pt x="12994" y="6"/>
                </a:moveTo>
                <a:cubicBezTo>
                  <a:pt x="12954" y="17"/>
                  <a:pt x="12924" y="43"/>
                  <a:pt x="12915" y="89"/>
                </a:cubicBezTo>
                <a:cubicBezTo>
                  <a:pt x="12802" y="664"/>
                  <a:pt x="12613" y="797"/>
                  <a:pt x="12097" y="1136"/>
                </a:cubicBezTo>
                <a:cubicBezTo>
                  <a:pt x="11979" y="1215"/>
                  <a:pt x="11872" y="1317"/>
                  <a:pt x="11786" y="1419"/>
                </a:cubicBezTo>
                <a:cubicBezTo>
                  <a:pt x="11749" y="1468"/>
                  <a:pt x="11678" y="1468"/>
                  <a:pt x="11640" y="1414"/>
                </a:cubicBezTo>
                <a:cubicBezTo>
                  <a:pt x="11532" y="1244"/>
                  <a:pt x="11372" y="997"/>
                  <a:pt x="10738" y="1015"/>
                </a:cubicBezTo>
                <a:cubicBezTo>
                  <a:pt x="10104" y="997"/>
                  <a:pt x="9958" y="1244"/>
                  <a:pt x="9851" y="1414"/>
                </a:cubicBezTo>
                <a:cubicBezTo>
                  <a:pt x="9813" y="1468"/>
                  <a:pt x="9742" y="1468"/>
                  <a:pt x="9705" y="1419"/>
                </a:cubicBezTo>
                <a:cubicBezTo>
                  <a:pt x="9619" y="1311"/>
                  <a:pt x="9518" y="1215"/>
                  <a:pt x="9394" y="1136"/>
                </a:cubicBezTo>
                <a:cubicBezTo>
                  <a:pt x="8878" y="797"/>
                  <a:pt x="8694" y="670"/>
                  <a:pt x="8576" y="89"/>
                </a:cubicBezTo>
                <a:cubicBezTo>
                  <a:pt x="8538" y="-92"/>
                  <a:pt x="8162" y="41"/>
                  <a:pt x="8199" y="205"/>
                </a:cubicBezTo>
                <a:cubicBezTo>
                  <a:pt x="8355" y="870"/>
                  <a:pt x="8625" y="906"/>
                  <a:pt x="8776" y="1087"/>
                </a:cubicBezTo>
                <a:cubicBezTo>
                  <a:pt x="8926" y="1268"/>
                  <a:pt x="8554" y="1365"/>
                  <a:pt x="8876" y="1656"/>
                </a:cubicBezTo>
                <a:cubicBezTo>
                  <a:pt x="8909" y="1686"/>
                  <a:pt x="8942" y="1716"/>
                  <a:pt x="8969" y="1741"/>
                </a:cubicBezTo>
                <a:cubicBezTo>
                  <a:pt x="9007" y="1771"/>
                  <a:pt x="9006" y="1825"/>
                  <a:pt x="8974" y="1861"/>
                </a:cubicBezTo>
                <a:cubicBezTo>
                  <a:pt x="8829" y="2019"/>
                  <a:pt x="8717" y="2259"/>
                  <a:pt x="8695" y="2634"/>
                </a:cubicBezTo>
                <a:cubicBezTo>
                  <a:pt x="8690" y="2689"/>
                  <a:pt x="8646" y="2726"/>
                  <a:pt x="8603" y="2714"/>
                </a:cubicBezTo>
                <a:cubicBezTo>
                  <a:pt x="8479" y="2683"/>
                  <a:pt x="8360" y="2666"/>
                  <a:pt x="8258" y="2678"/>
                </a:cubicBezTo>
                <a:cubicBezTo>
                  <a:pt x="7817" y="2732"/>
                  <a:pt x="7393" y="3323"/>
                  <a:pt x="7076" y="3994"/>
                </a:cubicBezTo>
                <a:cubicBezTo>
                  <a:pt x="7059" y="4031"/>
                  <a:pt x="7006" y="4025"/>
                  <a:pt x="6995" y="3983"/>
                </a:cubicBezTo>
                <a:cubicBezTo>
                  <a:pt x="6871" y="3433"/>
                  <a:pt x="6496" y="2120"/>
                  <a:pt x="6066" y="2247"/>
                </a:cubicBezTo>
                <a:cubicBezTo>
                  <a:pt x="6050" y="2253"/>
                  <a:pt x="6033" y="2260"/>
                  <a:pt x="6022" y="2266"/>
                </a:cubicBezTo>
                <a:cubicBezTo>
                  <a:pt x="5565" y="1939"/>
                  <a:pt x="4513" y="1227"/>
                  <a:pt x="4421" y="1438"/>
                </a:cubicBezTo>
                <a:cubicBezTo>
                  <a:pt x="4411" y="1462"/>
                  <a:pt x="4398" y="1486"/>
                  <a:pt x="4388" y="1510"/>
                </a:cubicBezTo>
                <a:cubicBezTo>
                  <a:pt x="4189" y="1377"/>
                  <a:pt x="3851" y="1154"/>
                  <a:pt x="3781" y="1172"/>
                </a:cubicBezTo>
                <a:cubicBezTo>
                  <a:pt x="3695" y="1196"/>
                  <a:pt x="3620" y="1437"/>
                  <a:pt x="3647" y="1521"/>
                </a:cubicBezTo>
                <a:cubicBezTo>
                  <a:pt x="3668" y="1594"/>
                  <a:pt x="4038" y="1697"/>
                  <a:pt x="4307" y="1758"/>
                </a:cubicBezTo>
                <a:cubicBezTo>
                  <a:pt x="4296" y="1806"/>
                  <a:pt x="4286" y="1867"/>
                  <a:pt x="4275" y="1933"/>
                </a:cubicBezTo>
                <a:cubicBezTo>
                  <a:pt x="4254" y="2121"/>
                  <a:pt x="5221" y="2453"/>
                  <a:pt x="5807" y="2634"/>
                </a:cubicBezTo>
                <a:cubicBezTo>
                  <a:pt x="5753" y="3094"/>
                  <a:pt x="6018" y="3875"/>
                  <a:pt x="6357" y="4552"/>
                </a:cubicBezTo>
                <a:cubicBezTo>
                  <a:pt x="6443" y="4721"/>
                  <a:pt x="6538" y="4854"/>
                  <a:pt x="6646" y="4950"/>
                </a:cubicBezTo>
                <a:cubicBezTo>
                  <a:pt x="6683" y="4987"/>
                  <a:pt x="6695" y="5034"/>
                  <a:pt x="6684" y="5088"/>
                </a:cubicBezTo>
                <a:cubicBezTo>
                  <a:pt x="6582" y="5475"/>
                  <a:pt x="6538" y="5802"/>
                  <a:pt x="6587" y="5959"/>
                </a:cubicBezTo>
                <a:cubicBezTo>
                  <a:pt x="6597" y="6002"/>
                  <a:pt x="6624" y="6043"/>
                  <a:pt x="6667" y="6086"/>
                </a:cubicBezTo>
                <a:cubicBezTo>
                  <a:pt x="6694" y="6116"/>
                  <a:pt x="6690" y="6166"/>
                  <a:pt x="6657" y="6190"/>
                </a:cubicBezTo>
                <a:cubicBezTo>
                  <a:pt x="6313" y="6438"/>
                  <a:pt x="6012" y="6769"/>
                  <a:pt x="5780" y="7168"/>
                </a:cubicBezTo>
                <a:cubicBezTo>
                  <a:pt x="5517" y="7634"/>
                  <a:pt x="5286" y="8125"/>
                  <a:pt x="5098" y="8632"/>
                </a:cubicBezTo>
                <a:cubicBezTo>
                  <a:pt x="5082" y="8669"/>
                  <a:pt x="5045" y="8692"/>
                  <a:pt x="5013" y="8680"/>
                </a:cubicBezTo>
                <a:cubicBezTo>
                  <a:pt x="4545" y="8547"/>
                  <a:pt x="4050" y="8377"/>
                  <a:pt x="3512" y="7839"/>
                </a:cubicBezTo>
                <a:cubicBezTo>
                  <a:pt x="3432" y="7760"/>
                  <a:pt x="3334" y="7738"/>
                  <a:pt x="3232" y="7756"/>
                </a:cubicBezTo>
                <a:cubicBezTo>
                  <a:pt x="3194" y="7762"/>
                  <a:pt x="3157" y="7743"/>
                  <a:pt x="3146" y="7701"/>
                </a:cubicBezTo>
                <a:cubicBezTo>
                  <a:pt x="3028" y="7369"/>
                  <a:pt x="2872" y="7048"/>
                  <a:pt x="2684" y="7072"/>
                </a:cubicBezTo>
                <a:cubicBezTo>
                  <a:pt x="2641" y="7078"/>
                  <a:pt x="2604" y="7048"/>
                  <a:pt x="2594" y="7006"/>
                </a:cubicBezTo>
                <a:cubicBezTo>
                  <a:pt x="2491" y="6365"/>
                  <a:pt x="2323" y="6285"/>
                  <a:pt x="2237" y="6297"/>
                </a:cubicBezTo>
                <a:cubicBezTo>
                  <a:pt x="2200" y="6303"/>
                  <a:pt x="2167" y="6281"/>
                  <a:pt x="2157" y="6244"/>
                </a:cubicBezTo>
                <a:cubicBezTo>
                  <a:pt x="2028" y="5815"/>
                  <a:pt x="1974" y="5332"/>
                  <a:pt x="1668" y="5489"/>
                </a:cubicBezTo>
                <a:cubicBezTo>
                  <a:pt x="1318" y="5664"/>
                  <a:pt x="1743" y="6237"/>
                  <a:pt x="1883" y="6418"/>
                </a:cubicBezTo>
                <a:cubicBezTo>
                  <a:pt x="1904" y="6449"/>
                  <a:pt x="1909" y="6492"/>
                  <a:pt x="1888" y="6522"/>
                </a:cubicBezTo>
                <a:cubicBezTo>
                  <a:pt x="1834" y="6619"/>
                  <a:pt x="1787" y="6854"/>
                  <a:pt x="2276" y="7253"/>
                </a:cubicBezTo>
                <a:cubicBezTo>
                  <a:pt x="2303" y="7278"/>
                  <a:pt x="2319" y="7327"/>
                  <a:pt x="2303" y="7363"/>
                </a:cubicBezTo>
                <a:cubicBezTo>
                  <a:pt x="2195" y="7611"/>
                  <a:pt x="2469" y="7949"/>
                  <a:pt x="2716" y="8209"/>
                </a:cubicBezTo>
                <a:cubicBezTo>
                  <a:pt x="2738" y="8233"/>
                  <a:pt x="2749" y="8262"/>
                  <a:pt x="2738" y="8292"/>
                </a:cubicBezTo>
                <a:cubicBezTo>
                  <a:pt x="2695" y="8456"/>
                  <a:pt x="2706" y="8632"/>
                  <a:pt x="2809" y="8784"/>
                </a:cubicBezTo>
                <a:cubicBezTo>
                  <a:pt x="3088" y="9189"/>
                  <a:pt x="3937" y="9423"/>
                  <a:pt x="4717" y="9562"/>
                </a:cubicBezTo>
                <a:cubicBezTo>
                  <a:pt x="4765" y="9568"/>
                  <a:pt x="4792" y="9623"/>
                  <a:pt x="4781" y="9672"/>
                </a:cubicBezTo>
                <a:cubicBezTo>
                  <a:pt x="4550" y="10560"/>
                  <a:pt x="4437" y="11268"/>
                  <a:pt x="4448" y="12260"/>
                </a:cubicBezTo>
                <a:cubicBezTo>
                  <a:pt x="4448" y="12308"/>
                  <a:pt x="4415" y="12363"/>
                  <a:pt x="4378" y="12381"/>
                </a:cubicBezTo>
                <a:cubicBezTo>
                  <a:pt x="3152" y="12937"/>
                  <a:pt x="2533" y="14961"/>
                  <a:pt x="2501" y="16261"/>
                </a:cubicBezTo>
                <a:cubicBezTo>
                  <a:pt x="2501" y="16334"/>
                  <a:pt x="2426" y="16370"/>
                  <a:pt x="2372" y="16327"/>
                </a:cubicBezTo>
                <a:cubicBezTo>
                  <a:pt x="662" y="14786"/>
                  <a:pt x="72" y="14708"/>
                  <a:pt x="13" y="14871"/>
                </a:cubicBezTo>
                <a:cubicBezTo>
                  <a:pt x="-46" y="15040"/>
                  <a:pt x="99" y="15138"/>
                  <a:pt x="529" y="15313"/>
                </a:cubicBezTo>
                <a:cubicBezTo>
                  <a:pt x="593" y="15337"/>
                  <a:pt x="630" y="15416"/>
                  <a:pt x="620" y="15494"/>
                </a:cubicBezTo>
                <a:cubicBezTo>
                  <a:pt x="534" y="16032"/>
                  <a:pt x="899" y="16104"/>
                  <a:pt x="1098" y="16104"/>
                </a:cubicBezTo>
                <a:cubicBezTo>
                  <a:pt x="1174" y="16104"/>
                  <a:pt x="1243" y="16164"/>
                  <a:pt x="1265" y="16242"/>
                </a:cubicBezTo>
                <a:lnTo>
                  <a:pt x="1313" y="16418"/>
                </a:lnTo>
                <a:cubicBezTo>
                  <a:pt x="1335" y="16497"/>
                  <a:pt x="1388" y="16563"/>
                  <a:pt x="1458" y="16594"/>
                </a:cubicBezTo>
                <a:cubicBezTo>
                  <a:pt x="1662" y="16672"/>
                  <a:pt x="2103" y="16848"/>
                  <a:pt x="2474" y="17006"/>
                </a:cubicBezTo>
                <a:cubicBezTo>
                  <a:pt x="2533" y="17030"/>
                  <a:pt x="2577" y="17077"/>
                  <a:pt x="2604" y="17138"/>
                </a:cubicBezTo>
                <a:cubicBezTo>
                  <a:pt x="2657" y="17271"/>
                  <a:pt x="2732" y="17368"/>
                  <a:pt x="2824" y="17399"/>
                </a:cubicBezTo>
                <a:cubicBezTo>
                  <a:pt x="3657" y="17683"/>
                  <a:pt x="3764" y="14509"/>
                  <a:pt x="3958" y="13681"/>
                </a:cubicBezTo>
                <a:cubicBezTo>
                  <a:pt x="4028" y="13378"/>
                  <a:pt x="4189" y="13208"/>
                  <a:pt x="4361" y="13118"/>
                </a:cubicBezTo>
                <a:cubicBezTo>
                  <a:pt x="4409" y="13093"/>
                  <a:pt x="4468" y="13129"/>
                  <a:pt x="4468" y="13189"/>
                </a:cubicBezTo>
                <a:cubicBezTo>
                  <a:pt x="4753" y="16871"/>
                  <a:pt x="6899" y="19967"/>
                  <a:pt x="9861" y="21345"/>
                </a:cubicBezTo>
                <a:cubicBezTo>
                  <a:pt x="9866" y="21345"/>
                  <a:pt x="9866" y="21345"/>
                  <a:pt x="9871" y="21351"/>
                </a:cubicBezTo>
                <a:cubicBezTo>
                  <a:pt x="10215" y="21508"/>
                  <a:pt x="10593" y="21296"/>
                  <a:pt x="10711" y="20928"/>
                </a:cubicBezTo>
                <a:cubicBezTo>
                  <a:pt x="10738" y="20849"/>
                  <a:pt x="10763" y="20849"/>
                  <a:pt x="10785" y="20922"/>
                </a:cubicBezTo>
                <a:cubicBezTo>
                  <a:pt x="10871" y="21188"/>
                  <a:pt x="11097" y="21382"/>
                  <a:pt x="11366" y="21394"/>
                </a:cubicBezTo>
                <a:cubicBezTo>
                  <a:pt x="11522" y="21400"/>
                  <a:pt x="11576" y="21375"/>
                  <a:pt x="11635" y="21345"/>
                </a:cubicBezTo>
                <a:cubicBezTo>
                  <a:pt x="14597" y="19967"/>
                  <a:pt x="16743" y="16871"/>
                  <a:pt x="17028" y="13189"/>
                </a:cubicBezTo>
                <a:cubicBezTo>
                  <a:pt x="17033" y="13129"/>
                  <a:pt x="17087" y="13093"/>
                  <a:pt x="17135" y="13118"/>
                </a:cubicBezTo>
                <a:cubicBezTo>
                  <a:pt x="17307" y="13208"/>
                  <a:pt x="17468" y="13378"/>
                  <a:pt x="17538" y="13681"/>
                </a:cubicBezTo>
                <a:cubicBezTo>
                  <a:pt x="17732" y="14509"/>
                  <a:pt x="17839" y="17683"/>
                  <a:pt x="18672" y="17399"/>
                </a:cubicBezTo>
                <a:cubicBezTo>
                  <a:pt x="18764" y="17368"/>
                  <a:pt x="18839" y="17277"/>
                  <a:pt x="18892" y="17138"/>
                </a:cubicBezTo>
                <a:cubicBezTo>
                  <a:pt x="18919" y="17077"/>
                  <a:pt x="18963" y="17030"/>
                  <a:pt x="19022" y="17006"/>
                </a:cubicBezTo>
                <a:cubicBezTo>
                  <a:pt x="19393" y="16854"/>
                  <a:pt x="19834" y="16672"/>
                  <a:pt x="20038" y="16594"/>
                </a:cubicBezTo>
                <a:cubicBezTo>
                  <a:pt x="20108" y="16563"/>
                  <a:pt x="20161" y="16503"/>
                  <a:pt x="20182" y="16418"/>
                </a:cubicBezTo>
                <a:lnTo>
                  <a:pt x="20231" y="16242"/>
                </a:lnTo>
                <a:cubicBezTo>
                  <a:pt x="20253" y="16158"/>
                  <a:pt x="20322" y="16104"/>
                  <a:pt x="20398" y="16104"/>
                </a:cubicBezTo>
                <a:cubicBezTo>
                  <a:pt x="20602" y="16104"/>
                  <a:pt x="20968" y="16032"/>
                  <a:pt x="20876" y="15494"/>
                </a:cubicBezTo>
                <a:cubicBezTo>
                  <a:pt x="20866" y="15416"/>
                  <a:pt x="20903" y="15337"/>
                  <a:pt x="20967" y="15313"/>
                </a:cubicBezTo>
                <a:cubicBezTo>
                  <a:pt x="21408" y="15137"/>
                  <a:pt x="21554" y="15040"/>
                  <a:pt x="21489" y="14871"/>
                </a:cubicBezTo>
                <a:cubicBezTo>
                  <a:pt x="21430" y="14708"/>
                  <a:pt x="20839" y="14786"/>
                  <a:pt x="19129" y="16327"/>
                </a:cubicBezTo>
                <a:cubicBezTo>
                  <a:pt x="19081" y="16376"/>
                  <a:pt x="19005" y="16334"/>
                  <a:pt x="19000" y="16261"/>
                </a:cubicBezTo>
                <a:cubicBezTo>
                  <a:pt x="18968" y="14955"/>
                  <a:pt x="18349" y="12937"/>
                  <a:pt x="17123" y="12381"/>
                </a:cubicBezTo>
                <a:cubicBezTo>
                  <a:pt x="17086" y="12363"/>
                  <a:pt x="17054" y="12308"/>
                  <a:pt x="17054" y="12260"/>
                </a:cubicBezTo>
                <a:cubicBezTo>
                  <a:pt x="17065" y="11268"/>
                  <a:pt x="16946" y="10560"/>
                  <a:pt x="16720" y="9672"/>
                </a:cubicBezTo>
                <a:cubicBezTo>
                  <a:pt x="16709" y="9623"/>
                  <a:pt x="16737" y="9568"/>
                  <a:pt x="16786" y="9562"/>
                </a:cubicBezTo>
                <a:cubicBezTo>
                  <a:pt x="17565" y="9423"/>
                  <a:pt x="18415" y="9189"/>
                  <a:pt x="18694" y="8784"/>
                </a:cubicBezTo>
                <a:cubicBezTo>
                  <a:pt x="18796" y="8632"/>
                  <a:pt x="18806" y="8456"/>
                  <a:pt x="18763" y="8292"/>
                </a:cubicBezTo>
                <a:cubicBezTo>
                  <a:pt x="18752" y="8262"/>
                  <a:pt x="18763" y="8227"/>
                  <a:pt x="18785" y="8209"/>
                </a:cubicBezTo>
                <a:cubicBezTo>
                  <a:pt x="19027" y="7949"/>
                  <a:pt x="19306" y="7611"/>
                  <a:pt x="19198" y="7363"/>
                </a:cubicBezTo>
                <a:cubicBezTo>
                  <a:pt x="19182" y="7327"/>
                  <a:pt x="19193" y="7278"/>
                  <a:pt x="19225" y="7253"/>
                </a:cubicBezTo>
                <a:cubicBezTo>
                  <a:pt x="19709" y="6854"/>
                  <a:pt x="19667" y="6619"/>
                  <a:pt x="19613" y="6522"/>
                </a:cubicBezTo>
                <a:cubicBezTo>
                  <a:pt x="19597" y="6492"/>
                  <a:pt x="19597" y="6449"/>
                  <a:pt x="19618" y="6418"/>
                </a:cubicBezTo>
                <a:cubicBezTo>
                  <a:pt x="19763" y="6237"/>
                  <a:pt x="20188" y="5670"/>
                  <a:pt x="19833" y="5489"/>
                </a:cubicBezTo>
                <a:cubicBezTo>
                  <a:pt x="19527" y="5332"/>
                  <a:pt x="19473" y="5815"/>
                  <a:pt x="19344" y="6244"/>
                </a:cubicBezTo>
                <a:cubicBezTo>
                  <a:pt x="19333" y="6281"/>
                  <a:pt x="19301" y="6303"/>
                  <a:pt x="19264" y="6297"/>
                </a:cubicBezTo>
                <a:cubicBezTo>
                  <a:pt x="19178" y="6291"/>
                  <a:pt x="19011" y="6365"/>
                  <a:pt x="18909" y="7006"/>
                </a:cubicBezTo>
                <a:cubicBezTo>
                  <a:pt x="18904" y="7054"/>
                  <a:pt x="18860" y="7078"/>
                  <a:pt x="18817" y="7072"/>
                </a:cubicBezTo>
                <a:cubicBezTo>
                  <a:pt x="18629" y="7048"/>
                  <a:pt x="18468" y="7369"/>
                  <a:pt x="18355" y="7701"/>
                </a:cubicBezTo>
                <a:cubicBezTo>
                  <a:pt x="18339" y="7737"/>
                  <a:pt x="18307" y="7762"/>
                  <a:pt x="18269" y="7756"/>
                </a:cubicBezTo>
                <a:cubicBezTo>
                  <a:pt x="18172" y="7738"/>
                  <a:pt x="18069" y="7754"/>
                  <a:pt x="17988" y="7839"/>
                </a:cubicBezTo>
                <a:cubicBezTo>
                  <a:pt x="17451" y="8371"/>
                  <a:pt x="16958" y="8547"/>
                  <a:pt x="16490" y="8680"/>
                </a:cubicBezTo>
                <a:cubicBezTo>
                  <a:pt x="16452" y="8692"/>
                  <a:pt x="16413" y="8669"/>
                  <a:pt x="16403" y="8632"/>
                </a:cubicBezTo>
                <a:cubicBezTo>
                  <a:pt x="16209" y="8119"/>
                  <a:pt x="15984" y="7634"/>
                  <a:pt x="15721" y="7168"/>
                </a:cubicBezTo>
                <a:cubicBezTo>
                  <a:pt x="15495" y="6769"/>
                  <a:pt x="15193" y="6438"/>
                  <a:pt x="14844" y="6190"/>
                </a:cubicBezTo>
                <a:cubicBezTo>
                  <a:pt x="14811" y="6166"/>
                  <a:pt x="14807" y="6116"/>
                  <a:pt x="14834" y="6086"/>
                </a:cubicBezTo>
                <a:cubicBezTo>
                  <a:pt x="14877" y="6043"/>
                  <a:pt x="14903" y="6002"/>
                  <a:pt x="14914" y="5959"/>
                </a:cubicBezTo>
                <a:cubicBezTo>
                  <a:pt x="14957" y="5802"/>
                  <a:pt x="14914" y="5475"/>
                  <a:pt x="14817" y="5088"/>
                </a:cubicBezTo>
                <a:cubicBezTo>
                  <a:pt x="14806" y="5040"/>
                  <a:pt x="14818" y="4987"/>
                  <a:pt x="14855" y="4950"/>
                </a:cubicBezTo>
                <a:cubicBezTo>
                  <a:pt x="14958" y="4848"/>
                  <a:pt x="15060" y="4721"/>
                  <a:pt x="15146" y="4552"/>
                </a:cubicBezTo>
                <a:cubicBezTo>
                  <a:pt x="15490" y="3875"/>
                  <a:pt x="15747" y="3094"/>
                  <a:pt x="15694" y="2634"/>
                </a:cubicBezTo>
                <a:cubicBezTo>
                  <a:pt x="16274" y="2453"/>
                  <a:pt x="17247" y="2121"/>
                  <a:pt x="17226" y="1933"/>
                </a:cubicBezTo>
                <a:cubicBezTo>
                  <a:pt x="17215" y="1867"/>
                  <a:pt x="17205" y="1812"/>
                  <a:pt x="17194" y="1758"/>
                </a:cubicBezTo>
                <a:cubicBezTo>
                  <a:pt x="17463" y="1691"/>
                  <a:pt x="17827" y="1588"/>
                  <a:pt x="17854" y="1521"/>
                </a:cubicBezTo>
                <a:cubicBezTo>
                  <a:pt x="17881" y="1443"/>
                  <a:pt x="17806" y="1196"/>
                  <a:pt x="17720" y="1172"/>
                </a:cubicBezTo>
                <a:cubicBezTo>
                  <a:pt x="17655" y="1154"/>
                  <a:pt x="17312" y="1377"/>
                  <a:pt x="17113" y="1510"/>
                </a:cubicBezTo>
                <a:cubicBezTo>
                  <a:pt x="17102" y="1486"/>
                  <a:pt x="17092" y="1462"/>
                  <a:pt x="17081" y="1438"/>
                </a:cubicBezTo>
                <a:cubicBezTo>
                  <a:pt x="16990" y="1227"/>
                  <a:pt x="15936" y="1939"/>
                  <a:pt x="15479" y="2266"/>
                </a:cubicBezTo>
                <a:cubicBezTo>
                  <a:pt x="15463" y="2260"/>
                  <a:pt x="15451" y="2253"/>
                  <a:pt x="15435" y="2247"/>
                </a:cubicBezTo>
                <a:cubicBezTo>
                  <a:pt x="15005" y="2120"/>
                  <a:pt x="14630" y="3433"/>
                  <a:pt x="14506" y="3983"/>
                </a:cubicBezTo>
                <a:cubicBezTo>
                  <a:pt x="14495" y="4025"/>
                  <a:pt x="14447" y="4031"/>
                  <a:pt x="14425" y="3994"/>
                </a:cubicBezTo>
                <a:cubicBezTo>
                  <a:pt x="14114" y="3323"/>
                  <a:pt x="13689" y="2732"/>
                  <a:pt x="13243" y="2678"/>
                </a:cubicBezTo>
                <a:cubicBezTo>
                  <a:pt x="13141" y="2666"/>
                  <a:pt x="13012" y="2677"/>
                  <a:pt x="12888" y="2714"/>
                </a:cubicBezTo>
                <a:cubicBezTo>
                  <a:pt x="12845" y="2726"/>
                  <a:pt x="12796" y="2689"/>
                  <a:pt x="12796" y="2634"/>
                </a:cubicBezTo>
                <a:cubicBezTo>
                  <a:pt x="12774" y="2259"/>
                  <a:pt x="12662" y="2019"/>
                  <a:pt x="12517" y="1861"/>
                </a:cubicBezTo>
                <a:cubicBezTo>
                  <a:pt x="12485" y="1825"/>
                  <a:pt x="12484" y="1771"/>
                  <a:pt x="12522" y="1741"/>
                </a:cubicBezTo>
                <a:cubicBezTo>
                  <a:pt x="12554" y="1716"/>
                  <a:pt x="12580" y="1686"/>
                  <a:pt x="12613" y="1656"/>
                </a:cubicBezTo>
                <a:cubicBezTo>
                  <a:pt x="12935" y="1365"/>
                  <a:pt x="12565" y="1268"/>
                  <a:pt x="12715" y="1087"/>
                </a:cubicBezTo>
                <a:cubicBezTo>
                  <a:pt x="12866" y="906"/>
                  <a:pt x="13135" y="864"/>
                  <a:pt x="13291" y="205"/>
                </a:cubicBezTo>
                <a:cubicBezTo>
                  <a:pt x="13320" y="82"/>
                  <a:pt x="13114" y="-26"/>
                  <a:pt x="12994" y="6"/>
                </a:cubicBezTo>
                <a:close/>
                <a:moveTo>
                  <a:pt x="10753" y="6879"/>
                </a:moveTo>
                <a:cubicBezTo>
                  <a:pt x="11774" y="6879"/>
                  <a:pt x="12603" y="7519"/>
                  <a:pt x="12603" y="8317"/>
                </a:cubicBezTo>
                <a:cubicBezTo>
                  <a:pt x="12603" y="9115"/>
                  <a:pt x="11774" y="9757"/>
                  <a:pt x="10753" y="9757"/>
                </a:cubicBezTo>
                <a:cubicBezTo>
                  <a:pt x="9732" y="9757"/>
                  <a:pt x="8903" y="9115"/>
                  <a:pt x="8903" y="8317"/>
                </a:cubicBezTo>
                <a:cubicBezTo>
                  <a:pt x="8903" y="7519"/>
                  <a:pt x="9732" y="6879"/>
                  <a:pt x="10753" y="6879"/>
                </a:cubicBezTo>
                <a:close/>
                <a:moveTo>
                  <a:pt x="6941" y="8649"/>
                </a:moveTo>
                <a:cubicBezTo>
                  <a:pt x="7447" y="8740"/>
                  <a:pt x="7748" y="9588"/>
                  <a:pt x="7613" y="10537"/>
                </a:cubicBezTo>
                <a:cubicBezTo>
                  <a:pt x="7484" y="11486"/>
                  <a:pt x="6963" y="12186"/>
                  <a:pt x="6452" y="12095"/>
                </a:cubicBezTo>
                <a:cubicBezTo>
                  <a:pt x="5947" y="12005"/>
                  <a:pt x="5646" y="11159"/>
                  <a:pt x="5780" y="10210"/>
                </a:cubicBezTo>
                <a:cubicBezTo>
                  <a:pt x="5915" y="9261"/>
                  <a:pt x="6436" y="8559"/>
                  <a:pt x="6941" y="8649"/>
                </a:cubicBezTo>
                <a:close/>
                <a:moveTo>
                  <a:pt x="14560" y="8649"/>
                </a:moveTo>
                <a:cubicBezTo>
                  <a:pt x="15065" y="8559"/>
                  <a:pt x="15586" y="9255"/>
                  <a:pt x="15721" y="10210"/>
                </a:cubicBezTo>
                <a:cubicBezTo>
                  <a:pt x="15855" y="11165"/>
                  <a:pt x="15559" y="12005"/>
                  <a:pt x="15049" y="12095"/>
                </a:cubicBezTo>
                <a:cubicBezTo>
                  <a:pt x="14543" y="12186"/>
                  <a:pt x="14022" y="11492"/>
                  <a:pt x="13888" y="10537"/>
                </a:cubicBezTo>
                <a:cubicBezTo>
                  <a:pt x="13753" y="9588"/>
                  <a:pt x="14054" y="8740"/>
                  <a:pt x="14560" y="8649"/>
                </a:cubicBezTo>
                <a:close/>
                <a:moveTo>
                  <a:pt x="8006" y="12589"/>
                </a:moveTo>
                <a:cubicBezTo>
                  <a:pt x="8163" y="12585"/>
                  <a:pt x="8330" y="12608"/>
                  <a:pt x="8500" y="12664"/>
                </a:cubicBezTo>
                <a:cubicBezTo>
                  <a:pt x="9183" y="12882"/>
                  <a:pt x="9662" y="13517"/>
                  <a:pt x="9560" y="14085"/>
                </a:cubicBezTo>
                <a:cubicBezTo>
                  <a:pt x="9463" y="14647"/>
                  <a:pt x="8828" y="14932"/>
                  <a:pt x="8146" y="14708"/>
                </a:cubicBezTo>
                <a:cubicBezTo>
                  <a:pt x="7463" y="14491"/>
                  <a:pt x="6991" y="13856"/>
                  <a:pt x="7087" y="13288"/>
                </a:cubicBezTo>
                <a:cubicBezTo>
                  <a:pt x="7160" y="12866"/>
                  <a:pt x="7535" y="12600"/>
                  <a:pt x="8006" y="12589"/>
                </a:cubicBezTo>
                <a:close/>
                <a:moveTo>
                  <a:pt x="13496" y="12590"/>
                </a:moveTo>
                <a:cubicBezTo>
                  <a:pt x="13967" y="12603"/>
                  <a:pt x="14341" y="12866"/>
                  <a:pt x="14414" y="13288"/>
                </a:cubicBezTo>
                <a:cubicBezTo>
                  <a:pt x="14510" y="13850"/>
                  <a:pt x="14038" y="14485"/>
                  <a:pt x="13355" y="14708"/>
                </a:cubicBezTo>
                <a:cubicBezTo>
                  <a:pt x="12672" y="14926"/>
                  <a:pt x="12043" y="14647"/>
                  <a:pt x="11941" y="14085"/>
                </a:cubicBezTo>
                <a:cubicBezTo>
                  <a:pt x="11844" y="13523"/>
                  <a:pt x="12318" y="12888"/>
                  <a:pt x="13001" y="12664"/>
                </a:cubicBezTo>
                <a:cubicBezTo>
                  <a:pt x="13171" y="12610"/>
                  <a:pt x="13339" y="12586"/>
                  <a:pt x="13496" y="12590"/>
                </a:cubicBezTo>
                <a:close/>
                <a:moveTo>
                  <a:pt x="7106" y="15893"/>
                </a:moveTo>
                <a:cubicBezTo>
                  <a:pt x="7429" y="15860"/>
                  <a:pt x="7851" y="16099"/>
                  <a:pt x="8178" y="16539"/>
                </a:cubicBezTo>
                <a:cubicBezTo>
                  <a:pt x="8618" y="17125"/>
                  <a:pt x="8726" y="17833"/>
                  <a:pt x="8415" y="18130"/>
                </a:cubicBezTo>
                <a:cubicBezTo>
                  <a:pt x="8103" y="18426"/>
                  <a:pt x="7496" y="18197"/>
                  <a:pt x="7060" y="17610"/>
                </a:cubicBezTo>
                <a:cubicBezTo>
                  <a:pt x="6620" y="17030"/>
                  <a:pt x="6517" y="16316"/>
                  <a:pt x="6824" y="16019"/>
                </a:cubicBezTo>
                <a:cubicBezTo>
                  <a:pt x="6902" y="15945"/>
                  <a:pt x="6998" y="15904"/>
                  <a:pt x="7106" y="15893"/>
                </a:cubicBezTo>
                <a:close/>
                <a:moveTo>
                  <a:pt x="14404" y="15895"/>
                </a:moveTo>
                <a:cubicBezTo>
                  <a:pt x="14510" y="15905"/>
                  <a:pt x="14606" y="15945"/>
                  <a:pt x="14682" y="16019"/>
                </a:cubicBezTo>
                <a:cubicBezTo>
                  <a:pt x="14989" y="16322"/>
                  <a:pt x="14883" y="17030"/>
                  <a:pt x="14447" y="17610"/>
                </a:cubicBezTo>
                <a:cubicBezTo>
                  <a:pt x="14006" y="18191"/>
                  <a:pt x="13398" y="18426"/>
                  <a:pt x="13091" y="18130"/>
                </a:cubicBezTo>
                <a:cubicBezTo>
                  <a:pt x="12780" y="17833"/>
                  <a:pt x="12888" y="17119"/>
                  <a:pt x="13328" y="16539"/>
                </a:cubicBezTo>
                <a:cubicBezTo>
                  <a:pt x="13659" y="16104"/>
                  <a:pt x="14083" y="15863"/>
                  <a:pt x="14404" y="15895"/>
                </a:cubicBezTo>
                <a:close/>
              </a:path>
            </a:pathLst>
          </a:custGeom>
          <a:solidFill>
            <a:srgbClr val="B51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B51600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98" name="Light Bulb"/>
          <p:cNvSpPr/>
          <p:nvPr/>
        </p:nvSpPr>
        <p:spPr>
          <a:xfrm>
            <a:off x="7955667" y="2711875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99" name="Light Bulb"/>
          <p:cNvSpPr/>
          <p:nvPr/>
        </p:nvSpPr>
        <p:spPr>
          <a:xfrm>
            <a:off x="8463667" y="2711875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00" name="Light Bulb"/>
          <p:cNvSpPr/>
          <p:nvPr/>
        </p:nvSpPr>
        <p:spPr>
          <a:xfrm>
            <a:off x="7955667" y="3473877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01" name="Ladybug"/>
          <p:cNvSpPr/>
          <p:nvPr/>
        </p:nvSpPr>
        <p:spPr>
          <a:xfrm>
            <a:off x="8369162" y="3529298"/>
            <a:ext cx="516562" cy="457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403" fill="norm" stroke="1" extrusionOk="0">
                <a:moveTo>
                  <a:pt x="12994" y="6"/>
                </a:moveTo>
                <a:cubicBezTo>
                  <a:pt x="12954" y="17"/>
                  <a:pt x="12924" y="43"/>
                  <a:pt x="12915" y="89"/>
                </a:cubicBezTo>
                <a:cubicBezTo>
                  <a:pt x="12802" y="664"/>
                  <a:pt x="12613" y="797"/>
                  <a:pt x="12097" y="1136"/>
                </a:cubicBezTo>
                <a:cubicBezTo>
                  <a:pt x="11979" y="1215"/>
                  <a:pt x="11872" y="1317"/>
                  <a:pt x="11786" y="1419"/>
                </a:cubicBezTo>
                <a:cubicBezTo>
                  <a:pt x="11749" y="1468"/>
                  <a:pt x="11678" y="1468"/>
                  <a:pt x="11640" y="1414"/>
                </a:cubicBezTo>
                <a:cubicBezTo>
                  <a:pt x="11532" y="1244"/>
                  <a:pt x="11372" y="997"/>
                  <a:pt x="10738" y="1015"/>
                </a:cubicBezTo>
                <a:cubicBezTo>
                  <a:pt x="10104" y="997"/>
                  <a:pt x="9958" y="1244"/>
                  <a:pt x="9851" y="1414"/>
                </a:cubicBezTo>
                <a:cubicBezTo>
                  <a:pt x="9813" y="1468"/>
                  <a:pt x="9742" y="1468"/>
                  <a:pt x="9705" y="1419"/>
                </a:cubicBezTo>
                <a:cubicBezTo>
                  <a:pt x="9619" y="1311"/>
                  <a:pt x="9518" y="1215"/>
                  <a:pt x="9394" y="1136"/>
                </a:cubicBezTo>
                <a:cubicBezTo>
                  <a:pt x="8878" y="797"/>
                  <a:pt x="8694" y="670"/>
                  <a:pt x="8576" y="89"/>
                </a:cubicBezTo>
                <a:cubicBezTo>
                  <a:pt x="8538" y="-92"/>
                  <a:pt x="8162" y="41"/>
                  <a:pt x="8199" y="205"/>
                </a:cubicBezTo>
                <a:cubicBezTo>
                  <a:pt x="8355" y="870"/>
                  <a:pt x="8625" y="906"/>
                  <a:pt x="8776" y="1087"/>
                </a:cubicBezTo>
                <a:cubicBezTo>
                  <a:pt x="8926" y="1268"/>
                  <a:pt x="8554" y="1365"/>
                  <a:pt x="8876" y="1656"/>
                </a:cubicBezTo>
                <a:cubicBezTo>
                  <a:pt x="8909" y="1686"/>
                  <a:pt x="8942" y="1716"/>
                  <a:pt x="8969" y="1741"/>
                </a:cubicBezTo>
                <a:cubicBezTo>
                  <a:pt x="9007" y="1771"/>
                  <a:pt x="9006" y="1825"/>
                  <a:pt x="8974" y="1861"/>
                </a:cubicBezTo>
                <a:cubicBezTo>
                  <a:pt x="8829" y="2019"/>
                  <a:pt x="8717" y="2259"/>
                  <a:pt x="8695" y="2634"/>
                </a:cubicBezTo>
                <a:cubicBezTo>
                  <a:pt x="8690" y="2689"/>
                  <a:pt x="8646" y="2726"/>
                  <a:pt x="8603" y="2714"/>
                </a:cubicBezTo>
                <a:cubicBezTo>
                  <a:pt x="8479" y="2683"/>
                  <a:pt x="8360" y="2666"/>
                  <a:pt x="8258" y="2678"/>
                </a:cubicBezTo>
                <a:cubicBezTo>
                  <a:pt x="7817" y="2732"/>
                  <a:pt x="7393" y="3323"/>
                  <a:pt x="7076" y="3994"/>
                </a:cubicBezTo>
                <a:cubicBezTo>
                  <a:pt x="7059" y="4031"/>
                  <a:pt x="7006" y="4025"/>
                  <a:pt x="6995" y="3983"/>
                </a:cubicBezTo>
                <a:cubicBezTo>
                  <a:pt x="6871" y="3433"/>
                  <a:pt x="6496" y="2120"/>
                  <a:pt x="6066" y="2247"/>
                </a:cubicBezTo>
                <a:cubicBezTo>
                  <a:pt x="6050" y="2253"/>
                  <a:pt x="6033" y="2260"/>
                  <a:pt x="6022" y="2266"/>
                </a:cubicBezTo>
                <a:cubicBezTo>
                  <a:pt x="5565" y="1939"/>
                  <a:pt x="4513" y="1227"/>
                  <a:pt x="4421" y="1438"/>
                </a:cubicBezTo>
                <a:cubicBezTo>
                  <a:pt x="4411" y="1462"/>
                  <a:pt x="4398" y="1486"/>
                  <a:pt x="4388" y="1510"/>
                </a:cubicBezTo>
                <a:cubicBezTo>
                  <a:pt x="4189" y="1377"/>
                  <a:pt x="3851" y="1154"/>
                  <a:pt x="3781" y="1172"/>
                </a:cubicBezTo>
                <a:cubicBezTo>
                  <a:pt x="3695" y="1196"/>
                  <a:pt x="3620" y="1437"/>
                  <a:pt x="3647" y="1521"/>
                </a:cubicBezTo>
                <a:cubicBezTo>
                  <a:pt x="3668" y="1594"/>
                  <a:pt x="4038" y="1697"/>
                  <a:pt x="4307" y="1758"/>
                </a:cubicBezTo>
                <a:cubicBezTo>
                  <a:pt x="4296" y="1806"/>
                  <a:pt x="4286" y="1867"/>
                  <a:pt x="4275" y="1933"/>
                </a:cubicBezTo>
                <a:cubicBezTo>
                  <a:pt x="4254" y="2121"/>
                  <a:pt x="5221" y="2453"/>
                  <a:pt x="5807" y="2634"/>
                </a:cubicBezTo>
                <a:cubicBezTo>
                  <a:pt x="5753" y="3094"/>
                  <a:pt x="6018" y="3875"/>
                  <a:pt x="6357" y="4552"/>
                </a:cubicBezTo>
                <a:cubicBezTo>
                  <a:pt x="6443" y="4721"/>
                  <a:pt x="6538" y="4854"/>
                  <a:pt x="6646" y="4950"/>
                </a:cubicBezTo>
                <a:cubicBezTo>
                  <a:pt x="6683" y="4987"/>
                  <a:pt x="6695" y="5034"/>
                  <a:pt x="6684" y="5088"/>
                </a:cubicBezTo>
                <a:cubicBezTo>
                  <a:pt x="6582" y="5475"/>
                  <a:pt x="6538" y="5802"/>
                  <a:pt x="6587" y="5959"/>
                </a:cubicBezTo>
                <a:cubicBezTo>
                  <a:pt x="6597" y="6002"/>
                  <a:pt x="6624" y="6043"/>
                  <a:pt x="6667" y="6086"/>
                </a:cubicBezTo>
                <a:cubicBezTo>
                  <a:pt x="6694" y="6116"/>
                  <a:pt x="6690" y="6166"/>
                  <a:pt x="6657" y="6190"/>
                </a:cubicBezTo>
                <a:cubicBezTo>
                  <a:pt x="6313" y="6438"/>
                  <a:pt x="6012" y="6769"/>
                  <a:pt x="5780" y="7168"/>
                </a:cubicBezTo>
                <a:cubicBezTo>
                  <a:pt x="5517" y="7634"/>
                  <a:pt x="5286" y="8125"/>
                  <a:pt x="5098" y="8632"/>
                </a:cubicBezTo>
                <a:cubicBezTo>
                  <a:pt x="5082" y="8669"/>
                  <a:pt x="5045" y="8692"/>
                  <a:pt x="5013" y="8680"/>
                </a:cubicBezTo>
                <a:cubicBezTo>
                  <a:pt x="4545" y="8547"/>
                  <a:pt x="4050" y="8377"/>
                  <a:pt x="3512" y="7839"/>
                </a:cubicBezTo>
                <a:cubicBezTo>
                  <a:pt x="3432" y="7760"/>
                  <a:pt x="3334" y="7738"/>
                  <a:pt x="3232" y="7756"/>
                </a:cubicBezTo>
                <a:cubicBezTo>
                  <a:pt x="3194" y="7762"/>
                  <a:pt x="3157" y="7743"/>
                  <a:pt x="3146" y="7701"/>
                </a:cubicBezTo>
                <a:cubicBezTo>
                  <a:pt x="3028" y="7369"/>
                  <a:pt x="2872" y="7048"/>
                  <a:pt x="2684" y="7072"/>
                </a:cubicBezTo>
                <a:cubicBezTo>
                  <a:pt x="2641" y="7078"/>
                  <a:pt x="2604" y="7048"/>
                  <a:pt x="2594" y="7006"/>
                </a:cubicBezTo>
                <a:cubicBezTo>
                  <a:pt x="2491" y="6365"/>
                  <a:pt x="2323" y="6285"/>
                  <a:pt x="2237" y="6297"/>
                </a:cubicBezTo>
                <a:cubicBezTo>
                  <a:pt x="2200" y="6303"/>
                  <a:pt x="2167" y="6281"/>
                  <a:pt x="2157" y="6244"/>
                </a:cubicBezTo>
                <a:cubicBezTo>
                  <a:pt x="2028" y="5815"/>
                  <a:pt x="1974" y="5332"/>
                  <a:pt x="1668" y="5489"/>
                </a:cubicBezTo>
                <a:cubicBezTo>
                  <a:pt x="1318" y="5664"/>
                  <a:pt x="1743" y="6237"/>
                  <a:pt x="1883" y="6418"/>
                </a:cubicBezTo>
                <a:cubicBezTo>
                  <a:pt x="1904" y="6449"/>
                  <a:pt x="1909" y="6492"/>
                  <a:pt x="1888" y="6522"/>
                </a:cubicBezTo>
                <a:cubicBezTo>
                  <a:pt x="1834" y="6619"/>
                  <a:pt x="1787" y="6854"/>
                  <a:pt x="2276" y="7253"/>
                </a:cubicBezTo>
                <a:cubicBezTo>
                  <a:pt x="2303" y="7278"/>
                  <a:pt x="2319" y="7327"/>
                  <a:pt x="2303" y="7363"/>
                </a:cubicBezTo>
                <a:cubicBezTo>
                  <a:pt x="2195" y="7611"/>
                  <a:pt x="2469" y="7949"/>
                  <a:pt x="2716" y="8209"/>
                </a:cubicBezTo>
                <a:cubicBezTo>
                  <a:pt x="2738" y="8233"/>
                  <a:pt x="2749" y="8262"/>
                  <a:pt x="2738" y="8292"/>
                </a:cubicBezTo>
                <a:cubicBezTo>
                  <a:pt x="2695" y="8456"/>
                  <a:pt x="2706" y="8632"/>
                  <a:pt x="2809" y="8784"/>
                </a:cubicBezTo>
                <a:cubicBezTo>
                  <a:pt x="3088" y="9189"/>
                  <a:pt x="3937" y="9423"/>
                  <a:pt x="4717" y="9562"/>
                </a:cubicBezTo>
                <a:cubicBezTo>
                  <a:pt x="4765" y="9568"/>
                  <a:pt x="4792" y="9623"/>
                  <a:pt x="4781" y="9672"/>
                </a:cubicBezTo>
                <a:cubicBezTo>
                  <a:pt x="4550" y="10560"/>
                  <a:pt x="4437" y="11268"/>
                  <a:pt x="4448" y="12260"/>
                </a:cubicBezTo>
                <a:cubicBezTo>
                  <a:pt x="4448" y="12308"/>
                  <a:pt x="4415" y="12363"/>
                  <a:pt x="4378" y="12381"/>
                </a:cubicBezTo>
                <a:cubicBezTo>
                  <a:pt x="3152" y="12937"/>
                  <a:pt x="2533" y="14961"/>
                  <a:pt x="2501" y="16261"/>
                </a:cubicBezTo>
                <a:cubicBezTo>
                  <a:pt x="2501" y="16334"/>
                  <a:pt x="2426" y="16370"/>
                  <a:pt x="2372" y="16327"/>
                </a:cubicBezTo>
                <a:cubicBezTo>
                  <a:pt x="662" y="14786"/>
                  <a:pt x="72" y="14708"/>
                  <a:pt x="13" y="14871"/>
                </a:cubicBezTo>
                <a:cubicBezTo>
                  <a:pt x="-46" y="15040"/>
                  <a:pt x="99" y="15138"/>
                  <a:pt x="529" y="15313"/>
                </a:cubicBezTo>
                <a:cubicBezTo>
                  <a:pt x="593" y="15337"/>
                  <a:pt x="630" y="15416"/>
                  <a:pt x="620" y="15494"/>
                </a:cubicBezTo>
                <a:cubicBezTo>
                  <a:pt x="534" y="16032"/>
                  <a:pt x="899" y="16104"/>
                  <a:pt x="1098" y="16104"/>
                </a:cubicBezTo>
                <a:cubicBezTo>
                  <a:pt x="1174" y="16104"/>
                  <a:pt x="1243" y="16164"/>
                  <a:pt x="1265" y="16242"/>
                </a:cubicBezTo>
                <a:lnTo>
                  <a:pt x="1313" y="16418"/>
                </a:lnTo>
                <a:cubicBezTo>
                  <a:pt x="1335" y="16497"/>
                  <a:pt x="1388" y="16563"/>
                  <a:pt x="1458" y="16594"/>
                </a:cubicBezTo>
                <a:cubicBezTo>
                  <a:pt x="1662" y="16672"/>
                  <a:pt x="2103" y="16848"/>
                  <a:pt x="2474" y="17006"/>
                </a:cubicBezTo>
                <a:cubicBezTo>
                  <a:pt x="2533" y="17030"/>
                  <a:pt x="2577" y="17077"/>
                  <a:pt x="2604" y="17138"/>
                </a:cubicBezTo>
                <a:cubicBezTo>
                  <a:pt x="2657" y="17271"/>
                  <a:pt x="2732" y="17368"/>
                  <a:pt x="2824" y="17399"/>
                </a:cubicBezTo>
                <a:cubicBezTo>
                  <a:pt x="3657" y="17683"/>
                  <a:pt x="3764" y="14509"/>
                  <a:pt x="3958" y="13681"/>
                </a:cubicBezTo>
                <a:cubicBezTo>
                  <a:pt x="4028" y="13378"/>
                  <a:pt x="4189" y="13208"/>
                  <a:pt x="4361" y="13118"/>
                </a:cubicBezTo>
                <a:cubicBezTo>
                  <a:pt x="4409" y="13093"/>
                  <a:pt x="4468" y="13129"/>
                  <a:pt x="4468" y="13189"/>
                </a:cubicBezTo>
                <a:cubicBezTo>
                  <a:pt x="4753" y="16871"/>
                  <a:pt x="6899" y="19967"/>
                  <a:pt x="9861" y="21345"/>
                </a:cubicBezTo>
                <a:cubicBezTo>
                  <a:pt x="9866" y="21345"/>
                  <a:pt x="9866" y="21345"/>
                  <a:pt x="9871" y="21351"/>
                </a:cubicBezTo>
                <a:cubicBezTo>
                  <a:pt x="10215" y="21508"/>
                  <a:pt x="10593" y="21296"/>
                  <a:pt x="10711" y="20928"/>
                </a:cubicBezTo>
                <a:cubicBezTo>
                  <a:pt x="10738" y="20849"/>
                  <a:pt x="10763" y="20849"/>
                  <a:pt x="10785" y="20922"/>
                </a:cubicBezTo>
                <a:cubicBezTo>
                  <a:pt x="10871" y="21188"/>
                  <a:pt x="11097" y="21382"/>
                  <a:pt x="11366" y="21394"/>
                </a:cubicBezTo>
                <a:cubicBezTo>
                  <a:pt x="11522" y="21400"/>
                  <a:pt x="11576" y="21375"/>
                  <a:pt x="11635" y="21345"/>
                </a:cubicBezTo>
                <a:cubicBezTo>
                  <a:pt x="14597" y="19967"/>
                  <a:pt x="16743" y="16871"/>
                  <a:pt x="17028" y="13189"/>
                </a:cubicBezTo>
                <a:cubicBezTo>
                  <a:pt x="17033" y="13129"/>
                  <a:pt x="17087" y="13093"/>
                  <a:pt x="17135" y="13118"/>
                </a:cubicBezTo>
                <a:cubicBezTo>
                  <a:pt x="17307" y="13208"/>
                  <a:pt x="17468" y="13378"/>
                  <a:pt x="17538" y="13681"/>
                </a:cubicBezTo>
                <a:cubicBezTo>
                  <a:pt x="17732" y="14509"/>
                  <a:pt x="17839" y="17683"/>
                  <a:pt x="18672" y="17399"/>
                </a:cubicBezTo>
                <a:cubicBezTo>
                  <a:pt x="18764" y="17368"/>
                  <a:pt x="18839" y="17277"/>
                  <a:pt x="18892" y="17138"/>
                </a:cubicBezTo>
                <a:cubicBezTo>
                  <a:pt x="18919" y="17077"/>
                  <a:pt x="18963" y="17030"/>
                  <a:pt x="19022" y="17006"/>
                </a:cubicBezTo>
                <a:cubicBezTo>
                  <a:pt x="19393" y="16854"/>
                  <a:pt x="19834" y="16672"/>
                  <a:pt x="20038" y="16594"/>
                </a:cubicBezTo>
                <a:cubicBezTo>
                  <a:pt x="20108" y="16563"/>
                  <a:pt x="20161" y="16503"/>
                  <a:pt x="20182" y="16418"/>
                </a:cubicBezTo>
                <a:lnTo>
                  <a:pt x="20231" y="16242"/>
                </a:lnTo>
                <a:cubicBezTo>
                  <a:pt x="20253" y="16158"/>
                  <a:pt x="20322" y="16104"/>
                  <a:pt x="20398" y="16104"/>
                </a:cubicBezTo>
                <a:cubicBezTo>
                  <a:pt x="20602" y="16104"/>
                  <a:pt x="20968" y="16032"/>
                  <a:pt x="20876" y="15494"/>
                </a:cubicBezTo>
                <a:cubicBezTo>
                  <a:pt x="20866" y="15416"/>
                  <a:pt x="20903" y="15337"/>
                  <a:pt x="20967" y="15313"/>
                </a:cubicBezTo>
                <a:cubicBezTo>
                  <a:pt x="21408" y="15137"/>
                  <a:pt x="21554" y="15040"/>
                  <a:pt x="21489" y="14871"/>
                </a:cubicBezTo>
                <a:cubicBezTo>
                  <a:pt x="21430" y="14708"/>
                  <a:pt x="20839" y="14786"/>
                  <a:pt x="19129" y="16327"/>
                </a:cubicBezTo>
                <a:cubicBezTo>
                  <a:pt x="19081" y="16376"/>
                  <a:pt x="19005" y="16334"/>
                  <a:pt x="19000" y="16261"/>
                </a:cubicBezTo>
                <a:cubicBezTo>
                  <a:pt x="18968" y="14955"/>
                  <a:pt x="18349" y="12937"/>
                  <a:pt x="17123" y="12381"/>
                </a:cubicBezTo>
                <a:cubicBezTo>
                  <a:pt x="17086" y="12363"/>
                  <a:pt x="17054" y="12308"/>
                  <a:pt x="17054" y="12260"/>
                </a:cubicBezTo>
                <a:cubicBezTo>
                  <a:pt x="17065" y="11268"/>
                  <a:pt x="16946" y="10560"/>
                  <a:pt x="16720" y="9672"/>
                </a:cubicBezTo>
                <a:cubicBezTo>
                  <a:pt x="16709" y="9623"/>
                  <a:pt x="16737" y="9568"/>
                  <a:pt x="16786" y="9562"/>
                </a:cubicBezTo>
                <a:cubicBezTo>
                  <a:pt x="17565" y="9423"/>
                  <a:pt x="18415" y="9189"/>
                  <a:pt x="18694" y="8784"/>
                </a:cubicBezTo>
                <a:cubicBezTo>
                  <a:pt x="18796" y="8632"/>
                  <a:pt x="18806" y="8456"/>
                  <a:pt x="18763" y="8292"/>
                </a:cubicBezTo>
                <a:cubicBezTo>
                  <a:pt x="18752" y="8262"/>
                  <a:pt x="18763" y="8227"/>
                  <a:pt x="18785" y="8209"/>
                </a:cubicBezTo>
                <a:cubicBezTo>
                  <a:pt x="19027" y="7949"/>
                  <a:pt x="19306" y="7611"/>
                  <a:pt x="19198" y="7363"/>
                </a:cubicBezTo>
                <a:cubicBezTo>
                  <a:pt x="19182" y="7327"/>
                  <a:pt x="19193" y="7278"/>
                  <a:pt x="19225" y="7253"/>
                </a:cubicBezTo>
                <a:cubicBezTo>
                  <a:pt x="19709" y="6854"/>
                  <a:pt x="19667" y="6619"/>
                  <a:pt x="19613" y="6522"/>
                </a:cubicBezTo>
                <a:cubicBezTo>
                  <a:pt x="19597" y="6492"/>
                  <a:pt x="19597" y="6449"/>
                  <a:pt x="19618" y="6418"/>
                </a:cubicBezTo>
                <a:cubicBezTo>
                  <a:pt x="19763" y="6237"/>
                  <a:pt x="20188" y="5670"/>
                  <a:pt x="19833" y="5489"/>
                </a:cubicBezTo>
                <a:cubicBezTo>
                  <a:pt x="19527" y="5332"/>
                  <a:pt x="19473" y="5815"/>
                  <a:pt x="19344" y="6244"/>
                </a:cubicBezTo>
                <a:cubicBezTo>
                  <a:pt x="19333" y="6281"/>
                  <a:pt x="19301" y="6303"/>
                  <a:pt x="19264" y="6297"/>
                </a:cubicBezTo>
                <a:cubicBezTo>
                  <a:pt x="19178" y="6291"/>
                  <a:pt x="19011" y="6365"/>
                  <a:pt x="18909" y="7006"/>
                </a:cubicBezTo>
                <a:cubicBezTo>
                  <a:pt x="18904" y="7054"/>
                  <a:pt x="18860" y="7078"/>
                  <a:pt x="18817" y="7072"/>
                </a:cubicBezTo>
                <a:cubicBezTo>
                  <a:pt x="18629" y="7048"/>
                  <a:pt x="18468" y="7369"/>
                  <a:pt x="18355" y="7701"/>
                </a:cubicBezTo>
                <a:cubicBezTo>
                  <a:pt x="18339" y="7737"/>
                  <a:pt x="18307" y="7762"/>
                  <a:pt x="18269" y="7756"/>
                </a:cubicBezTo>
                <a:cubicBezTo>
                  <a:pt x="18172" y="7738"/>
                  <a:pt x="18069" y="7754"/>
                  <a:pt x="17988" y="7839"/>
                </a:cubicBezTo>
                <a:cubicBezTo>
                  <a:pt x="17451" y="8371"/>
                  <a:pt x="16958" y="8547"/>
                  <a:pt x="16490" y="8680"/>
                </a:cubicBezTo>
                <a:cubicBezTo>
                  <a:pt x="16452" y="8692"/>
                  <a:pt x="16413" y="8669"/>
                  <a:pt x="16403" y="8632"/>
                </a:cubicBezTo>
                <a:cubicBezTo>
                  <a:pt x="16209" y="8119"/>
                  <a:pt x="15984" y="7634"/>
                  <a:pt x="15721" y="7168"/>
                </a:cubicBezTo>
                <a:cubicBezTo>
                  <a:pt x="15495" y="6769"/>
                  <a:pt x="15193" y="6438"/>
                  <a:pt x="14844" y="6190"/>
                </a:cubicBezTo>
                <a:cubicBezTo>
                  <a:pt x="14811" y="6166"/>
                  <a:pt x="14807" y="6116"/>
                  <a:pt x="14834" y="6086"/>
                </a:cubicBezTo>
                <a:cubicBezTo>
                  <a:pt x="14877" y="6043"/>
                  <a:pt x="14903" y="6002"/>
                  <a:pt x="14914" y="5959"/>
                </a:cubicBezTo>
                <a:cubicBezTo>
                  <a:pt x="14957" y="5802"/>
                  <a:pt x="14914" y="5475"/>
                  <a:pt x="14817" y="5088"/>
                </a:cubicBezTo>
                <a:cubicBezTo>
                  <a:pt x="14806" y="5040"/>
                  <a:pt x="14818" y="4987"/>
                  <a:pt x="14855" y="4950"/>
                </a:cubicBezTo>
                <a:cubicBezTo>
                  <a:pt x="14958" y="4848"/>
                  <a:pt x="15060" y="4721"/>
                  <a:pt x="15146" y="4552"/>
                </a:cubicBezTo>
                <a:cubicBezTo>
                  <a:pt x="15490" y="3875"/>
                  <a:pt x="15747" y="3094"/>
                  <a:pt x="15694" y="2634"/>
                </a:cubicBezTo>
                <a:cubicBezTo>
                  <a:pt x="16274" y="2453"/>
                  <a:pt x="17247" y="2121"/>
                  <a:pt x="17226" y="1933"/>
                </a:cubicBezTo>
                <a:cubicBezTo>
                  <a:pt x="17215" y="1867"/>
                  <a:pt x="17205" y="1812"/>
                  <a:pt x="17194" y="1758"/>
                </a:cubicBezTo>
                <a:cubicBezTo>
                  <a:pt x="17463" y="1691"/>
                  <a:pt x="17827" y="1588"/>
                  <a:pt x="17854" y="1521"/>
                </a:cubicBezTo>
                <a:cubicBezTo>
                  <a:pt x="17881" y="1443"/>
                  <a:pt x="17806" y="1196"/>
                  <a:pt x="17720" y="1172"/>
                </a:cubicBezTo>
                <a:cubicBezTo>
                  <a:pt x="17655" y="1154"/>
                  <a:pt x="17312" y="1377"/>
                  <a:pt x="17113" y="1510"/>
                </a:cubicBezTo>
                <a:cubicBezTo>
                  <a:pt x="17102" y="1486"/>
                  <a:pt x="17092" y="1462"/>
                  <a:pt x="17081" y="1438"/>
                </a:cubicBezTo>
                <a:cubicBezTo>
                  <a:pt x="16990" y="1227"/>
                  <a:pt x="15936" y="1939"/>
                  <a:pt x="15479" y="2266"/>
                </a:cubicBezTo>
                <a:cubicBezTo>
                  <a:pt x="15463" y="2260"/>
                  <a:pt x="15451" y="2253"/>
                  <a:pt x="15435" y="2247"/>
                </a:cubicBezTo>
                <a:cubicBezTo>
                  <a:pt x="15005" y="2120"/>
                  <a:pt x="14630" y="3433"/>
                  <a:pt x="14506" y="3983"/>
                </a:cubicBezTo>
                <a:cubicBezTo>
                  <a:pt x="14495" y="4025"/>
                  <a:pt x="14447" y="4031"/>
                  <a:pt x="14425" y="3994"/>
                </a:cubicBezTo>
                <a:cubicBezTo>
                  <a:pt x="14114" y="3323"/>
                  <a:pt x="13689" y="2732"/>
                  <a:pt x="13243" y="2678"/>
                </a:cubicBezTo>
                <a:cubicBezTo>
                  <a:pt x="13141" y="2666"/>
                  <a:pt x="13012" y="2677"/>
                  <a:pt x="12888" y="2714"/>
                </a:cubicBezTo>
                <a:cubicBezTo>
                  <a:pt x="12845" y="2726"/>
                  <a:pt x="12796" y="2689"/>
                  <a:pt x="12796" y="2634"/>
                </a:cubicBezTo>
                <a:cubicBezTo>
                  <a:pt x="12774" y="2259"/>
                  <a:pt x="12662" y="2019"/>
                  <a:pt x="12517" y="1861"/>
                </a:cubicBezTo>
                <a:cubicBezTo>
                  <a:pt x="12485" y="1825"/>
                  <a:pt x="12484" y="1771"/>
                  <a:pt x="12522" y="1741"/>
                </a:cubicBezTo>
                <a:cubicBezTo>
                  <a:pt x="12554" y="1716"/>
                  <a:pt x="12580" y="1686"/>
                  <a:pt x="12613" y="1656"/>
                </a:cubicBezTo>
                <a:cubicBezTo>
                  <a:pt x="12935" y="1365"/>
                  <a:pt x="12565" y="1268"/>
                  <a:pt x="12715" y="1087"/>
                </a:cubicBezTo>
                <a:cubicBezTo>
                  <a:pt x="12866" y="906"/>
                  <a:pt x="13135" y="864"/>
                  <a:pt x="13291" y="205"/>
                </a:cubicBezTo>
                <a:cubicBezTo>
                  <a:pt x="13320" y="82"/>
                  <a:pt x="13114" y="-26"/>
                  <a:pt x="12994" y="6"/>
                </a:cubicBezTo>
                <a:close/>
                <a:moveTo>
                  <a:pt x="10753" y="6879"/>
                </a:moveTo>
                <a:cubicBezTo>
                  <a:pt x="11774" y="6879"/>
                  <a:pt x="12603" y="7519"/>
                  <a:pt x="12603" y="8317"/>
                </a:cubicBezTo>
                <a:cubicBezTo>
                  <a:pt x="12603" y="9115"/>
                  <a:pt x="11774" y="9757"/>
                  <a:pt x="10753" y="9757"/>
                </a:cubicBezTo>
                <a:cubicBezTo>
                  <a:pt x="9732" y="9757"/>
                  <a:pt x="8903" y="9115"/>
                  <a:pt x="8903" y="8317"/>
                </a:cubicBezTo>
                <a:cubicBezTo>
                  <a:pt x="8903" y="7519"/>
                  <a:pt x="9732" y="6879"/>
                  <a:pt x="10753" y="6879"/>
                </a:cubicBezTo>
                <a:close/>
                <a:moveTo>
                  <a:pt x="6941" y="8649"/>
                </a:moveTo>
                <a:cubicBezTo>
                  <a:pt x="7447" y="8740"/>
                  <a:pt x="7748" y="9588"/>
                  <a:pt x="7613" y="10537"/>
                </a:cubicBezTo>
                <a:cubicBezTo>
                  <a:pt x="7484" y="11486"/>
                  <a:pt x="6963" y="12186"/>
                  <a:pt x="6452" y="12095"/>
                </a:cubicBezTo>
                <a:cubicBezTo>
                  <a:pt x="5947" y="12005"/>
                  <a:pt x="5646" y="11159"/>
                  <a:pt x="5780" y="10210"/>
                </a:cubicBezTo>
                <a:cubicBezTo>
                  <a:pt x="5915" y="9261"/>
                  <a:pt x="6436" y="8559"/>
                  <a:pt x="6941" y="8649"/>
                </a:cubicBezTo>
                <a:close/>
                <a:moveTo>
                  <a:pt x="14560" y="8649"/>
                </a:moveTo>
                <a:cubicBezTo>
                  <a:pt x="15065" y="8559"/>
                  <a:pt x="15586" y="9255"/>
                  <a:pt x="15721" y="10210"/>
                </a:cubicBezTo>
                <a:cubicBezTo>
                  <a:pt x="15855" y="11165"/>
                  <a:pt x="15559" y="12005"/>
                  <a:pt x="15049" y="12095"/>
                </a:cubicBezTo>
                <a:cubicBezTo>
                  <a:pt x="14543" y="12186"/>
                  <a:pt x="14022" y="11492"/>
                  <a:pt x="13888" y="10537"/>
                </a:cubicBezTo>
                <a:cubicBezTo>
                  <a:pt x="13753" y="9588"/>
                  <a:pt x="14054" y="8740"/>
                  <a:pt x="14560" y="8649"/>
                </a:cubicBezTo>
                <a:close/>
                <a:moveTo>
                  <a:pt x="8006" y="12589"/>
                </a:moveTo>
                <a:cubicBezTo>
                  <a:pt x="8163" y="12585"/>
                  <a:pt x="8330" y="12608"/>
                  <a:pt x="8500" y="12664"/>
                </a:cubicBezTo>
                <a:cubicBezTo>
                  <a:pt x="9183" y="12882"/>
                  <a:pt x="9662" y="13517"/>
                  <a:pt x="9560" y="14085"/>
                </a:cubicBezTo>
                <a:cubicBezTo>
                  <a:pt x="9463" y="14647"/>
                  <a:pt x="8828" y="14932"/>
                  <a:pt x="8146" y="14708"/>
                </a:cubicBezTo>
                <a:cubicBezTo>
                  <a:pt x="7463" y="14491"/>
                  <a:pt x="6991" y="13856"/>
                  <a:pt x="7087" y="13288"/>
                </a:cubicBezTo>
                <a:cubicBezTo>
                  <a:pt x="7160" y="12866"/>
                  <a:pt x="7535" y="12600"/>
                  <a:pt x="8006" y="12589"/>
                </a:cubicBezTo>
                <a:close/>
                <a:moveTo>
                  <a:pt x="13496" y="12590"/>
                </a:moveTo>
                <a:cubicBezTo>
                  <a:pt x="13967" y="12603"/>
                  <a:pt x="14341" y="12866"/>
                  <a:pt x="14414" y="13288"/>
                </a:cubicBezTo>
                <a:cubicBezTo>
                  <a:pt x="14510" y="13850"/>
                  <a:pt x="14038" y="14485"/>
                  <a:pt x="13355" y="14708"/>
                </a:cubicBezTo>
                <a:cubicBezTo>
                  <a:pt x="12672" y="14926"/>
                  <a:pt x="12043" y="14647"/>
                  <a:pt x="11941" y="14085"/>
                </a:cubicBezTo>
                <a:cubicBezTo>
                  <a:pt x="11844" y="13523"/>
                  <a:pt x="12318" y="12888"/>
                  <a:pt x="13001" y="12664"/>
                </a:cubicBezTo>
                <a:cubicBezTo>
                  <a:pt x="13171" y="12610"/>
                  <a:pt x="13339" y="12586"/>
                  <a:pt x="13496" y="12590"/>
                </a:cubicBezTo>
                <a:close/>
                <a:moveTo>
                  <a:pt x="7106" y="15893"/>
                </a:moveTo>
                <a:cubicBezTo>
                  <a:pt x="7429" y="15860"/>
                  <a:pt x="7851" y="16099"/>
                  <a:pt x="8178" y="16539"/>
                </a:cubicBezTo>
                <a:cubicBezTo>
                  <a:pt x="8618" y="17125"/>
                  <a:pt x="8726" y="17833"/>
                  <a:pt x="8415" y="18130"/>
                </a:cubicBezTo>
                <a:cubicBezTo>
                  <a:pt x="8103" y="18426"/>
                  <a:pt x="7496" y="18197"/>
                  <a:pt x="7060" y="17610"/>
                </a:cubicBezTo>
                <a:cubicBezTo>
                  <a:pt x="6620" y="17030"/>
                  <a:pt x="6517" y="16316"/>
                  <a:pt x="6824" y="16019"/>
                </a:cubicBezTo>
                <a:cubicBezTo>
                  <a:pt x="6902" y="15945"/>
                  <a:pt x="6998" y="15904"/>
                  <a:pt x="7106" y="15893"/>
                </a:cubicBezTo>
                <a:close/>
                <a:moveTo>
                  <a:pt x="14404" y="15895"/>
                </a:moveTo>
                <a:cubicBezTo>
                  <a:pt x="14510" y="15905"/>
                  <a:pt x="14606" y="15945"/>
                  <a:pt x="14682" y="16019"/>
                </a:cubicBezTo>
                <a:cubicBezTo>
                  <a:pt x="14989" y="16322"/>
                  <a:pt x="14883" y="17030"/>
                  <a:pt x="14447" y="17610"/>
                </a:cubicBezTo>
                <a:cubicBezTo>
                  <a:pt x="14006" y="18191"/>
                  <a:pt x="13398" y="18426"/>
                  <a:pt x="13091" y="18130"/>
                </a:cubicBezTo>
                <a:cubicBezTo>
                  <a:pt x="12780" y="17833"/>
                  <a:pt x="12888" y="17119"/>
                  <a:pt x="13328" y="16539"/>
                </a:cubicBezTo>
                <a:cubicBezTo>
                  <a:pt x="13659" y="16104"/>
                  <a:pt x="14083" y="15863"/>
                  <a:pt x="14404" y="15895"/>
                </a:cubicBezTo>
                <a:close/>
              </a:path>
            </a:pathLst>
          </a:custGeom>
          <a:solidFill>
            <a:srgbClr val="B51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B51600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02" name="Light Bulb"/>
          <p:cNvSpPr/>
          <p:nvPr/>
        </p:nvSpPr>
        <p:spPr>
          <a:xfrm>
            <a:off x="8463667" y="4195657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03" name="Ladybug"/>
          <p:cNvSpPr/>
          <p:nvPr/>
        </p:nvSpPr>
        <p:spPr>
          <a:xfrm>
            <a:off x="8098907" y="4728528"/>
            <a:ext cx="516563" cy="457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403" fill="norm" stroke="1" extrusionOk="0">
                <a:moveTo>
                  <a:pt x="12994" y="6"/>
                </a:moveTo>
                <a:cubicBezTo>
                  <a:pt x="12954" y="17"/>
                  <a:pt x="12924" y="43"/>
                  <a:pt x="12915" y="89"/>
                </a:cubicBezTo>
                <a:cubicBezTo>
                  <a:pt x="12802" y="664"/>
                  <a:pt x="12613" y="797"/>
                  <a:pt x="12097" y="1136"/>
                </a:cubicBezTo>
                <a:cubicBezTo>
                  <a:pt x="11979" y="1215"/>
                  <a:pt x="11872" y="1317"/>
                  <a:pt x="11786" y="1419"/>
                </a:cubicBezTo>
                <a:cubicBezTo>
                  <a:pt x="11749" y="1468"/>
                  <a:pt x="11678" y="1468"/>
                  <a:pt x="11640" y="1414"/>
                </a:cubicBezTo>
                <a:cubicBezTo>
                  <a:pt x="11532" y="1244"/>
                  <a:pt x="11372" y="997"/>
                  <a:pt x="10738" y="1015"/>
                </a:cubicBezTo>
                <a:cubicBezTo>
                  <a:pt x="10104" y="997"/>
                  <a:pt x="9958" y="1244"/>
                  <a:pt x="9851" y="1414"/>
                </a:cubicBezTo>
                <a:cubicBezTo>
                  <a:pt x="9813" y="1468"/>
                  <a:pt x="9742" y="1468"/>
                  <a:pt x="9705" y="1419"/>
                </a:cubicBezTo>
                <a:cubicBezTo>
                  <a:pt x="9619" y="1311"/>
                  <a:pt x="9518" y="1215"/>
                  <a:pt x="9394" y="1136"/>
                </a:cubicBezTo>
                <a:cubicBezTo>
                  <a:pt x="8878" y="797"/>
                  <a:pt x="8694" y="670"/>
                  <a:pt x="8576" y="89"/>
                </a:cubicBezTo>
                <a:cubicBezTo>
                  <a:pt x="8538" y="-92"/>
                  <a:pt x="8162" y="41"/>
                  <a:pt x="8199" y="205"/>
                </a:cubicBezTo>
                <a:cubicBezTo>
                  <a:pt x="8355" y="870"/>
                  <a:pt x="8625" y="906"/>
                  <a:pt x="8776" y="1087"/>
                </a:cubicBezTo>
                <a:cubicBezTo>
                  <a:pt x="8926" y="1268"/>
                  <a:pt x="8554" y="1365"/>
                  <a:pt x="8876" y="1656"/>
                </a:cubicBezTo>
                <a:cubicBezTo>
                  <a:pt x="8909" y="1686"/>
                  <a:pt x="8942" y="1716"/>
                  <a:pt x="8969" y="1741"/>
                </a:cubicBezTo>
                <a:cubicBezTo>
                  <a:pt x="9007" y="1771"/>
                  <a:pt x="9006" y="1825"/>
                  <a:pt x="8974" y="1861"/>
                </a:cubicBezTo>
                <a:cubicBezTo>
                  <a:pt x="8829" y="2019"/>
                  <a:pt x="8717" y="2259"/>
                  <a:pt x="8695" y="2634"/>
                </a:cubicBezTo>
                <a:cubicBezTo>
                  <a:pt x="8690" y="2689"/>
                  <a:pt x="8646" y="2726"/>
                  <a:pt x="8603" y="2714"/>
                </a:cubicBezTo>
                <a:cubicBezTo>
                  <a:pt x="8479" y="2683"/>
                  <a:pt x="8360" y="2666"/>
                  <a:pt x="8258" y="2678"/>
                </a:cubicBezTo>
                <a:cubicBezTo>
                  <a:pt x="7817" y="2732"/>
                  <a:pt x="7393" y="3323"/>
                  <a:pt x="7076" y="3994"/>
                </a:cubicBezTo>
                <a:cubicBezTo>
                  <a:pt x="7059" y="4031"/>
                  <a:pt x="7006" y="4025"/>
                  <a:pt x="6995" y="3983"/>
                </a:cubicBezTo>
                <a:cubicBezTo>
                  <a:pt x="6871" y="3433"/>
                  <a:pt x="6496" y="2120"/>
                  <a:pt x="6066" y="2247"/>
                </a:cubicBezTo>
                <a:cubicBezTo>
                  <a:pt x="6050" y="2253"/>
                  <a:pt x="6033" y="2260"/>
                  <a:pt x="6022" y="2266"/>
                </a:cubicBezTo>
                <a:cubicBezTo>
                  <a:pt x="5565" y="1939"/>
                  <a:pt x="4513" y="1227"/>
                  <a:pt x="4421" y="1438"/>
                </a:cubicBezTo>
                <a:cubicBezTo>
                  <a:pt x="4411" y="1462"/>
                  <a:pt x="4398" y="1486"/>
                  <a:pt x="4388" y="1510"/>
                </a:cubicBezTo>
                <a:cubicBezTo>
                  <a:pt x="4189" y="1377"/>
                  <a:pt x="3851" y="1154"/>
                  <a:pt x="3781" y="1172"/>
                </a:cubicBezTo>
                <a:cubicBezTo>
                  <a:pt x="3695" y="1196"/>
                  <a:pt x="3620" y="1437"/>
                  <a:pt x="3647" y="1521"/>
                </a:cubicBezTo>
                <a:cubicBezTo>
                  <a:pt x="3668" y="1594"/>
                  <a:pt x="4038" y="1697"/>
                  <a:pt x="4307" y="1758"/>
                </a:cubicBezTo>
                <a:cubicBezTo>
                  <a:pt x="4296" y="1806"/>
                  <a:pt x="4286" y="1867"/>
                  <a:pt x="4275" y="1933"/>
                </a:cubicBezTo>
                <a:cubicBezTo>
                  <a:pt x="4254" y="2121"/>
                  <a:pt x="5221" y="2453"/>
                  <a:pt x="5807" y="2634"/>
                </a:cubicBezTo>
                <a:cubicBezTo>
                  <a:pt x="5753" y="3094"/>
                  <a:pt x="6018" y="3875"/>
                  <a:pt x="6357" y="4552"/>
                </a:cubicBezTo>
                <a:cubicBezTo>
                  <a:pt x="6443" y="4721"/>
                  <a:pt x="6538" y="4854"/>
                  <a:pt x="6646" y="4950"/>
                </a:cubicBezTo>
                <a:cubicBezTo>
                  <a:pt x="6683" y="4987"/>
                  <a:pt x="6695" y="5034"/>
                  <a:pt x="6684" y="5088"/>
                </a:cubicBezTo>
                <a:cubicBezTo>
                  <a:pt x="6582" y="5475"/>
                  <a:pt x="6538" y="5802"/>
                  <a:pt x="6587" y="5959"/>
                </a:cubicBezTo>
                <a:cubicBezTo>
                  <a:pt x="6597" y="6002"/>
                  <a:pt x="6624" y="6043"/>
                  <a:pt x="6667" y="6086"/>
                </a:cubicBezTo>
                <a:cubicBezTo>
                  <a:pt x="6694" y="6116"/>
                  <a:pt x="6690" y="6166"/>
                  <a:pt x="6657" y="6190"/>
                </a:cubicBezTo>
                <a:cubicBezTo>
                  <a:pt x="6313" y="6438"/>
                  <a:pt x="6012" y="6769"/>
                  <a:pt x="5780" y="7168"/>
                </a:cubicBezTo>
                <a:cubicBezTo>
                  <a:pt x="5517" y="7634"/>
                  <a:pt x="5286" y="8125"/>
                  <a:pt x="5098" y="8632"/>
                </a:cubicBezTo>
                <a:cubicBezTo>
                  <a:pt x="5082" y="8669"/>
                  <a:pt x="5045" y="8692"/>
                  <a:pt x="5013" y="8680"/>
                </a:cubicBezTo>
                <a:cubicBezTo>
                  <a:pt x="4545" y="8547"/>
                  <a:pt x="4050" y="8377"/>
                  <a:pt x="3512" y="7839"/>
                </a:cubicBezTo>
                <a:cubicBezTo>
                  <a:pt x="3432" y="7760"/>
                  <a:pt x="3334" y="7738"/>
                  <a:pt x="3232" y="7756"/>
                </a:cubicBezTo>
                <a:cubicBezTo>
                  <a:pt x="3194" y="7762"/>
                  <a:pt x="3157" y="7743"/>
                  <a:pt x="3146" y="7701"/>
                </a:cubicBezTo>
                <a:cubicBezTo>
                  <a:pt x="3028" y="7369"/>
                  <a:pt x="2872" y="7048"/>
                  <a:pt x="2684" y="7072"/>
                </a:cubicBezTo>
                <a:cubicBezTo>
                  <a:pt x="2641" y="7078"/>
                  <a:pt x="2604" y="7048"/>
                  <a:pt x="2594" y="7006"/>
                </a:cubicBezTo>
                <a:cubicBezTo>
                  <a:pt x="2491" y="6365"/>
                  <a:pt x="2323" y="6285"/>
                  <a:pt x="2237" y="6297"/>
                </a:cubicBezTo>
                <a:cubicBezTo>
                  <a:pt x="2200" y="6303"/>
                  <a:pt x="2167" y="6281"/>
                  <a:pt x="2157" y="6244"/>
                </a:cubicBezTo>
                <a:cubicBezTo>
                  <a:pt x="2028" y="5815"/>
                  <a:pt x="1974" y="5332"/>
                  <a:pt x="1668" y="5489"/>
                </a:cubicBezTo>
                <a:cubicBezTo>
                  <a:pt x="1318" y="5664"/>
                  <a:pt x="1743" y="6237"/>
                  <a:pt x="1883" y="6418"/>
                </a:cubicBezTo>
                <a:cubicBezTo>
                  <a:pt x="1904" y="6449"/>
                  <a:pt x="1909" y="6492"/>
                  <a:pt x="1888" y="6522"/>
                </a:cubicBezTo>
                <a:cubicBezTo>
                  <a:pt x="1834" y="6619"/>
                  <a:pt x="1787" y="6854"/>
                  <a:pt x="2276" y="7253"/>
                </a:cubicBezTo>
                <a:cubicBezTo>
                  <a:pt x="2303" y="7278"/>
                  <a:pt x="2319" y="7327"/>
                  <a:pt x="2303" y="7363"/>
                </a:cubicBezTo>
                <a:cubicBezTo>
                  <a:pt x="2195" y="7611"/>
                  <a:pt x="2469" y="7949"/>
                  <a:pt x="2716" y="8209"/>
                </a:cubicBezTo>
                <a:cubicBezTo>
                  <a:pt x="2738" y="8233"/>
                  <a:pt x="2749" y="8262"/>
                  <a:pt x="2738" y="8292"/>
                </a:cubicBezTo>
                <a:cubicBezTo>
                  <a:pt x="2695" y="8456"/>
                  <a:pt x="2706" y="8632"/>
                  <a:pt x="2809" y="8784"/>
                </a:cubicBezTo>
                <a:cubicBezTo>
                  <a:pt x="3088" y="9189"/>
                  <a:pt x="3937" y="9423"/>
                  <a:pt x="4717" y="9562"/>
                </a:cubicBezTo>
                <a:cubicBezTo>
                  <a:pt x="4765" y="9568"/>
                  <a:pt x="4792" y="9623"/>
                  <a:pt x="4781" y="9672"/>
                </a:cubicBezTo>
                <a:cubicBezTo>
                  <a:pt x="4550" y="10560"/>
                  <a:pt x="4437" y="11268"/>
                  <a:pt x="4448" y="12260"/>
                </a:cubicBezTo>
                <a:cubicBezTo>
                  <a:pt x="4448" y="12308"/>
                  <a:pt x="4415" y="12363"/>
                  <a:pt x="4378" y="12381"/>
                </a:cubicBezTo>
                <a:cubicBezTo>
                  <a:pt x="3152" y="12937"/>
                  <a:pt x="2533" y="14961"/>
                  <a:pt x="2501" y="16261"/>
                </a:cubicBezTo>
                <a:cubicBezTo>
                  <a:pt x="2501" y="16334"/>
                  <a:pt x="2426" y="16370"/>
                  <a:pt x="2372" y="16327"/>
                </a:cubicBezTo>
                <a:cubicBezTo>
                  <a:pt x="662" y="14786"/>
                  <a:pt x="72" y="14708"/>
                  <a:pt x="13" y="14871"/>
                </a:cubicBezTo>
                <a:cubicBezTo>
                  <a:pt x="-46" y="15040"/>
                  <a:pt x="99" y="15138"/>
                  <a:pt x="529" y="15313"/>
                </a:cubicBezTo>
                <a:cubicBezTo>
                  <a:pt x="593" y="15337"/>
                  <a:pt x="630" y="15416"/>
                  <a:pt x="620" y="15494"/>
                </a:cubicBezTo>
                <a:cubicBezTo>
                  <a:pt x="534" y="16032"/>
                  <a:pt x="899" y="16104"/>
                  <a:pt x="1098" y="16104"/>
                </a:cubicBezTo>
                <a:cubicBezTo>
                  <a:pt x="1174" y="16104"/>
                  <a:pt x="1243" y="16164"/>
                  <a:pt x="1265" y="16242"/>
                </a:cubicBezTo>
                <a:lnTo>
                  <a:pt x="1313" y="16418"/>
                </a:lnTo>
                <a:cubicBezTo>
                  <a:pt x="1335" y="16497"/>
                  <a:pt x="1388" y="16563"/>
                  <a:pt x="1458" y="16594"/>
                </a:cubicBezTo>
                <a:cubicBezTo>
                  <a:pt x="1662" y="16672"/>
                  <a:pt x="2103" y="16848"/>
                  <a:pt x="2474" y="17006"/>
                </a:cubicBezTo>
                <a:cubicBezTo>
                  <a:pt x="2533" y="17030"/>
                  <a:pt x="2577" y="17077"/>
                  <a:pt x="2604" y="17138"/>
                </a:cubicBezTo>
                <a:cubicBezTo>
                  <a:pt x="2657" y="17271"/>
                  <a:pt x="2732" y="17368"/>
                  <a:pt x="2824" y="17399"/>
                </a:cubicBezTo>
                <a:cubicBezTo>
                  <a:pt x="3657" y="17683"/>
                  <a:pt x="3764" y="14509"/>
                  <a:pt x="3958" y="13681"/>
                </a:cubicBezTo>
                <a:cubicBezTo>
                  <a:pt x="4028" y="13378"/>
                  <a:pt x="4189" y="13208"/>
                  <a:pt x="4361" y="13118"/>
                </a:cubicBezTo>
                <a:cubicBezTo>
                  <a:pt x="4409" y="13093"/>
                  <a:pt x="4468" y="13129"/>
                  <a:pt x="4468" y="13189"/>
                </a:cubicBezTo>
                <a:cubicBezTo>
                  <a:pt x="4753" y="16871"/>
                  <a:pt x="6899" y="19967"/>
                  <a:pt x="9861" y="21345"/>
                </a:cubicBezTo>
                <a:cubicBezTo>
                  <a:pt x="9866" y="21345"/>
                  <a:pt x="9866" y="21345"/>
                  <a:pt x="9871" y="21351"/>
                </a:cubicBezTo>
                <a:cubicBezTo>
                  <a:pt x="10215" y="21508"/>
                  <a:pt x="10593" y="21296"/>
                  <a:pt x="10711" y="20928"/>
                </a:cubicBezTo>
                <a:cubicBezTo>
                  <a:pt x="10738" y="20849"/>
                  <a:pt x="10763" y="20849"/>
                  <a:pt x="10785" y="20922"/>
                </a:cubicBezTo>
                <a:cubicBezTo>
                  <a:pt x="10871" y="21188"/>
                  <a:pt x="11097" y="21382"/>
                  <a:pt x="11366" y="21394"/>
                </a:cubicBezTo>
                <a:cubicBezTo>
                  <a:pt x="11522" y="21400"/>
                  <a:pt x="11576" y="21375"/>
                  <a:pt x="11635" y="21345"/>
                </a:cubicBezTo>
                <a:cubicBezTo>
                  <a:pt x="14597" y="19967"/>
                  <a:pt x="16743" y="16871"/>
                  <a:pt x="17028" y="13189"/>
                </a:cubicBezTo>
                <a:cubicBezTo>
                  <a:pt x="17033" y="13129"/>
                  <a:pt x="17087" y="13093"/>
                  <a:pt x="17135" y="13118"/>
                </a:cubicBezTo>
                <a:cubicBezTo>
                  <a:pt x="17307" y="13208"/>
                  <a:pt x="17468" y="13378"/>
                  <a:pt x="17538" y="13681"/>
                </a:cubicBezTo>
                <a:cubicBezTo>
                  <a:pt x="17732" y="14509"/>
                  <a:pt x="17839" y="17683"/>
                  <a:pt x="18672" y="17399"/>
                </a:cubicBezTo>
                <a:cubicBezTo>
                  <a:pt x="18764" y="17368"/>
                  <a:pt x="18839" y="17277"/>
                  <a:pt x="18892" y="17138"/>
                </a:cubicBezTo>
                <a:cubicBezTo>
                  <a:pt x="18919" y="17077"/>
                  <a:pt x="18963" y="17030"/>
                  <a:pt x="19022" y="17006"/>
                </a:cubicBezTo>
                <a:cubicBezTo>
                  <a:pt x="19393" y="16854"/>
                  <a:pt x="19834" y="16672"/>
                  <a:pt x="20038" y="16594"/>
                </a:cubicBezTo>
                <a:cubicBezTo>
                  <a:pt x="20108" y="16563"/>
                  <a:pt x="20161" y="16503"/>
                  <a:pt x="20182" y="16418"/>
                </a:cubicBezTo>
                <a:lnTo>
                  <a:pt x="20231" y="16242"/>
                </a:lnTo>
                <a:cubicBezTo>
                  <a:pt x="20253" y="16158"/>
                  <a:pt x="20322" y="16104"/>
                  <a:pt x="20398" y="16104"/>
                </a:cubicBezTo>
                <a:cubicBezTo>
                  <a:pt x="20602" y="16104"/>
                  <a:pt x="20968" y="16032"/>
                  <a:pt x="20876" y="15494"/>
                </a:cubicBezTo>
                <a:cubicBezTo>
                  <a:pt x="20866" y="15416"/>
                  <a:pt x="20903" y="15337"/>
                  <a:pt x="20967" y="15313"/>
                </a:cubicBezTo>
                <a:cubicBezTo>
                  <a:pt x="21408" y="15137"/>
                  <a:pt x="21554" y="15040"/>
                  <a:pt x="21489" y="14871"/>
                </a:cubicBezTo>
                <a:cubicBezTo>
                  <a:pt x="21430" y="14708"/>
                  <a:pt x="20839" y="14786"/>
                  <a:pt x="19129" y="16327"/>
                </a:cubicBezTo>
                <a:cubicBezTo>
                  <a:pt x="19081" y="16376"/>
                  <a:pt x="19005" y="16334"/>
                  <a:pt x="19000" y="16261"/>
                </a:cubicBezTo>
                <a:cubicBezTo>
                  <a:pt x="18968" y="14955"/>
                  <a:pt x="18349" y="12937"/>
                  <a:pt x="17123" y="12381"/>
                </a:cubicBezTo>
                <a:cubicBezTo>
                  <a:pt x="17086" y="12363"/>
                  <a:pt x="17054" y="12308"/>
                  <a:pt x="17054" y="12260"/>
                </a:cubicBezTo>
                <a:cubicBezTo>
                  <a:pt x="17065" y="11268"/>
                  <a:pt x="16946" y="10560"/>
                  <a:pt x="16720" y="9672"/>
                </a:cubicBezTo>
                <a:cubicBezTo>
                  <a:pt x="16709" y="9623"/>
                  <a:pt x="16737" y="9568"/>
                  <a:pt x="16786" y="9562"/>
                </a:cubicBezTo>
                <a:cubicBezTo>
                  <a:pt x="17565" y="9423"/>
                  <a:pt x="18415" y="9189"/>
                  <a:pt x="18694" y="8784"/>
                </a:cubicBezTo>
                <a:cubicBezTo>
                  <a:pt x="18796" y="8632"/>
                  <a:pt x="18806" y="8456"/>
                  <a:pt x="18763" y="8292"/>
                </a:cubicBezTo>
                <a:cubicBezTo>
                  <a:pt x="18752" y="8262"/>
                  <a:pt x="18763" y="8227"/>
                  <a:pt x="18785" y="8209"/>
                </a:cubicBezTo>
                <a:cubicBezTo>
                  <a:pt x="19027" y="7949"/>
                  <a:pt x="19306" y="7611"/>
                  <a:pt x="19198" y="7363"/>
                </a:cubicBezTo>
                <a:cubicBezTo>
                  <a:pt x="19182" y="7327"/>
                  <a:pt x="19193" y="7278"/>
                  <a:pt x="19225" y="7253"/>
                </a:cubicBezTo>
                <a:cubicBezTo>
                  <a:pt x="19709" y="6854"/>
                  <a:pt x="19667" y="6619"/>
                  <a:pt x="19613" y="6522"/>
                </a:cubicBezTo>
                <a:cubicBezTo>
                  <a:pt x="19597" y="6492"/>
                  <a:pt x="19597" y="6449"/>
                  <a:pt x="19618" y="6418"/>
                </a:cubicBezTo>
                <a:cubicBezTo>
                  <a:pt x="19763" y="6237"/>
                  <a:pt x="20188" y="5670"/>
                  <a:pt x="19833" y="5489"/>
                </a:cubicBezTo>
                <a:cubicBezTo>
                  <a:pt x="19527" y="5332"/>
                  <a:pt x="19473" y="5815"/>
                  <a:pt x="19344" y="6244"/>
                </a:cubicBezTo>
                <a:cubicBezTo>
                  <a:pt x="19333" y="6281"/>
                  <a:pt x="19301" y="6303"/>
                  <a:pt x="19264" y="6297"/>
                </a:cubicBezTo>
                <a:cubicBezTo>
                  <a:pt x="19178" y="6291"/>
                  <a:pt x="19011" y="6365"/>
                  <a:pt x="18909" y="7006"/>
                </a:cubicBezTo>
                <a:cubicBezTo>
                  <a:pt x="18904" y="7054"/>
                  <a:pt x="18860" y="7078"/>
                  <a:pt x="18817" y="7072"/>
                </a:cubicBezTo>
                <a:cubicBezTo>
                  <a:pt x="18629" y="7048"/>
                  <a:pt x="18468" y="7369"/>
                  <a:pt x="18355" y="7701"/>
                </a:cubicBezTo>
                <a:cubicBezTo>
                  <a:pt x="18339" y="7737"/>
                  <a:pt x="18307" y="7762"/>
                  <a:pt x="18269" y="7756"/>
                </a:cubicBezTo>
                <a:cubicBezTo>
                  <a:pt x="18172" y="7738"/>
                  <a:pt x="18069" y="7754"/>
                  <a:pt x="17988" y="7839"/>
                </a:cubicBezTo>
                <a:cubicBezTo>
                  <a:pt x="17451" y="8371"/>
                  <a:pt x="16958" y="8547"/>
                  <a:pt x="16490" y="8680"/>
                </a:cubicBezTo>
                <a:cubicBezTo>
                  <a:pt x="16452" y="8692"/>
                  <a:pt x="16413" y="8669"/>
                  <a:pt x="16403" y="8632"/>
                </a:cubicBezTo>
                <a:cubicBezTo>
                  <a:pt x="16209" y="8119"/>
                  <a:pt x="15984" y="7634"/>
                  <a:pt x="15721" y="7168"/>
                </a:cubicBezTo>
                <a:cubicBezTo>
                  <a:pt x="15495" y="6769"/>
                  <a:pt x="15193" y="6438"/>
                  <a:pt x="14844" y="6190"/>
                </a:cubicBezTo>
                <a:cubicBezTo>
                  <a:pt x="14811" y="6166"/>
                  <a:pt x="14807" y="6116"/>
                  <a:pt x="14834" y="6086"/>
                </a:cubicBezTo>
                <a:cubicBezTo>
                  <a:pt x="14877" y="6043"/>
                  <a:pt x="14903" y="6002"/>
                  <a:pt x="14914" y="5959"/>
                </a:cubicBezTo>
                <a:cubicBezTo>
                  <a:pt x="14957" y="5802"/>
                  <a:pt x="14914" y="5475"/>
                  <a:pt x="14817" y="5088"/>
                </a:cubicBezTo>
                <a:cubicBezTo>
                  <a:pt x="14806" y="5040"/>
                  <a:pt x="14818" y="4987"/>
                  <a:pt x="14855" y="4950"/>
                </a:cubicBezTo>
                <a:cubicBezTo>
                  <a:pt x="14958" y="4848"/>
                  <a:pt x="15060" y="4721"/>
                  <a:pt x="15146" y="4552"/>
                </a:cubicBezTo>
                <a:cubicBezTo>
                  <a:pt x="15490" y="3875"/>
                  <a:pt x="15747" y="3094"/>
                  <a:pt x="15694" y="2634"/>
                </a:cubicBezTo>
                <a:cubicBezTo>
                  <a:pt x="16274" y="2453"/>
                  <a:pt x="17247" y="2121"/>
                  <a:pt x="17226" y="1933"/>
                </a:cubicBezTo>
                <a:cubicBezTo>
                  <a:pt x="17215" y="1867"/>
                  <a:pt x="17205" y="1812"/>
                  <a:pt x="17194" y="1758"/>
                </a:cubicBezTo>
                <a:cubicBezTo>
                  <a:pt x="17463" y="1691"/>
                  <a:pt x="17827" y="1588"/>
                  <a:pt x="17854" y="1521"/>
                </a:cubicBezTo>
                <a:cubicBezTo>
                  <a:pt x="17881" y="1443"/>
                  <a:pt x="17806" y="1196"/>
                  <a:pt x="17720" y="1172"/>
                </a:cubicBezTo>
                <a:cubicBezTo>
                  <a:pt x="17655" y="1154"/>
                  <a:pt x="17312" y="1377"/>
                  <a:pt x="17113" y="1510"/>
                </a:cubicBezTo>
                <a:cubicBezTo>
                  <a:pt x="17102" y="1486"/>
                  <a:pt x="17092" y="1462"/>
                  <a:pt x="17081" y="1438"/>
                </a:cubicBezTo>
                <a:cubicBezTo>
                  <a:pt x="16990" y="1227"/>
                  <a:pt x="15936" y="1939"/>
                  <a:pt x="15479" y="2266"/>
                </a:cubicBezTo>
                <a:cubicBezTo>
                  <a:pt x="15463" y="2260"/>
                  <a:pt x="15451" y="2253"/>
                  <a:pt x="15435" y="2247"/>
                </a:cubicBezTo>
                <a:cubicBezTo>
                  <a:pt x="15005" y="2120"/>
                  <a:pt x="14630" y="3433"/>
                  <a:pt x="14506" y="3983"/>
                </a:cubicBezTo>
                <a:cubicBezTo>
                  <a:pt x="14495" y="4025"/>
                  <a:pt x="14447" y="4031"/>
                  <a:pt x="14425" y="3994"/>
                </a:cubicBezTo>
                <a:cubicBezTo>
                  <a:pt x="14114" y="3323"/>
                  <a:pt x="13689" y="2732"/>
                  <a:pt x="13243" y="2678"/>
                </a:cubicBezTo>
                <a:cubicBezTo>
                  <a:pt x="13141" y="2666"/>
                  <a:pt x="13012" y="2677"/>
                  <a:pt x="12888" y="2714"/>
                </a:cubicBezTo>
                <a:cubicBezTo>
                  <a:pt x="12845" y="2726"/>
                  <a:pt x="12796" y="2689"/>
                  <a:pt x="12796" y="2634"/>
                </a:cubicBezTo>
                <a:cubicBezTo>
                  <a:pt x="12774" y="2259"/>
                  <a:pt x="12662" y="2019"/>
                  <a:pt x="12517" y="1861"/>
                </a:cubicBezTo>
                <a:cubicBezTo>
                  <a:pt x="12485" y="1825"/>
                  <a:pt x="12484" y="1771"/>
                  <a:pt x="12522" y="1741"/>
                </a:cubicBezTo>
                <a:cubicBezTo>
                  <a:pt x="12554" y="1716"/>
                  <a:pt x="12580" y="1686"/>
                  <a:pt x="12613" y="1656"/>
                </a:cubicBezTo>
                <a:cubicBezTo>
                  <a:pt x="12935" y="1365"/>
                  <a:pt x="12565" y="1268"/>
                  <a:pt x="12715" y="1087"/>
                </a:cubicBezTo>
                <a:cubicBezTo>
                  <a:pt x="12866" y="906"/>
                  <a:pt x="13135" y="864"/>
                  <a:pt x="13291" y="205"/>
                </a:cubicBezTo>
                <a:cubicBezTo>
                  <a:pt x="13320" y="82"/>
                  <a:pt x="13114" y="-26"/>
                  <a:pt x="12994" y="6"/>
                </a:cubicBezTo>
                <a:close/>
                <a:moveTo>
                  <a:pt x="10753" y="6879"/>
                </a:moveTo>
                <a:cubicBezTo>
                  <a:pt x="11774" y="6879"/>
                  <a:pt x="12603" y="7519"/>
                  <a:pt x="12603" y="8317"/>
                </a:cubicBezTo>
                <a:cubicBezTo>
                  <a:pt x="12603" y="9115"/>
                  <a:pt x="11774" y="9757"/>
                  <a:pt x="10753" y="9757"/>
                </a:cubicBezTo>
                <a:cubicBezTo>
                  <a:pt x="9732" y="9757"/>
                  <a:pt x="8903" y="9115"/>
                  <a:pt x="8903" y="8317"/>
                </a:cubicBezTo>
                <a:cubicBezTo>
                  <a:pt x="8903" y="7519"/>
                  <a:pt x="9732" y="6879"/>
                  <a:pt x="10753" y="6879"/>
                </a:cubicBezTo>
                <a:close/>
                <a:moveTo>
                  <a:pt x="6941" y="8649"/>
                </a:moveTo>
                <a:cubicBezTo>
                  <a:pt x="7447" y="8740"/>
                  <a:pt x="7748" y="9588"/>
                  <a:pt x="7613" y="10537"/>
                </a:cubicBezTo>
                <a:cubicBezTo>
                  <a:pt x="7484" y="11486"/>
                  <a:pt x="6963" y="12186"/>
                  <a:pt x="6452" y="12095"/>
                </a:cubicBezTo>
                <a:cubicBezTo>
                  <a:pt x="5947" y="12005"/>
                  <a:pt x="5646" y="11159"/>
                  <a:pt x="5780" y="10210"/>
                </a:cubicBezTo>
                <a:cubicBezTo>
                  <a:pt x="5915" y="9261"/>
                  <a:pt x="6436" y="8559"/>
                  <a:pt x="6941" y="8649"/>
                </a:cubicBezTo>
                <a:close/>
                <a:moveTo>
                  <a:pt x="14560" y="8649"/>
                </a:moveTo>
                <a:cubicBezTo>
                  <a:pt x="15065" y="8559"/>
                  <a:pt x="15586" y="9255"/>
                  <a:pt x="15721" y="10210"/>
                </a:cubicBezTo>
                <a:cubicBezTo>
                  <a:pt x="15855" y="11165"/>
                  <a:pt x="15559" y="12005"/>
                  <a:pt x="15049" y="12095"/>
                </a:cubicBezTo>
                <a:cubicBezTo>
                  <a:pt x="14543" y="12186"/>
                  <a:pt x="14022" y="11492"/>
                  <a:pt x="13888" y="10537"/>
                </a:cubicBezTo>
                <a:cubicBezTo>
                  <a:pt x="13753" y="9588"/>
                  <a:pt x="14054" y="8740"/>
                  <a:pt x="14560" y="8649"/>
                </a:cubicBezTo>
                <a:close/>
                <a:moveTo>
                  <a:pt x="8006" y="12589"/>
                </a:moveTo>
                <a:cubicBezTo>
                  <a:pt x="8163" y="12585"/>
                  <a:pt x="8330" y="12608"/>
                  <a:pt x="8500" y="12664"/>
                </a:cubicBezTo>
                <a:cubicBezTo>
                  <a:pt x="9183" y="12882"/>
                  <a:pt x="9662" y="13517"/>
                  <a:pt x="9560" y="14085"/>
                </a:cubicBezTo>
                <a:cubicBezTo>
                  <a:pt x="9463" y="14647"/>
                  <a:pt x="8828" y="14932"/>
                  <a:pt x="8146" y="14708"/>
                </a:cubicBezTo>
                <a:cubicBezTo>
                  <a:pt x="7463" y="14491"/>
                  <a:pt x="6991" y="13856"/>
                  <a:pt x="7087" y="13288"/>
                </a:cubicBezTo>
                <a:cubicBezTo>
                  <a:pt x="7160" y="12866"/>
                  <a:pt x="7535" y="12600"/>
                  <a:pt x="8006" y="12589"/>
                </a:cubicBezTo>
                <a:close/>
                <a:moveTo>
                  <a:pt x="13496" y="12590"/>
                </a:moveTo>
                <a:cubicBezTo>
                  <a:pt x="13967" y="12603"/>
                  <a:pt x="14341" y="12866"/>
                  <a:pt x="14414" y="13288"/>
                </a:cubicBezTo>
                <a:cubicBezTo>
                  <a:pt x="14510" y="13850"/>
                  <a:pt x="14038" y="14485"/>
                  <a:pt x="13355" y="14708"/>
                </a:cubicBezTo>
                <a:cubicBezTo>
                  <a:pt x="12672" y="14926"/>
                  <a:pt x="12043" y="14647"/>
                  <a:pt x="11941" y="14085"/>
                </a:cubicBezTo>
                <a:cubicBezTo>
                  <a:pt x="11844" y="13523"/>
                  <a:pt x="12318" y="12888"/>
                  <a:pt x="13001" y="12664"/>
                </a:cubicBezTo>
                <a:cubicBezTo>
                  <a:pt x="13171" y="12610"/>
                  <a:pt x="13339" y="12586"/>
                  <a:pt x="13496" y="12590"/>
                </a:cubicBezTo>
                <a:close/>
                <a:moveTo>
                  <a:pt x="7106" y="15893"/>
                </a:moveTo>
                <a:cubicBezTo>
                  <a:pt x="7429" y="15860"/>
                  <a:pt x="7851" y="16099"/>
                  <a:pt x="8178" y="16539"/>
                </a:cubicBezTo>
                <a:cubicBezTo>
                  <a:pt x="8618" y="17125"/>
                  <a:pt x="8726" y="17833"/>
                  <a:pt x="8415" y="18130"/>
                </a:cubicBezTo>
                <a:cubicBezTo>
                  <a:pt x="8103" y="18426"/>
                  <a:pt x="7496" y="18197"/>
                  <a:pt x="7060" y="17610"/>
                </a:cubicBezTo>
                <a:cubicBezTo>
                  <a:pt x="6620" y="17030"/>
                  <a:pt x="6517" y="16316"/>
                  <a:pt x="6824" y="16019"/>
                </a:cubicBezTo>
                <a:cubicBezTo>
                  <a:pt x="6902" y="15945"/>
                  <a:pt x="6998" y="15904"/>
                  <a:pt x="7106" y="15893"/>
                </a:cubicBezTo>
                <a:close/>
                <a:moveTo>
                  <a:pt x="14404" y="15895"/>
                </a:moveTo>
                <a:cubicBezTo>
                  <a:pt x="14510" y="15905"/>
                  <a:pt x="14606" y="15945"/>
                  <a:pt x="14682" y="16019"/>
                </a:cubicBezTo>
                <a:cubicBezTo>
                  <a:pt x="14989" y="16322"/>
                  <a:pt x="14883" y="17030"/>
                  <a:pt x="14447" y="17610"/>
                </a:cubicBezTo>
                <a:cubicBezTo>
                  <a:pt x="14006" y="18191"/>
                  <a:pt x="13398" y="18426"/>
                  <a:pt x="13091" y="18130"/>
                </a:cubicBezTo>
                <a:cubicBezTo>
                  <a:pt x="12780" y="17833"/>
                  <a:pt x="12888" y="17119"/>
                  <a:pt x="13328" y="16539"/>
                </a:cubicBezTo>
                <a:cubicBezTo>
                  <a:pt x="13659" y="16104"/>
                  <a:pt x="14083" y="15863"/>
                  <a:pt x="14404" y="15895"/>
                </a:cubicBezTo>
                <a:close/>
              </a:path>
            </a:pathLst>
          </a:custGeom>
          <a:solidFill>
            <a:srgbClr val="B51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B51600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04" name="Light Bulb"/>
          <p:cNvSpPr/>
          <p:nvPr/>
        </p:nvSpPr>
        <p:spPr>
          <a:xfrm>
            <a:off x="9289167" y="2711875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05" name="Light Bulb"/>
          <p:cNvSpPr/>
          <p:nvPr/>
        </p:nvSpPr>
        <p:spPr>
          <a:xfrm>
            <a:off x="9797167" y="2711875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06" name="Light Bulb"/>
          <p:cNvSpPr/>
          <p:nvPr/>
        </p:nvSpPr>
        <p:spPr>
          <a:xfrm>
            <a:off x="9289167" y="3473877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07" name="Ladybug"/>
          <p:cNvSpPr/>
          <p:nvPr/>
        </p:nvSpPr>
        <p:spPr>
          <a:xfrm rot="9519005">
            <a:off x="9246724" y="4141110"/>
            <a:ext cx="516563" cy="457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403" fill="norm" stroke="1" extrusionOk="0">
                <a:moveTo>
                  <a:pt x="12994" y="6"/>
                </a:moveTo>
                <a:cubicBezTo>
                  <a:pt x="12954" y="17"/>
                  <a:pt x="12924" y="43"/>
                  <a:pt x="12915" y="89"/>
                </a:cubicBezTo>
                <a:cubicBezTo>
                  <a:pt x="12802" y="664"/>
                  <a:pt x="12613" y="797"/>
                  <a:pt x="12097" y="1136"/>
                </a:cubicBezTo>
                <a:cubicBezTo>
                  <a:pt x="11979" y="1215"/>
                  <a:pt x="11872" y="1317"/>
                  <a:pt x="11786" y="1419"/>
                </a:cubicBezTo>
                <a:cubicBezTo>
                  <a:pt x="11749" y="1468"/>
                  <a:pt x="11678" y="1468"/>
                  <a:pt x="11640" y="1414"/>
                </a:cubicBezTo>
                <a:cubicBezTo>
                  <a:pt x="11532" y="1244"/>
                  <a:pt x="11372" y="997"/>
                  <a:pt x="10738" y="1015"/>
                </a:cubicBezTo>
                <a:cubicBezTo>
                  <a:pt x="10104" y="997"/>
                  <a:pt x="9958" y="1244"/>
                  <a:pt x="9851" y="1414"/>
                </a:cubicBezTo>
                <a:cubicBezTo>
                  <a:pt x="9813" y="1468"/>
                  <a:pt x="9742" y="1468"/>
                  <a:pt x="9705" y="1419"/>
                </a:cubicBezTo>
                <a:cubicBezTo>
                  <a:pt x="9619" y="1311"/>
                  <a:pt x="9518" y="1215"/>
                  <a:pt x="9394" y="1136"/>
                </a:cubicBezTo>
                <a:cubicBezTo>
                  <a:pt x="8878" y="797"/>
                  <a:pt x="8694" y="670"/>
                  <a:pt x="8576" y="89"/>
                </a:cubicBezTo>
                <a:cubicBezTo>
                  <a:pt x="8538" y="-92"/>
                  <a:pt x="8162" y="41"/>
                  <a:pt x="8199" y="205"/>
                </a:cubicBezTo>
                <a:cubicBezTo>
                  <a:pt x="8355" y="870"/>
                  <a:pt x="8625" y="906"/>
                  <a:pt x="8776" y="1087"/>
                </a:cubicBezTo>
                <a:cubicBezTo>
                  <a:pt x="8926" y="1268"/>
                  <a:pt x="8554" y="1365"/>
                  <a:pt x="8876" y="1656"/>
                </a:cubicBezTo>
                <a:cubicBezTo>
                  <a:pt x="8909" y="1686"/>
                  <a:pt x="8942" y="1716"/>
                  <a:pt x="8969" y="1741"/>
                </a:cubicBezTo>
                <a:cubicBezTo>
                  <a:pt x="9007" y="1771"/>
                  <a:pt x="9006" y="1825"/>
                  <a:pt x="8974" y="1861"/>
                </a:cubicBezTo>
                <a:cubicBezTo>
                  <a:pt x="8829" y="2019"/>
                  <a:pt x="8717" y="2259"/>
                  <a:pt x="8695" y="2634"/>
                </a:cubicBezTo>
                <a:cubicBezTo>
                  <a:pt x="8690" y="2689"/>
                  <a:pt x="8646" y="2726"/>
                  <a:pt x="8603" y="2714"/>
                </a:cubicBezTo>
                <a:cubicBezTo>
                  <a:pt x="8479" y="2683"/>
                  <a:pt x="8360" y="2666"/>
                  <a:pt x="8258" y="2678"/>
                </a:cubicBezTo>
                <a:cubicBezTo>
                  <a:pt x="7817" y="2732"/>
                  <a:pt x="7393" y="3323"/>
                  <a:pt x="7076" y="3994"/>
                </a:cubicBezTo>
                <a:cubicBezTo>
                  <a:pt x="7059" y="4031"/>
                  <a:pt x="7006" y="4025"/>
                  <a:pt x="6995" y="3983"/>
                </a:cubicBezTo>
                <a:cubicBezTo>
                  <a:pt x="6871" y="3433"/>
                  <a:pt x="6496" y="2120"/>
                  <a:pt x="6066" y="2247"/>
                </a:cubicBezTo>
                <a:cubicBezTo>
                  <a:pt x="6050" y="2253"/>
                  <a:pt x="6033" y="2260"/>
                  <a:pt x="6022" y="2266"/>
                </a:cubicBezTo>
                <a:cubicBezTo>
                  <a:pt x="5565" y="1939"/>
                  <a:pt x="4513" y="1227"/>
                  <a:pt x="4421" y="1438"/>
                </a:cubicBezTo>
                <a:cubicBezTo>
                  <a:pt x="4411" y="1462"/>
                  <a:pt x="4398" y="1486"/>
                  <a:pt x="4388" y="1510"/>
                </a:cubicBezTo>
                <a:cubicBezTo>
                  <a:pt x="4189" y="1377"/>
                  <a:pt x="3851" y="1154"/>
                  <a:pt x="3781" y="1172"/>
                </a:cubicBezTo>
                <a:cubicBezTo>
                  <a:pt x="3695" y="1196"/>
                  <a:pt x="3620" y="1437"/>
                  <a:pt x="3647" y="1521"/>
                </a:cubicBezTo>
                <a:cubicBezTo>
                  <a:pt x="3668" y="1594"/>
                  <a:pt x="4038" y="1697"/>
                  <a:pt x="4307" y="1758"/>
                </a:cubicBezTo>
                <a:cubicBezTo>
                  <a:pt x="4296" y="1806"/>
                  <a:pt x="4286" y="1867"/>
                  <a:pt x="4275" y="1933"/>
                </a:cubicBezTo>
                <a:cubicBezTo>
                  <a:pt x="4254" y="2121"/>
                  <a:pt x="5221" y="2453"/>
                  <a:pt x="5807" y="2634"/>
                </a:cubicBezTo>
                <a:cubicBezTo>
                  <a:pt x="5753" y="3094"/>
                  <a:pt x="6018" y="3875"/>
                  <a:pt x="6357" y="4552"/>
                </a:cubicBezTo>
                <a:cubicBezTo>
                  <a:pt x="6443" y="4721"/>
                  <a:pt x="6538" y="4854"/>
                  <a:pt x="6646" y="4950"/>
                </a:cubicBezTo>
                <a:cubicBezTo>
                  <a:pt x="6683" y="4987"/>
                  <a:pt x="6695" y="5034"/>
                  <a:pt x="6684" y="5088"/>
                </a:cubicBezTo>
                <a:cubicBezTo>
                  <a:pt x="6582" y="5475"/>
                  <a:pt x="6538" y="5802"/>
                  <a:pt x="6587" y="5959"/>
                </a:cubicBezTo>
                <a:cubicBezTo>
                  <a:pt x="6597" y="6002"/>
                  <a:pt x="6624" y="6043"/>
                  <a:pt x="6667" y="6086"/>
                </a:cubicBezTo>
                <a:cubicBezTo>
                  <a:pt x="6694" y="6116"/>
                  <a:pt x="6690" y="6166"/>
                  <a:pt x="6657" y="6190"/>
                </a:cubicBezTo>
                <a:cubicBezTo>
                  <a:pt x="6313" y="6438"/>
                  <a:pt x="6012" y="6769"/>
                  <a:pt x="5780" y="7168"/>
                </a:cubicBezTo>
                <a:cubicBezTo>
                  <a:pt x="5517" y="7634"/>
                  <a:pt x="5286" y="8125"/>
                  <a:pt x="5098" y="8632"/>
                </a:cubicBezTo>
                <a:cubicBezTo>
                  <a:pt x="5082" y="8669"/>
                  <a:pt x="5045" y="8692"/>
                  <a:pt x="5013" y="8680"/>
                </a:cubicBezTo>
                <a:cubicBezTo>
                  <a:pt x="4545" y="8547"/>
                  <a:pt x="4050" y="8377"/>
                  <a:pt x="3512" y="7839"/>
                </a:cubicBezTo>
                <a:cubicBezTo>
                  <a:pt x="3432" y="7760"/>
                  <a:pt x="3334" y="7738"/>
                  <a:pt x="3232" y="7756"/>
                </a:cubicBezTo>
                <a:cubicBezTo>
                  <a:pt x="3194" y="7762"/>
                  <a:pt x="3157" y="7743"/>
                  <a:pt x="3146" y="7701"/>
                </a:cubicBezTo>
                <a:cubicBezTo>
                  <a:pt x="3028" y="7369"/>
                  <a:pt x="2872" y="7048"/>
                  <a:pt x="2684" y="7072"/>
                </a:cubicBezTo>
                <a:cubicBezTo>
                  <a:pt x="2641" y="7078"/>
                  <a:pt x="2604" y="7048"/>
                  <a:pt x="2594" y="7006"/>
                </a:cubicBezTo>
                <a:cubicBezTo>
                  <a:pt x="2491" y="6365"/>
                  <a:pt x="2323" y="6285"/>
                  <a:pt x="2237" y="6297"/>
                </a:cubicBezTo>
                <a:cubicBezTo>
                  <a:pt x="2200" y="6303"/>
                  <a:pt x="2167" y="6281"/>
                  <a:pt x="2157" y="6244"/>
                </a:cubicBezTo>
                <a:cubicBezTo>
                  <a:pt x="2028" y="5815"/>
                  <a:pt x="1974" y="5332"/>
                  <a:pt x="1668" y="5489"/>
                </a:cubicBezTo>
                <a:cubicBezTo>
                  <a:pt x="1318" y="5664"/>
                  <a:pt x="1743" y="6237"/>
                  <a:pt x="1883" y="6418"/>
                </a:cubicBezTo>
                <a:cubicBezTo>
                  <a:pt x="1904" y="6449"/>
                  <a:pt x="1909" y="6492"/>
                  <a:pt x="1888" y="6522"/>
                </a:cubicBezTo>
                <a:cubicBezTo>
                  <a:pt x="1834" y="6619"/>
                  <a:pt x="1787" y="6854"/>
                  <a:pt x="2276" y="7253"/>
                </a:cubicBezTo>
                <a:cubicBezTo>
                  <a:pt x="2303" y="7278"/>
                  <a:pt x="2319" y="7327"/>
                  <a:pt x="2303" y="7363"/>
                </a:cubicBezTo>
                <a:cubicBezTo>
                  <a:pt x="2195" y="7611"/>
                  <a:pt x="2469" y="7949"/>
                  <a:pt x="2716" y="8209"/>
                </a:cubicBezTo>
                <a:cubicBezTo>
                  <a:pt x="2738" y="8233"/>
                  <a:pt x="2749" y="8262"/>
                  <a:pt x="2738" y="8292"/>
                </a:cubicBezTo>
                <a:cubicBezTo>
                  <a:pt x="2695" y="8456"/>
                  <a:pt x="2706" y="8632"/>
                  <a:pt x="2809" y="8784"/>
                </a:cubicBezTo>
                <a:cubicBezTo>
                  <a:pt x="3088" y="9189"/>
                  <a:pt x="3937" y="9423"/>
                  <a:pt x="4717" y="9562"/>
                </a:cubicBezTo>
                <a:cubicBezTo>
                  <a:pt x="4765" y="9568"/>
                  <a:pt x="4792" y="9623"/>
                  <a:pt x="4781" y="9672"/>
                </a:cubicBezTo>
                <a:cubicBezTo>
                  <a:pt x="4550" y="10560"/>
                  <a:pt x="4437" y="11268"/>
                  <a:pt x="4448" y="12260"/>
                </a:cubicBezTo>
                <a:cubicBezTo>
                  <a:pt x="4448" y="12308"/>
                  <a:pt x="4415" y="12363"/>
                  <a:pt x="4378" y="12381"/>
                </a:cubicBezTo>
                <a:cubicBezTo>
                  <a:pt x="3152" y="12937"/>
                  <a:pt x="2533" y="14961"/>
                  <a:pt x="2501" y="16261"/>
                </a:cubicBezTo>
                <a:cubicBezTo>
                  <a:pt x="2501" y="16334"/>
                  <a:pt x="2426" y="16370"/>
                  <a:pt x="2372" y="16327"/>
                </a:cubicBezTo>
                <a:cubicBezTo>
                  <a:pt x="662" y="14786"/>
                  <a:pt x="72" y="14708"/>
                  <a:pt x="13" y="14871"/>
                </a:cubicBezTo>
                <a:cubicBezTo>
                  <a:pt x="-46" y="15040"/>
                  <a:pt x="99" y="15138"/>
                  <a:pt x="529" y="15313"/>
                </a:cubicBezTo>
                <a:cubicBezTo>
                  <a:pt x="593" y="15337"/>
                  <a:pt x="630" y="15416"/>
                  <a:pt x="620" y="15494"/>
                </a:cubicBezTo>
                <a:cubicBezTo>
                  <a:pt x="534" y="16032"/>
                  <a:pt x="899" y="16104"/>
                  <a:pt x="1098" y="16104"/>
                </a:cubicBezTo>
                <a:cubicBezTo>
                  <a:pt x="1174" y="16104"/>
                  <a:pt x="1243" y="16164"/>
                  <a:pt x="1265" y="16242"/>
                </a:cubicBezTo>
                <a:lnTo>
                  <a:pt x="1313" y="16418"/>
                </a:lnTo>
                <a:cubicBezTo>
                  <a:pt x="1335" y="16497"/>
                  <a:pt x="1388" y="16563"/>
                  <a:pt x="1458" y="16594"/>
                </a:cubicBezTo>
                <a:cubicBezTo>
                  <a:pt x="1662" y="16672"/>
                  <a:pt x="2103" y="16848"/>
                  <a:pt x="2474" y="17006"/>
                </a:cubicBezTo>
                <a:cubicBezTo>
                  <a:pt x="2533" y="17030"/>
                  <a:pt x="2577" y="17077"/>
                  <a:pt x="2604" y="17138"/>
                </a:cubicBezTo>
                <a:cubicBezTo>
                  <a:pt x="2657" y="17271"/>
                  <a:pt x="2732" y="17368"/>
                  <a:pt x="2824" y="17399"/>
                </a:cubicBezTo>
                <a:cubicBezTo>
                  <a:pt x="3657" y="17683"/>
                  <a:pt x="3764" y="14509"/>
                  <a:pt x="3958" y="13681"/>
                </a:cubicBezTo>
                <a:cubicBezTo>
                  <a:pt x="4028" y="13378"/>
                  <a:pt x="4189" y="13208"/>
                  <a:pt x="4361" y="13118"/>
                </a:cubicBezTo>
                <a:cubicBezTo>
                  <a:pt x="4409" y="13093"/>
                  <a:pt x="4468" y="13129"/>
                  <a:pt x="4468" y="13189"/>
                </a:cubicBezTo>
                <a:cubicBezTo>
                  <a:pt x="4753" y="16871"/>
                  <a:pt x="6899" y="19967"/>
                  <a:pt x="9861" y="21345"/>
                </a:cubicBezTo>
                <a:cubicBezTo>
                  <a:pt x="9866" y="21345"/>
                  <a:pt x="9866" y="21345"/>
                  <a:pt x="9871" y="21351"/>
                </a:cubicBezTo>
                <a:cubicBezTo>
                  <a:pt x="10215" y="21508"/>
                  <a:pt x="10593" y="21296"/>
                  <a:pt x="10711" y="20928"/>
                </a:cubicBezTo>
                <a:cubicBezTo>
                  <a:pt x="10738" y="20849"/>
                  <a:pt x="10763" y="20849"/>
                  <a:pt x="10785" y="20922"/>
                </a:cubicBezTo>
                <a:cubicBezTo>
                  <a:pt x="10871" y="21188"/>
                  <a:pt x="11097" y="21382"/>
                  <a:pt x="11366" y="21394"/>
                </a:cubicBezTo>
                <a:cubicBezTo>
                  <a:pt x="11522" y="21400"/>
                  <a:pt x="11576" y="21375"/>
                  <a:pt x="11635" y="21345"/>
                </a:cubicBezTo>
                <a:cubicBezTo>
                  <a:pt x="14597" y="19967"/>
                  <a:pt x="16743" y="16871"/>
                  <a:pt x="17028" y="13189"/>
                </a:cubicBezTo>
                <a:cubicBezTo>
                  <a:pt x="17033" y="13129"/>
                  <a:pt x="17087" y="13093"/>
                  <a:pt x="17135" y="13118"/>
                </a:cubicBezTo>
                <a:cubicBezTo>
                  <a:pt x="17307" y="13208"/>
                  <a:pt x="17468" y="13378"/>
                  <a:pt x="17538" y="13681"/>
                </a:cubicBezTo>
                <a:cubicBezTo>
                  <a:pt x="17732" y="14509"/>
                  <a:pt x="17839" y="17683"/>
                  <a:pt x="18672" y="17399"/>
                </a:cubicBezTo>
                <a:cubicBezTo>
                  <a:pt x="18764" y="17368"/>
                  <a:pt x="18839" y="17277"/>
                  <a:pt x="18892" y="17138"/>
                </a:cubicBezTo>
                <a:cubicBezTo>
                  <a:pt x="18919" y="17077"/>
                  <a:pt x="18963" y="17030"/>
                  <a:pt x="19022" y="17006"/>
                </a:cubicBezTo>
                <a:cubicBezTo>
                  <a:pt x="19393" y="16854"/>
                  <a:pt x="19834" y="16672"/>
                  <a:pt x="20038" y="16594"/>
                </a:cubicBezTo>
                <a:cubicBezTo>
                  <a:pt x="20108" y="16563"/>
                  <a:pt x="20161" y="16503"/>
                  <a:pt x="20182" y="16418"/>
                </a:cubicBezTo>
                <a:lnTo>
                  <a:pt x="20231" y="16242"/>
                </a:lnTo>
                <a:cubicBezTo>
                  <a:pt x="20253" y="16158"/>
                  <a:pt x="20322" y="16104"/>
                  <a:pt x="20398" y="16104"/>
                </a:cubicBezTo>
                <a:cubicBezTo>
                  <a:pt x="20602" y="16104"/>
                  <a:pt x="20968" y="16032"/>
                  <a:pt x="20876" y="15494"/>
                </a:cubicBezTo>
                <a:cubicBezTo>
                  <a:pt x="20866" y="15416"/>
                  <a:pt x="20903" y="15337"/>
                  <a:pt x="20967" y="15313"/>
                </a:cubicBezTo>
                <a:cubicBezTo>
                  <a:pt x="21408" y="15137"/>
                  <a:pt x="21554" y="15040"/>
                  <a:pt x="21489" y="14871"/>
                </a:cubicBezTo>
                <a:cubicBezTo>
                  <a:pt x="21430" y="14708"/>
                  <a:pt x="20839" y="14786"/>
                  <a:pt x="19129" y="16327"/>
                </a:cubicBezTo>
                <a:cubicBezTo>
                  <a:pt x="19081" y="16376"/>
                  <a:pt x="19005" y="16334"/>
                  <a:pt x="19000" y="16261"/>
                </a:cubicBezTo>
                <a:cubicBezTo>
                  <a:pt x="18968" y="14955"/>
                  <a:pt x="18349" y="12937"/>
                  <a:pt x="17123" y="12381"/>
                </a:cubicBezTo>
                <a:cubicBezTo>
                  <a:pt x="17086" y="12363"/>
                  <a:pt x="17054" y="12308"/>
                  <a:pt x="17054" y="12260"/>
                </a:cubicBezTo>
                <a:cubicBezTo>
                  <a:pt x="17065" y="11268"/>
                  <a:pt x="16946" y="10560"/>
                  <a:pt x="16720" y="9672"/>
                </a:cubicBezTo>
                <a:cubicBezTo>
                  <a:pt x="16709" y="9623"/>
                  <a:pt x="16737" y="9568"/>
                  <a:pt x="16786" y="9562"/>
                </a:cubicBezTo>
                <a:cubicBezTo>
                  <a:pt x="17565" y="9423"/>
                  <a:pt x="18415" y="9189"/>
                  <a:pt x="18694" y="8784"/>
                </a:cubicBezTo>
                <a:cubicBezTo>
                  <a:pt x="18796" y="8632"/>
                  <a:pt x="18806" y="8456"/>
                  <a:pt x="18763" y="8292"/>
                </a:cubicBezTo>
                <a:cubicBezTo>
                  <a:pt x="18752" y="8262"/>
                  <a:pt x="18763" y="8227"/>
                  <a:pt x="18785" y="8209"/>
                </a:cubicBezTo>
                <a:cubicBezTo>
                  <a:pt x="19027" y="7949"/>
                  <a:pt x="19306" y="7611"/>
                  <a:pt x="19198" y="7363"/>
                </a:cubicBezTo>
                <a:cubicBezTo>
                  <a:pt x="19182" y="7327"/>
                  <a:pt x="19193" y="7278"/>
                  <a:pt x="19225" y="7253"/>
                </a:cubicBezTo>
                <a:cubicBezTo>
                  <a:pt x="19709" y="6854"/>
                  <a:pt x="19667" y="6619"/>
                  <a:pt x="19613" y="6522"/>
                </a:cubicBezTo>
                <a:cubicBezTo>
                  <a:pt x="19597" y="6492"/>
                  <a:pt x="19597" y="6449"/>
                  <a:pt x="19618" y="6418"/>
                </a:cubicBezTo>
                <a:cubicBezTo>
                  <a:pt x="19763" y="6237"/>
                  <a:pt x="20188" y="5670"/>
                  <a:pt x="19833" y="5489"/>
                </a:cubicBezTo>
                <a:cubicBezTo>
                  <a:pt x="19527" y="5332"/>
                  <a:pt x="19473" y="5815"/>
                  <a:pt x="19344" y="6244"/>
                </a:cubicBezTo>
                <a:cubicBezTo>
                  <a:pt x="19333" y="6281"/>
                  <a:pt x="19301" y="6303"/>
                  <a:pt x="19264" y="6297"/>
                </a:cubicBezTo>
                <a:cubicBezTo>
                  <a:pt x="19178" y="6291"/>
                  <a:pt x="19011" y="6365"/>
                  <a:pt x="18909" y="7006"/>
                </a:cubicBezTo>
                <a:cubicBezTo>
                  <a:pt x="18904" y="7054"/>
                  <a:pt x="18860" y="7078"/>
                  <a:pt x="18817" y="7072"/>
                </a:cubicBezTo>
                <a:cubicBezTo>
                  <a:pt x="18629" y="7048"/>
                  <a:pt x="18468" y="7369"/>
                  <a:pt x="18355" y="7701"/>
                </a:cubicBezTo>
                <a:cubicBezTo>
                  <a:pt x="18339" y="7737"/>
                  <a:pt x="18307" y="7762"/>
                  <a:pt x="18269" y="7756"/>
                </a:cubicBezTo>
                <a:cubicBezTo>
                  <a:pt x="18172" y="7738"/>
                  <a:pt x="18069" y="7754"/>
                  <a:pt x="17988" y="7839"/>
                </a:cubicBezTo>
                <a:cubicBezTo>
                  <a:pt x="17451" y="8371"/>
                  <a:pt x="16958" y="8547"/>
                  <a:pt x="16490" y="8680"/>
                </a:cubicBezTo>
                <a:cubicBezTo>
                  <a:pt x="16452" y="8692"/>
                  <a:pt x="16413" y="8669"/>
                  <a:pt x="16403" y="8632"/>
                </a:cubicBezTo>
                <a:cubicBezTo>
                  <a:pt x="16209" y="8119"/>
                  <a:pt x="15984" y="7634"/>
                  <a:pt x="15721" y="7168"/>
                </a:cubicBezTo>
                <a:cubicBezTo>
                  <a:pt x="15495" y="6769"/>
                  <a:pt x="15193" y="6438"/>
                  <a:pt x="14844" y="6190"/>
                </a:cubicBezTo>
                <a:cubicBezTo>
                  <a:pt x="14811" y="6166"/>
                  <a:pt x="14807" y="6116"/>
                  <a:pt x="14834" y="6086"/>
                </a:cubicBezTo>
                <a:cubicBezTo>
                  <a:pt x="14877" y="6043"/>
                  <a:pt x="14903" y="6002"/>
                  <a:pt x="14914" y="5959"/>
                </a:cubicBezTo>
                <a:cubicBezTo>
                  <a:pt x="14957" y="5802"/>
                  <a:pt x="14914" y="5475"/>
                  <a:pt x="14817" y="5088"/>
                </a:cubicBezTo>
                <a:cubicBezTo>
                  <a:pt x="14806" y="5040"/>
                  <a:pt x="14818" y="4987"/>
                  <a:pt x="14855" y="4950"/>
                </a:cubicBezTo>
                <a:cubicBezTo>
                  <a:pt x="14958" y="4848"/>
                  <a:pt x="15060" y="4721"/>
                  <a:pt x="15146" y="4552"/>
                </a:cubicBezTo>
                <a:cubicBezTo>
                  <a:pt x="15490" y="3875"/>
                  <a:pt x="15747" y="3094"/>
                  <a:pt x="15694" y="2634"/>
                </a:cubicBezTo>
                <a:cubicBezTo>
                  <a:pt x="16274" y="2453"/>
                  <a:pt x="17247" y="2121"/>
                  <a:pt x="17226" y="1933"/>
                </a:cubicBezTo>
                <a:cubicBezTo>
                  <a:pt x="17215" y="1867"/>
                  <a:pt x="17205" y="1812"/>
                  <a:pt x="17194" y="1758"/>
                </a:cubicBezTo>
                <a:cubicBezTo>
                  <a:pt x="17463" y="1691"/>
                  <a:pt x="17827" y="1588"/>
                  <a:pt x="17854" y="1521"/>
                </a:cubicBezTo>
                <a:cubicBezTo>
                  <a:pt x="17881" y="1443"/>
                  <a:pt x="17806" y="1196"/>
                  <a:pt x="17720" y="1172"/>
                </a:cubicBezTo>
                <a:cubicBezTo>
                  <a:pt x="17655" y="1154"/>
                  <a:pt x="17312" y="1377"/>
                  <a:pt x="17113" y="1510"/>
                </a:cubicBezTo>
                <a:cubicBezTo>
                  <a:pt x="17102" y="1486"/>
                  <a:pt x="17092" y="1462"/>
                  <a:pt x="17081" y="1438"/>
                </a:cubicBezTo>
                <a:cubicBezTo>
                  <a:pt x="16990" y="1227"/>
                  <a:pt x="15936" y="1939"/>
                  <a:pt x="15479" y="2266"/>
                </a:cubicBezTo>
                <a:cubicBezTo>
                  <a:pt x="15463" y="2260"/>
                  <a:pt x="15451" y="2253"/>
                  <a:pt x="15435" y="2247"/>
                </a:cubicBezTo>
                <a:cubicBezTo>
                  <a:pt x="15005" y="2120"/>
                  <a:pt x="14630" y="3433"/>
                  <a:pt x="14506" y="3983"/>
                </a:cubicBezTo>
                <a:cubicBezTo>
                  <a:pt x="14495" y="4025"/>
                  <a:pt x="14447" y="4031"/>
                  <a:pt x="14425" y="3994"/>
                </a:cubicBezTo>
                <a:cubicBezTo>
                  <a:pt x="14114" y="3323"/>
                  <a:pt x="13689" y="2732"/>
                  <a:pt x="13243" y="2678"/>
                </a:cubicBezTo>
                <a:cubicBezTo>
                  <a:pt x="13141" y="2666"/>
                  <a:pt x="13012" y="2677"/>
                  <a:pt x="12888" y="2714"/>
                </a:cubicBezTo>
                <a:cubicBezTo>
                  <a:pt x="12845" y="2726"/>
                  <a:pt x="12796" y="2689"/>
                  <a:pt x="12796" y="2634"/>
                </a:cubicBezTo>
                <a:cubicBezTo>
                  <a:pt x="12774" y="2259"/>
                  <a:pt x="12662" y="2019"/>
                  <a:pt x="12517" y="1861"/>
                </a:cubicBezTo>
                <a:cubicBezTo>
                  <a:pt x="12485" y="1825"/>
                  <a:pt x="12484" y="1771"/>
                  <a:pt x="12522" y="1741"/>
                </a:cubicBezTo>
                <a:cubicBezTo>
                  <a:pt x="12554" y="1716"/>
                  <a:pt x="12580" y="1686"/>
                  <a:pt x="12613" y="1656"/>
                </a:cubicBezTo>
                <a:cubicBezTo>
                  <a:pt x="12935" y="1365"/>
                  <a:pt x="12565" y="1268"/>
                  <a:pt x="12715" y="1087"/>
                </a:cubicBezTo>
                <a:cubicBezTo>
                  <a:pt x="12866" y="906"/>
                  <a:pt x="13135" y="864"/>
                  <a:pt x="13291" y="205"/>
                </a:cubicBezTo>
                <a:cubicBezTo>
                  <a:pt x="13320" y="82"/>
                  <a:pt x="13114" y="-26"/>
                  <a:pt x="12994" y="6"/>
                </a:cubicBezTo>
                <a:close/>
                <a:moveTo>
                  <a:pt x="10753" y="6879"/>
                </a:moveTo>
                <a:cubicBezTo>
                  <a:pt x="11774" y="6879"/>
                  <a:pt x="12603" y="7519"/>
                  <a:pt x="12603" y="8317"/>
                </a:cubicBezTo>
                <a:cubicBezTo>
                  <a:pt x="12603" y="9115"/>
                  <a:pt x="11774" y="9757"/>
                  <a:pt x="10753" y="9757"/>
                </a:cubicBezTo>
                <a:cubicBezTo>
                  <a:pt x="9732" y="9757"/>
                  <a:pt x="8903" y="9115"/>
                  <a:pt x="8903" y="8317"/>
                </a:cubicBezTo>
                <a:cubicBezTo>
                  <a:pt x="8903" y="7519"/>
                  <a:pt x="9732" y="6879"/>
                  <a:pt x="10753" y="6879"/>
                </a:cubicBezTo>
                <a:close/>
                <a:moveTo>
                  <a:pt x="6941" y="8649"/>
                </a:moveTo>
                <a:cubicBezTo>
                  <a:pt x="7447" y="8740"/>
                  <a:pt x="7748" y="9588"/>
                  <a:pt x="7613" y="10537"/>
                </a:cubicBezTo>
                <a:cubicBezTo>
                  <a:pt x="7484" y="11486"/>
                  <a:pt x="6963" y="12186"/>
                  <a:pt x="6452" y="12095"/>
                </a:cubicBezTo>
                <a:cubicBezTo>
                  <a:pt x="5947" y="12005"/>
                  <a:pt x="5646" y="11159"/>
                  <a:pt x="5780" y="10210"/>
                </a:cubicBezTo>
                <a:cubicBezTo>
                  <a:pt x="5915" y="9261"/>
                  <a:pt x="6436" y="8559"/>
                  <a:pt x="6941" y="8649"/>
                </a:cubicBezTo>
                <a:close/>
                <a:moveTo>
                  <a:pt x="14560" y="8649"/>
                </a:moveTo>
                <a:cubicBezTo>
                  <a:pt x="15065" y="8559"/>
                  <a:pt x="15586" y="9255"/>
                  <a:pt x="15721" y="10210"/>
                </a:cubicBezTo>
                <a:cubicBezTo>
                  <a:pt x="15855" y="11165"/>
                  <a:pt x="15559" y="12005"/>
                  <a:pt x="15049" y="12095"/>
                </a:cubicBezTo>
                <a:cubicBezTo>
                  <a:pt x="14543" y="12186"/>
                  <a:pt x="14022" y="11492"/>
                  <a:pt x="13888" y="10537"/>
                </a:cubicBezTo>
                <a:cubicBezTo>
                  <a:pt x="13753" y="9588"/>
                  <a:pt x="14054" y="8740"/>
                  <a:pt x="14560" y="8649"/>
                </a:cubicBezTo>
                <a:close/>
                <a:moveTo>
                  <a:pt x="8006" y="12589"/>
                </a:moveTo>
                <a:cubicBezTo>
                  <a:pt x="8163" y="12585"/>
                  <a:pt x="8330" y="12608"/>
                  <a:pt x="8500" y="12664"/>
                </a:cubicBezTo>
                <a:cubicBezTo>
                  <a:pt x="9183" y="12882"/>
                  <a:pt x="9662" y="13517"/>
                  <a:pt x="9560" y="14085"/>
                </a:cubicBezTo>
                <a:cubicBezTo>
                  <a:pt x="9463" y="14647"/>
                  <a:pt x="8828" y="14932"/>
                  <a:pt x="8146" y="14708"/>
                </a:cubicBezTo>
                <a:cubicBezTo>
                  <a:pt x="7463" y="14491"/>
                  <a:pt x="6991" y="13856"/>
                  <a:pt x="7087" y="13288"/>
                </a:cubicBezTo>
                <a:cubicBezTo>
                  <a:pt x="7160" y="12866"/>
                  <a:pt x="7535" y="12600"/>
                  <a:pt x="8006" y="12589"/>
                </a:cubicBezTo>
                <a:close/>
                <a:moveTo>
                  <a:pt x="13496" y="12590"/>
                </a:moveTo>
                <a:cubicBezTo>
                  <a:pt x="13967" y="12603"/>
                  <a:pt x="14341" y="12866"/>
                  <a:pt x="14414" y="13288"/>
                </a:cubicBezTo>
                <a:cubicBezTo>
                  <a:pt x="14510" y="13850"/>
                  <a:pt x="14038" y="14485"/>
                  <a:pt x="13355" y="14708"/>
                </a:cubicBezTo>
                <a:cubicBezTo>
                  <a:pt x="12672" y="14926"/>
                  <a:pt x="12043" y="14647"/>
                  <a:pt x="11941" y="14085"/>
                </a:cubicBezTo>
                <a:cubicBezTo>
                  <a:pt x="11844" y="13523"/>
                  <a:pt x="12318" y="12888"/>
                  <a:pt x="13001" y="12664"/>
                </a:cubicBezTo>
                <a:cubicBezTo>
                  <a:pt x="13171" y="12610"/>
                  <a:pt x="13339" y="12586"/>
                  <a:pt x="13496" y="12590"/>
                </a:cubicBezTo>
                <a:close/>
                <a:moveTo>
                  <a:pt x="7106" y="15893"/>
                </a:moveTo>
                <a:cubicBezTo>
                  <a:pt x="7429" y="15860"/>
                  <a:pt x="7851" y="16099"/>
                  <a:pt x="8178" y="16539"/>
                </a:cubicBezTo>
                <a:cubicBezTo>
                  <a:pt x="8618" y="17125"/>
                  <a:pt x="8726" y="17833"/>
                  <a:pt x="8415" y="18130"/>
                </a:cubicBezTo>
                <a:cubicBezTo>
                  <a:pt x="8103" y="18426"/>
                  <a:pt x="7496" y="18197"/>
                  <a:pt x="7060" y="17610"/>
                </a:cubicBezTo>
                <a:cubicBezTo>
                  <a:pt x="6620" y="17030"/>
                  <a:pt x="6517" y="16316"/>
                  <a:pt x="6824" y="16019"/>
                </a:cubicBezTo>
                <a:cubicBezTo>
                  <a:pt x="6902" y="15945"/>
                  <a:pt x="6998" y="15904"/>
                  <a:pt x="7106" y="15893"/>
                </a:cubicBezTo>
                <a:close/>
                <a:moveTo>
                  <a:pt x="14404" y="15895"/>
                </a:moveTo>
                <a:cubicBezTo>
                  <a:pt x="14510" y="15905"/>
                  <a:pt x="14606" y="15945"/>
                  <a:pt x="14682" y="16019"/>
                </a:cubicBezTo>
                <a:cubicBezTo>
                  <a:pt x="14989" y="16322"/>
                  <a:pt x="14883" y="17030"/>
                  <a:pt x="14447" y="17610"/>
                </a:cubicBezTo>
                <a:cubicBezTo>
                  <a:pt x="14006" y="18191"/>
                  <a:pt x="13398" y="18426"/>
                  <a:pt x="13091" y="18130"/>
                </a:cubicBezTo>
                <a:cubicBezTo>
                  <a:pt x="12780" y="17833"/>
                  <a:pt x="12888" y="17119"/>
                  <a:pt x="13328" y="16539"/>
                </a:cubicBezTo>
                <a:cubicBezTo>
                  <a:pt x="13659" y="16104"/>
                  <a:pt x="14083" y="15863"/>
                  <a:pt x="14404" y="15895"/>
                </a:cubicBezTo>
                <a:close/>
              </a:path>
            </a:pathLst>
          </a:custGeom>
          <a:solidFill>
            <a:srgbClr val="B51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B51600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08" name="Light Bulb"/>
          <p:cNvSpPr/>
          <p:nvPr/>
        </p:nvSpPr>
        <p:spPr>
          <a:xfrm>
            <a:off x="9797167" y="4195657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09" name="Ladybug"/>
          <p:cNvSpPr/>
          <p:nvPr/>
        </p:nvSpPr>
        <p:spPr>
          <a:xfrm>
            <a:off x="9432407" y="4728528"/>
            <a:ext cx="516563" cy="457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403" fill="norm" stroke="1" extrusionOk="0">
                <a:moveTo>
                  <a:pt x="12994" y="6"/>
                </a:moveTo>
                <a:cubicBezTo>
                  <a:pt x="12954" y="17"/>
                  <a:pt x="12924" y="43"/>
                  <a:pt x="12915" y="89"/>
                </a:cubicBezTo>
                <a:cubicBezTo>
                  <a:pt x="12802" y="664"/>
                  <a:pt x="12613" y="797"/>
                  <a:pt x="12097" y="1136"/>
                </a:cubicBezTo>
                <a:cubicBezTo>
                  <a:pt x="11979" y="1215"/>
                  <a:pt x="11872" y="1317"/>
                  <a:pt x="11786" y="1419"/>
                </a:cubicBezTo>
                <a:cubicBezTo>
                  <a:pt x="11749" y="1468"/>
                  <a:pt x="11678" y="1468"/>
                  <a:pt x="11640" y="1414"/>
                </a:cubicBezTo>
                <a:cubicBezTo>
                  <a:pt x="11532" y="1244"/>
                  <a:pt x="11372" y="997"/>
                  <a:pt x="10738" y="1015"/>
                </a:cubicBezTo>
                <a:cubicBezTo>
                  <a:pt x="10104" y="997"/>
                  <a:pt x="9958" y="1244"/>
                  <a:pt x="9851" y="1414"/>
                </a:cubicBezTo>
                <a:cubicBezTo>
                  <a:pt x="9813" y="1468"/>
                  <a:pt x="9742" y="1468"/>
                  <a:pt x="9705" y="1419"/>
                </a:cubicBezTo>
                <a:cubicBezTo>
                  <a:pt x="9619" y="1311"/>
                  <a:pt x="9518" y="1215"/>
                  <a:pt x="9394" y="1136"/>
                </a:cubicBezTo>
                <a:cubicBezTo>
                  <a:pt x="8878" y="797"/>
                  <a:pt x="8694" y="670"/>
                  <a:pt x="8576" y="89"/>
                </a:cubicBezTo>
                <a:cubicBezTo>
                  <a:pt x="8538" y="-92"/>
                  <a:pt x="8162" y="41"/>
                  <a:pt x="8199" y="205"/>
                </a:cubicBezTo>
                <a:cubicBezTo>
                  <a:pt x="8355" y="870"/>
                  <a:pt x="8625" y="906"/>
                  <a:pt x="8776" y="1087"/>
                </a:cubicBezTo>
                <a:cubicBezTo>
                  <a:pt x="8926" y="1268"/>
                  <a:pt x="8554" y="1365"/>
                  <a:pt x="8876" y="1656"/>
                </a:cubicBezTo>
                <a:cubicBezTo>
                  <a:pt x="8909" y="1686"/>
                  <a:pt x="8942" y="1716"/>
                  <a:pt x="8969" y="1741"/>
                </a:cubicBezTo>
                <a:cubicBezTo>
                  <a:pt x="9007" y="1771"/>
                  <a:pt x="9006" y="1825"/>
                  <a:pt x="8974" y="1861"/>
                </a:cubicBezTo>
                <a:cubicBezTo>
                  <a:pt x="8829" y="2019"/>
                  <a:pt x="8717" y="2259"/>
                  <a:pt x="8695" y="2634"/>
                </a:cubicBezTo>
                <a:cubicBezTo>
                  <a:pt x="8690" y="2689"/>
                  <a:pt x="8646" y="2726"/>
                  <a:pt x="8603" y="2714"/>
                </a:cubicBezTo>
                <a:cubicBezTo>
                  <a:pt x="8479" y="2683"/>
                  <a:pt x="8360" y="2666"/>
                  <a:pt x="8258" y="2678"/>
                </a:cubicBezTo>
                <a:cubicBezTo>
                  <a:pt x="7817" y="2732"/>
                  <a:pt x="7393" y="3323"/>
                  <a:pt x="7076" y="3994"/>
                </a:cubicBezTo>
                <a:cubicBezTo>
                  <a:pt x="7059" y="4031"/>
                  <a:pt x="7006" y="4025"/>
                  <a:pt x="6995" y="3983"/>
                </a:cubicBezTo>
                <a:cubicBezTo>
                  <a:pt x="6871" y="3433"/>
                  <a:pt x="6496" y="2120"/>
                  <a:pt x="6066" y="2247"/>
                </a:cubicBezTo>
                <a:cubicBezTo>
                  <a:pt x="6050" y="2253"/>
                  <a:pt x="6033" y="2260"/>
                  <a:pt x="6022" y="2266"/>
                </a:cubicBezTo>
                <a:cubicBezTo>
                  <a:pt x="5565" y="1939"/>
                  <a:pt x="4513" y="1227"/>
                  <a:pt x="4421" y="1438"/>
                </a:cubicBezTo>
                <a:cubicBezTo>
                  <a:pt x="4411" y="1462"/>
                  <a:pt x="4398" y="1486"/>
                  <a:pt x="4388" y="1510"/>
                </a:cubicBezTo>
                <a:cubicBezTo>
                  <a:pt x="4189" y="1377"/>
                  <a:pt x="3851" y="1154"/>
                  <a:pt x="3781" y="1172"/>
                </a:cubicBezTo>
                <a:cubicBezTo>
                  <a:pt x="3695" y="1196"/>
                  <a:pt x="3620" y="1437"/>
                  <a:pt x="3647" y="1521"/>
                </a:cubicBezTo>
                <a:cubicBezTo>
                  <a:pt x="3668" y="1594"/>
                  <a:pt x="4038" y="1697"/>
                  <a:pt x="4307" y="1758"/>
                </a:cubicBezTo>
                <a:cubicBezTo>
                  <a:pt x="4296" y="1806"/>
                  <a:pt x="4286" y="1867"/>
                  <a:pt x="4275" y="1933"/>
                </a:cubicBezTo>
                <a:cubicBezTo>
                  <a:pt x="4254" y="2121"/>
                  <a:pt x="5221" y="2453"/>
                  <a:pt x="5807" y="2634"/>
                </a:cubicBezTo>
                <a:cubicBezTo>
                  <a:pt x="5753" y="3094"/>
                  <a:pt x="6018" y="3875"/>
                  <a:pt x="6357" y="4552"/>
                </a:cubicBezTo>
                <a:cubicBezTo>
                  <a:pt x="6443" y="4721"/>
                  <a:pt x="6538" y="4854"/>
                  <a:pt x="6646" y="4950"/>
                </a:cubicBezTo>
                <a:cubicBezTo>
                  <a:pt x="6683" y="4987"/>
                  <a:pt x="6695" y="5034"/>
                  <a:pt x="6684" y="5088"/>
                </a:cubicBezTo>
                <a:cubicBezTo>
                  <a:pt x="6582" y="5475"/>
                  <a:pt x="6538" y="5802"/>
                  <a:pt x="6587" y="5959"/>
                </a:cubicBezTo>
                <a:cubicBezTo>
                  <a:pt x="6597" y="6002"/>
                  <a:pt x="6624" y="6043"/>
                  <a:pt x="6667" y="6086"/>
                </a:cubicBezTo>
                <a:cubicBezTo>
                  <a:pt x="6694" y="6116"/>
                  <a:pt x="6690" y="6166"/>
                  <a:pt x="6657" y="6190"/>
                </a:cubicBezTo>
                <a:cubicBezTo>
                  <a:pt x="6313" y="6438"/>
                  <a:pt x="6012" y="6769"/>
                  <a:pt x="5780" y="7168"/>
                </a:cubicBezTo>
                <a:cubicBezTo>
                  <a:pt x="5517" y="7634"/>
                  <a:pt x="5286" y="8125"/>
                  <a:pt x="5098" y="8632"/>
                </a:cubicBezTo>
                <a:cubicBezTo>
                  <a:pt x="5082" y="8669"/>
                  <a:pt x="5045" y="8692"/>
                  <a:pt x="5013" y="8680"/>
                </a:cubicBezTo>
                <a:cubicBezTo>
                  <a:pt x="4545" y="8547"/>
                  <a:pt x="4050" y="8377"/>
                  <a:pt x="3512" y="7839"/>
                </a:cubicBezTo>
                <a:cubicBezTo>
                  <a:pt x="3432" y="7760"/>
                  <a:pt x="3334" y="7738"/>
                  <a:pt x="3232" y="7756"/>
                </a:cubicBezTo>
                <a:cubicBezTo>
                  <a:pt x="3194" y="7762"/>
                  <a:pt x="3157" y="7743"/>
                  <a:pt x="3146" y="7701"/>
                </a:cubicBezTo>
                <a:cubicBezTo>
                  <a:pt x="3028" y="7369"/>
                  <a:pt x="2872" y="7048"/>
                  <a:pt x="2684" y="7072"/>
                </a:cubicBezTo>
                <a:cubicBezTo>
                  <a:pt x="2641" y="7078"/>
                  <a:pt x="2604" y="7048"/>
                  <a:pt x="2594" y="7006"/>
                </a:cubicBezTo>
                <a:cubicBezTo>
                  <a:pt x="2491" y="6365"/>
                  <a:pt x="2323" y="6285"/>
                  <a:pt x="2237" y="6297"/>
                </a:cubicBezTo>
                <a:cubicBezTo>
                  <a:pt x="2200" y="6303"/>
                  <a:pt x="2167" y="6281"/>
                  <a:pt x="2157" y="6244"/>
                </a:cubicBezTo>
                <a:cubicBezTo>
                  <a:pt x="2028" y="5815"/>
                  <a:pt x="1974" y="5332"/>
                  <a:pt x="1668" y="5489"/>
                </a:cubicBezTo>
                <a:cubicBezTo>
                  <a:pt x="1318" y="5664"/>
                  <a:pt x="1743" y="6237"/>
                  <a:pt x="1883" y="6418"/>
                </a:cubicBezTo>
                <a:cubicBezTo>
                  <a:pt x="1904" y="6449"/>
                  <a:pt x="1909" y="6492"/>
                  <a:pt x="1888" y="6522"/>
                </a:cubicBezTo>
                <a:cubicBezTo>
                  <a:pt x="1834" y="6619"/>
                  <a:pt x="1787" y="6854"/>
                  <a:pt x="2276" y="7253"/>
                </a:cubicBezTo>
                <a:cubicBezTo>
                  <a:pt x="2303" y="7278"/>
                  <a:pt x="2319" y="7327"/>
                  <a:pt x="2303" y="7363"/>
                </a:cubicBezTo>
                <a:cubicBezTo>
                  <a:pt x="2195" y="7611"/>
                  <a:pt x="2469" y="7949"/>
                  <a:pt x="2716" y="8209"/>
                </a:cubicBezTo>
                <a:cubicBezTo>
                  <a:pt x="2738" y="8233"/>
                  <a:pt x="2749" y="8262"/>
                  <a:pt x="2738" y="8292"/>
                </a:cubicBezTo>
                <a:cubicBezTo>
                  <a:pt x="2695" y="8456"/>
                  <a:pt x="2706" y="8632"/>
                  <a:pt x="2809" y="8784"/>
                </a:cubicBezTo>
                <a:cubicBezTo>
                  <a:pt x="3088" y="9189"/>
                  <a:pt x="3937" y="9423"/>
                  <a:pt x="4717" y="9562"/>
                </a:cubicBezTo>
                <a:cubicBezTo>
                  <a:pt x="4765" y="9568"/>
                  <a:pt x="4792" y="9623"/>
                  <a:pt x="4781" y="9672"/>
                </a:cubicBezTo>
                <a:cubicBezTo>
                  <a:pt x="4550" y="10560"/>
                  <a:pt x="4437" y="11268"/>
                  <a:pt x="4448" y="12260"/>
                </a:cubicBezTo>
                <a:cubicBezTo>
                  <a:pt x="4448" y="12308"/>
                  <a:pt x="4415" y="12363"/>
                  <a:pt x="4378" y="12381"/>
                </a:cubicBezTo>
                <a:cubicBezTo>
                  <a:pt x="3152" y="12937"/>
                  <a:pt x="2533" y="14961"/>
                  <a:pt x="2501" y="16261"/>
                </a:cubicBezTo>
                <a:cubicBezTo>
                  <a:pt x="2501" y="16334"/>
                  <a:pt x="2426" y="16370"/>
                  <a:pt x="2372" y="16327"/>
                </a:cubicBezTo>
                <a:cubicBezTo>
                  <a:pt x="662" y="14786"/>
                  <a:pt x="72" y="14708"/>
                  <a:pt x="13" y="14871"/>
                </a:cubicBezTo>
                <a:cubicBezTo>
                  <a:pt x="-46" y="15040"/>
                  <a:pt x="99" y="15138"/>
                  <a:pt x="529" y="15313"/>
                </a:cubicBezTo>
                <a:cubicBezTo>
                  <a:pt x="593" y="15337"/>
                  <a:pt x="630" y="15416"/>
                  <a:pt x="620" y="15494"/>
                </a:cubicBezTo>
                <a:cubicBezTo>
                  <a:pt x="534" y="16032"/>
                  <a:pt x="899" y="16104"/>
                  <a:pt x="1098" y="16104"/>
                </a:cubicBezTo>
                <a:cubicBezTo>
                  <a:pt x="1174" y="16104"/>
                  <a:pt x="1243" y="16164"/>
                  <a:pt x="1265" y="16242"/>
                </a:cubicBezTo>
                <a:lnTo>
                  <a:pt x="1313" y="16418"/>
                </a:lnTo>
                <a:cubicBezTo>
                  <a:pt x="1335" y="16497"/>
                  <a:pt x="1388" y="16563"/>
                  <a:pt x="1458" y="16594"/>
                </a:cubicBezTo>
                <a:cubicBezTo>
                  <a:pt x="1662" y="16672"/>
                  <a:pt x="2103" y="16848"/>
                  <a:pt x="2474" y="17006"/>
                </a:cubicBezTo>
                <a:cubicBezTo>
                  <a:pt x="2533" y="17030"/>
                  <a:pt x="2577" y="17077"/>
                  <a:pt x="2604" y="17138"/>
                </a:cubicBezTo>
                <a:cubicBezTo>
                  <a:pt x="2657" y="17271"/>
                  <a:pt x="2732" y="17368"/>
                  <a:pt x="2824" y="17399"/>
                </a:cubicBezTo>
                <a:cubicBezTo>
                  <a:pt x="3657" y="17683"/>
                  <a:pt x="3764" y="14509"/>
                  <a:pt x="3958" y="13681"/>
                </a:cubicBezTo>
                <a:cubicBezTo>
                  <a:pt x="4028" y="13378"/>
                  <a:pt x="4189" y="13208"/>
                  <a:pt x="4361" y="13118"/>
                </a:cubicBezTo>
                <a:cubicBezTo>
                  <a:pt x="4409" y="13093"/>
                  <a:pt x="4468" y="13129"/>
                  <a:pt x="4468" y="13189"/>
                </a:cubicBezTo>
                <a:cubicBezTo>
                  <a:pt x="4753" y="16871"/>
                  <a:pt x="6899" y="19967"/>
                  <a:pt x="9861" y="21345"/>
                </a:cubicBezTo>
                <a:cubicBezTo>
                  <a:pt x="9866" y="21345"/>
                  <a:pt x="9866" y="21345"/>
                  <a:pt x="9871" y="21351"/>
                </a:cubicBezTo>
                <a:cubicBezTo>
                  <a:pt x="10215" y="21508"/>
                  <a:pt x="10593" y="21296"/>
                  <a:pt x="10711" y="20928"/>
                </a:cubicBezTo>
                <a:cubicBezTo>
                  <a:pt x="10738" y="20849"/>
                  <a:pt x="10763" y="20849"/>
                  <a:pt x="10785" y="20922"/>
                </a:cubicBezTo>
                <a:cubicBezTo>
                  <a:pt x="10871" y="21188"/>
                  <a:pt x="11097" y="21382"/>
                  <a:pt x="11366" y="21394"/>
                </a:cubicBezTo>
                <a:cubicBezTo>
                  <a:pt x="11522" y="21400"/>
                  <a:pt x="11576" y="21375"/>
                  <a:pt x="11635" y="21345"/>
                </a:cubicBezTo>
                <a:cubicBezTo>
                  <a:pt x="14597" y="19967"/>
                  <a:pt x="16743" y="16871"/>
                  <a:pt x="17028" y="13189"/>
                </a:cubicBezTo>
                <a:cubicBezTo>
                  <a:pt x="17033" y="13129"/>
                  <a:pt x="17087" y="13093"/>
                  <a:pt x="17135" y="13118"/>
                </a:cubicBezTo>
                <a:cubicBezTo>
                  <a:pt x="17307" y="13208"/>
                  <a:pt x="17468" y="13378"/>
                  <a:pt x="17538" y="13681"/>
                </a:cubicBezTo>
                <a:cubicBezTo>
                  <a:pt x="17732" y="14509"/>
                  <a:pt x="17839" y="17683"/>
                  <a:pt x="18672" y="17399"/>
                </a:cubicBezTo>
                <a:cubicBezTo>
                  <a:pt x="18764" y="17368"/>
                  <a:pt x="18839" y="17277"/>
                  <a:pt x="18892" y="17138"/>
                </a:cubicBezTo>
                <a:cubicBezTo>
                  <a:pt x="18919" y="17077"/>
                  <a:pt x="18963" y="17030"/>
                  <a:pt x="19022" y="17006"/>
                </a:cubicBezTo>
                <a:cubicBezTo>
                  <a:pt x="19393" y="16854"/>
                  <a:pt x="19834" y="16672"/>
                  <a:pt x="20038" y="16594"/>
                </a:cubicBezTo>
                <a:cubicBezTo>
                  <a:pt x="20108" y="16563"/>
                  <a:pt x="20161" y="16503"/>
                  <a:pt x="20182" y="16418"/>
                </a:cubicBezTo>
                <a:lnTo>
                  <a:pt x="20231" y="16242"/>
                </a:lnTo>
                <a:cubicBezTo>
                  <a:pt x="20253" y="16158"/>
                  <a:pt x="20322" y="16104"/>
                  <a:pt x="20398" y="16104"/>
                </a:cubicBezTo>
                <a:cubicBezTo>
                  <a:pt x="20602" y="16104"/>
                  <a:pt x="20968" y="16032"/>
                  <a:pt x="20876" y="15494"/>
                </a:cubicBezTo>
                <a:cubicBezTo>
                  <a:pt x="20866" y="15416"/>
                  <a:pt x="20903" y="15337"/>
                  <a:pt x="20967" y="15313"/>
                </a:cubicBezTo>
                <a:cubicBezTo>
                  <a:pt x="21408" y="15137"/>
                  <a:pt x="21554" y="15040"/>
                  <a:pt x="21489" y="14871"/>
                </a:cubicBezTo>
                <a:cubicBezTo>
                  <a:pt x="21430" y="14708"/>
                  <a:pt x="20839" y="14786"/>
                  <a:pt x="19129" y="16327"/>
                </a:cubicBezTo>
                <a:cubicBezTo>
                  <a:pt x="19081" y="16376"/>
                  <a:pt x="19005" y="16334"/>
                  <a:pt x="19000" y="16261"/>
                </a:cubicBezTo>
                <a:cubicBezTo>
                  <a:pt x="18968" y="14955"/>
                  <a:pt x="18349" y="12937"/>
                  <a:pt x="17123" y="12381"/>
                </a:cubicBezTo>
                <a:cubicBezTo>
                  <a:pt x="17086" y="12363"/>
                  <a:pt x="17054" y="12308"/>
                  <a:pt x="17054" y="12260"/>
                </a:cubicBezTo>
                <a:cubicBezTo>
                  <a:pt x="17065" y="11268"/>
                  <a:pt x="16946" y="10560"/>
                  <a:pt x="16720" y="9672"/>
                </a:cubicBezTo>
                <a:cubicBezTo>
                  <a:pt x="16709" y="9623"/>
                  <a:pt x="16737" y="9568"/>
                  <a:pt x="16786" y="9562"/>
                </a:cubicBezTo>
                <a:cubicBezTo>
                  <a:pt x="17565" y="9423"/>
                  <a:pt x="18415" y="9189"/>
                  <a:pt x="18694" y="8784"/>
                </a:cubicBezTo>
                <a:cubicBezTo>
                  <a:pt x="18796" y="8632"/>
                  <a:pt x="18806" y="8456"/>
                  <a:pt x="18763" y="8292"/>
                </a:cubicBezTo>
                <a:cubicBezTo>
                  <a:pt x="18752" y="8262"/>
                  <a:pt x="18763" y="8227"/>
                  <a:pt x="18785" y="8209"/>
                </a:cubicBezTo>
                <a:cubicBezTo>
                  <a:pt x="19027" y="7949"/>
                  <a:pt x="19306" y="7611"/>
                  <a:pt x="19198" y="7363"/>
                </a:cubicBezTo>
                <a:cubicBezTo>
                  <a:pt x="19182" y="7327"/>
                  <a:pt x="19193" y="7278"/>
                  <a:pt x="19225" y="7253"/>
                </a:cubicBezTo>
                <a:cubicBezTo>
                  <a:pt x="19709" y="6854"/>
                  <a:pt x="19667" y="6619"/>
                  <a:pt x="19613" y="6522"/>
                </a:cubicBezTo>
                <a:cubicBezTo>
                  <a:pt x="19597" y="6492"/>
                  <a:pt x="19597" y="6449"/>
                  <a:pt x="19618" y="6418"/>
                </a:cubicBezTo>
                <a:cubicBezTo>
                  <a:pt x="19763" y="6237"/>
                  <a:pt x="20188" y="5670"/>
                  <a:pt x="19833" y="5489"/>
                </a:cubicBezTo>
                <a:cubicBezTo>
                  <a:pt x="19527" y="5332"/>
                  <a:pt x="19473" y="5815"/>
                  <a:pt x="19344" y="6244"/>
                </a:cubicBezTo>
                <a:cubicBezTo>
                  <a:pt x="19333" y="6281"/>
                  <a:pt x="19301" y="6303"/>
                  <a:pt x="19264" y="6297"/>
                </a:cubicBezTo>
                <a:cubicBezTo>
                  <a:pt x="19178" y="6291"/>
                  <a:pt x="19011" y="6365"/>
                  <a:pt x="18909" y="7006"/>
                </a:cubicBezTo>
                <a:cubicBezTo>
                  <a:pt x="18904" y="7054"/>
                  <a:pt x="18860" y="7078"/>
                  <a:pt x="18817" y="7072"/>
                </a:cubicBezTo>
                <a:cubicBezTo>
                  <a:pt x="18629" y="7048"/>
                  <a:pt x="18468" y="7369"/>
                  <a:pt x="18355" y="7701"/>
                </a:cubicBezTo>
                <a:cubicBezTo>
                  <a:pt x="18339" y="7737"/>
                  <a:pt x="18307" y="7762"/>
                  <a:pt x="18269" y="7756"/>
                </a:cubicBezTo>
                <a:cubicBezTo>
                  <a:pt x="18172" y="7738"/>
                  <a:pt x="18069" y="7754"/>
                  <a:pt x="17988" y="7839"/>
                </a:cubicBezTo>
                <a:cubicBezTo>
                  <a:pt x="17451" y="8371"/>
                  <a:pt x="16958" y="8547"/>
                  <a:pt x="16490" y="8680"/>
                </a:cubicBezTo>
                <a:cubicBezTo>
                  <a:pt x="16452" y="8692"/>
                  <a:pt x="16413" y="8669"/>
                  <a:pt x="16403" y="8632"/>
                </a:cubicBezTo>
                <a:cubicBezTo>
                  <a:pt x="16209" y="8119"/>
                  <a:pt x="15984" y="7634"/>
                  <a:pt x="15721" y="7168"/>
                </a:cubicBezTo>
                <a:cubicBezTo>
                  <a:pt x="15495" y="6769"/>
                  <a:pt x="15193" y="6438"/>
                  <a:pt x="14844" y="6190"/>
                </a:cubicBezTo>
                <a:cubicBezTo>
                  <a:pt x="14811" y="6166"/>
                  <a:pt x="14807" y="6116"/>
                  <a:pt x="14834" y="6086"/>
                </a:cubicBezTo>
                <a:cubicBezTo>
                  <a:pt x="14877" y="6043"/>
                  <a:pt x="14903" y="6002"/>
                  <a:pt x="14914" y="5959"/>
                </a:cubicBezTo>
                <a:cubicBezTo>
                  <a:pt x="14957" y="5802"/>
                  <a:pt x="14914" y="5475"/>
                  <a:pt x="14817" y="5088"/>
                </a:cubicBezTo>
                <a:cubicBezTo>
                  <a:pt x="14806" y="5040"/>
                  <a:pt x="14818" y="4987"/>
                  <a:pt x="14855" y="4950"/>
                </a:cubicBezTo>
                <a:cubicBezTo>
                  <a:pt x="14958" y="4848"/>
                  <a:pt x="15060" y="4721"/>
                  <a:pt x="15146" y="4552"/>
                </a:cubicBezTo>
                <a:cubicBezTo>
                  <a:pt x="15490" y="3875"/>
                  <a:pt x="15747" y="3094"/>
                  <a:pt x="15694" y="2634"/>
                </a:cubicBezTo>
                <a:cubicBezTo>
                  <a:pt x="16274" y="2453"/>
                  <a:pt x="17247" y="2121"/>
                  <a:pt x="17226" y="1933"/>
                </a:cubicBezTo>
                <a:cubicBezTo>
                  <a:pt x="17215" y="1867"/>
                  <a:pt x="17205" y="1812"/>
                  <a:pt x="17194" y="1758"/>
                </a:cubicBezTo>
                <a:cubicBezTo>
                  <a:pt x="17463" y="1691"/>
                  <a:pt x="17827" y="1588"/>
                  <a:pt x="17854" y="1521"/>
                </a:cubicBezTo>
                <a:cubicBezTo>
                  <a:pt x="17881" y="1443"/>
                  <a:pt x="17806" y="1196"/>
                  <a:pt x="17720" y="1172"/>
                </a:cubicBezTo>
                <a:cubicBezTo>
                  <a:pt x="17655" y="1154"/>
                  <a:pt x="17312" y="1377"/>
                  <a:pt x="17113" y="1510"/>
                </a:cubicBezTo>
                <a:cubicBezTo>
                  <a:pt x="17102" y="1486"/>
                  <a:pt x="17092" y="1462"/>
                  <a:pt x="17081" y="1438"/>
                </a:cubicBezTo>
                <a:cubicBezTo>
                  <a:pt x="16990" y="1227"/>
                  <a:pt x="15936" y="1939"/>
                  <a:pt x="15479" y="2266"/>
                </a:cubicBezTo>
                <a:cubicBezTo>
                  <a:pt x="15463" y="2260"/>
                  <a:pt x="15451" y="2253"/>
                  <a:pt x="15435" y="2247"/>
                </a:cubicBezTo>
                <a:cubicBezTo>
                  <a:pt x="15005" y="2120"/>
                  <a:pt x="14630" y="3433"/>
                  <a:pt x="14506" y="3983"/>
                </a:cubicBezTo>
                <a:cubicBezTo>
                  <a:pt x="14495" y="4025"/>
                  <a:pt x="14447" y="4031"/>
                  <a:pt x="14425" y="3994"/>
                </a:cubicBezTo>
                <a:cubicBezTo>
                  <a:pt x="14114" y="3323"/>
                  <a:pt x="13689" y="2732"/>
                  <a:pt x="13243" y="2678"/>
                </a:cubicBezTo>
                <a:cubicBezTo>
                  <a:pt x="13141" y="2666"/>
                  <a:pt x="13012" y="2677"/>
                  <a:pt x="12888" y="2714"/>
                </a:cubicBezTo>
                <a:cubicBezTo>
                  <a:pt x="12845" y="2726"/>
                  <a:pt x="12796" y="2689"/>
                  <a:pt x="12796" y="2634"/>
                </a:cubicBezTo>
                <a:cubicBezTo>
                  <a:pt x="12774" y="2259"/>
                  <a:pt x="12662" y="2019"/>
                  <a:pt x="12517" y="1861"/>
                </a:cubicBezTo>
                <a:cubicBezTo>
                  <a:pt x="12485" y="1825"/>
                  <a:pt x="12484" y="1771"/>
                  <a:pt x="12522" y="1741"/>
                </a:cubicBezTo>
                <a:cubicBezTo>
                  <a:pt x="12554" y="1716"/>
                  <a:pt x="12580" y="1686"/>
                  <a:pt x="12613" y="1656"/>
                </a:cubicBezTo>
                <a:cubicBezTo>
                  <a:pt x="12935" y="1365"/>
                  <a:pt x="12565" y="1268"/>
                  <a:pt x="12715" y="1087"/>
                </a:cubicBezTo>
                <a:cubicBezTo>
                  <a:pt x="12866" y="906"/>
                  <a:pt x="13135" y="864"/>
                  <a:pt x="13291" y="205"/>
                </a:cubicBezTo>
                <a:cubicBezTo>
                  <a:pt x="13320" y="82"/>
                  <a:pt x="13114" y="-26"/>
                  <a:pt x="12994" y="6"/>
                </a:cubicBezTo>
                <a:close/>
                <a:moveTo>
                  <a:pt x="10753" y="6879"/>
                </a:moveTo>
                <a:cubicBezTo>
                  <a:pt x="11774" y="6879"/>
                  <a:pt x="12603" y="7519"/>
                  <a:pt x="12603" y="8317"/>
                </a:cubicBezTo>
                <a:cubicBezTo>
                  <a:pt x="12603" y="9115"/>
                  <a:pt x="11774" y="9757"/>
                  <a:pt x="10753" y="9757"/>
                </a:cubicBezTo>
                <a:cubicBezTo>
                  <a:pt x="9732" y="9757"/>
                  <a:pt x="8903" y="9115"/>
                  <a:pt x="8903" y="8317"/>
                </a:cubicBezTo>
                <a:cubicBezTo>
                  <a:pt x="8903" y="7519"/>
                  <a:pt x="9732" y="6879"/>
                  <a:pt x="10753" y="6879"/>
                </a:cubicBezTo>
                <a:close/>
                <a:moveTo>
                  <a:pt x="6941" y="8649"/>
                </a:moveTo>
                <a:cubicBezTo>
                  <a:pt x="7447" y="8740"/>
                  <a:pt x="7748" y="9588"/>
                  <a:pt x="7613" y="10537"/>
                </a:cubicBezTo>
                <a:cubicBezTo>
                  <a:pt x="7484" y="11486"/>
                  <a:pt x="6963" y="12186"/>
                  <a:pt x="6452" y="12095"/>
                </a:cubicBezTo>
                <a:cubicBezTo>
                  <a:pt x="5947" y="12005"/>
                  <a:pt x="5646" y="11159"/>
                  <a:pt x="5780" y="10210"/>
                </a:cubicBezTo>
                <a:cubicBezTo>
                  <a:pt x="5915" y="9261"/>
                  <a:pt x="6436" y="8559"/>
                  <a:pt x="6941" y="8649"/>
                </a:cubicBezTo>
                <a:close/>
                <a:moveTo>
                  <a:pt x="14560" y="8649"/>
                </a:moveTo>
                <a:cubicBezTo>
                  <a:pt x="15065" y="8559"/>
                  <a:pt x="15586" y="9255"/>
                  <a:pt x="15721" y="10210"/>
                </a:cubicBezTo>
                <a:cubicBezTo>
                  <a:pt x="15855" y="11165"/>
                  <a:pt x="15559" y="12005"/>
                  <a:pt x="15049" y="12095"/>
                </a:cubicBezTo>
                <a:cubicBezTo>
                  <a:pt x="14543" y="12186"/>
                  <a:pt x="14022" y="11492"/>
                  <a:pt x="13888" y="10537"/>
                </a:cubicBezTo>
                <a:cubicBezTo>
                  <a:pt x="13753" y="9588"/>
                  <a:pt x="14054" y="8740"/>
                  <a:pt x="14560" y="8649"/>
                </a:cubicBezTo>
                <a:close/>
                <a:moveTo>
                  <a:pt x="8006" y="12589"/>
                </a:moveTo>
                <a:cubicBezTo>
                  <a:pt x="8163" y="12585"/>
                  <a:pt x="8330" y="12608"/>
                  <a:pt x="8500" y="12664"/>
                </a:cubicBezTo>
                <a:cubicBezTo>
                  <a:pt x="9183" y="12882"/>
                  <a:pt x="9662" y="13517"/>
                  <a:pt x="9560" y="14085"/>
                </a:cubicBezTo>
                <a:cubicBezTo>
                  <a:pt x="9463" y="14647"/>
                  <a:pt x="8828" y="14932"/>
                  <a:pt x="8146" y="14708"/>
                </a:cubicBezTo>
                <a:cubicBezTo>
                  <a:pt x="7463" y="14491"/>
                  <a:pt x="6991" y="13856"/>
                  <a:pt x="7087" y="13288"/>
                </a:cubicBezTo>
                <a:cubicBezTo>
                  <a:pt x="7160" y="12866"/>
                  <a:pt x="7535" y="12600"/>
                  <a:pt x="8006" y="12589"/>
                </a:cubicBezTo>
                <a:close/>
                <a:moveTo>
                  <a:pt x="13496" y="12590"/>
                </a:moveTo>
                <a:cubicBezTo>
                  <a:pt x="13967" y="12603"/>
                  <a:pt x="14341" y="12866"/>
                  <a:pt x="14414" y="13288"/>
                </a:cubicBezTo>
                <a:cubicBezTo>
                  <a:pt x="14510" y="13850"/>
                  <a:pt x="14038" y="14485"/>
                  <a:pt x="13355" y="14708"/>
                </a:cubicBezTo>
                <a:cubicBezTo>
                  <a:pt x="12672" y="14926"/>
                  <a:pt x="12043" y="14647"/>
                  <a:pt x="11941" y="14085"/>
                </a:cubicBezTo>
                <a:cubicBezTo>
                  <a:pt x="11844" y="13523"/>
                  <a:pt x="12318" y="12888"/>
                  <a:pt x="13001" y="12664"/>
                </a:cubicBezTo>
                <a:cubicBezTo>
                  <a:pt x="13171" y="12610"/>
                  <a:pt x="13339" y="12586"/>
                  <a:pt x="13496" y="12590"/>
                </a:cubicBezTo>
                <a:close/>
                <a:moveTo>
                  <a:pt x="7106" y="15893"/>
                </a:moveTo>
                <a:cubicBezTo>
                  <a:pt x="7429" y="15860"/>
                  <a:pt x="7851" y="16099"/>
                  <a:pt x="8178" y="16539"/>
                </a:cubicBezTo>
                <a:cubicBezTo>
                  <a:pt x="8618" y="17125"/>
                  <a:pt x="8726" y="17833"/>
                  <a:pt x="8415" y="18130"/>
                </a:cubicBezTo>
                <a:cubicBezTo>
                  <a:pt x="8103" y="18426"/>
                  <a:pt x="7496" y="18197"/>
                  <a:pt x="7060" y="17610"/>
                </a:cubicBezTo>
                <a:cubicBezTo>
                  <a:pt x="6620" y="17030"/>
                  <a:pt x="6517" y="16316"/>
                  <a:pt x="6824" y="16019"/>
                </a:cubicBezTo>
                <a:cubicBezTo>
                  <a:pt x="6902" y="15945"/>
                  <a:pt x="6998" y="15904"/>
                  <a:pt x="7106" y="15893"/>
                </a:cubicBezTo>
                <a:close/>
                <a:moveTo>
                  <a:pt x="14404" y="15895"/>
                </a:moveTo>
                <a:cubicBezTo>
                  <a:pt x="14510" y="15905"/>
                  <a:pt x="14606" y="15945"/>
                  <a:pt x="14682" y="16019"/>
                </a:cubicBezTo>
                <a:cubicBezTo>
                  <a:pt x="14989" y="16322"/>
                  <a:pt x="14883" y="17030"/>
                  <a:pt x="14447" y="17610"/>
                </a:cubicBezTo>
                <a:cubicBezTo>
                  <a:pt x="14006" y="18191"/>
                  <a:pt x="13398" y="18426"/>
                  <a:pt x="13091" y="18130"/>
                </a:cubicBezTo>
                <a:cubicBezTo>
                  <a:pt x="12780" y="17833"/>
                  <a:pt x="12888" y="17119"/>
                  <a:pt x="13328" y="16539"/>
                </a:cubicBezTo>
                <a:cubicBezTo>
                  <a:pt x="13659" y="16104"/>
                  <a:pt x="14083" y="15863"/>
                  <a:pt x="14404" y="15895"/>
                </a:cubicBezTo>
                <a:close/>
              </a:path>
            </a:pathLst>
          </a:custGeom>
          <a:solidFill>
            <a:srgbClr val="B51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B51600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10" name="Light Bulb"/>
          <p:cNvSpPr/>
          <p:nvPr/>
        </p:nvSpPr>
        <p:spPr>
          <a:xfrm>
            <a:off x="10622667" y="2711875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11" name="Light Bulb"/>
          <p:cNvSpPr/>
          <p:nvPr/>
        </p:nvSpPr>
        <p:spPr>
          <a:xfrm>
            <a:off x="11130667" y="2711875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12" name="Light Bulb"/>
          <p:cNvSpPr/>
          <p:nvPr/>
        </p:nvSpPr>
        <p:spPr>
          <a:xfrm>
            <a:off x="10622667" y="3473877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13" name="Light Bulb"/>
          <p:cNvSpPr/>
          <p:nvPr/>
        </p:nvSpPr>
        <p:spPr>
          <a:xfrm>
            <a:off x="11130667" y="4195657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14" name="Ladybug"/>
          <p:cNvSpPr/>
          <p:nvPr/>
        </p:nvSpPr>
        <p:spPr>
          <a:xfrm>
            <a:off x="10791307" y="4728528"/>
            <a:ext cx="516563" cy="457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403" fill="norm" stroke="1" extrusionOk="0">
                <a:moveTo>
                  <a:pt x="12994" y="6"/>
                </a:moveTo>
                <a:cubicBezTo>
                  <a:pt x="12954" y="17"/>
                  <a:pt x="12924" y="43"/>
                  <a:pt x="12915" y="89"/>
                </a:cubicBezTo>
                <a:cubicBezTo>
                  <a:pt x="12802" y="664"/>
                  <a:pt x="12613" y="797"/>
                  <a:pt x="12097" y="1136"/>
                </a:cubicBezTo>
                <a:cubicBezTo>
                  <a:pt x="11979" y="1215"/>
                  <a:pt x="11872" y="1317"/>
                  <a:pt x="11786" y="1419"/>
                </a:cubicBezTo>
                <a:cubicBezTo>
                  <a:pt x="11749" y="1468"/>
                  <a:pt x="11678" y="1468"/>
                  <a:pt x="11640" y="1414"/>
                </a:cubicBezTo>
                <a:cubicBezTo>
                  <a:pt x="11532" y="1244"/>
                  <a:pt x="11372" y="997"/>
                  <a:pt x="10738" y="1015"/>
                </a:cubicBezTo>
                <a:cubicBezTo>
                  <a:pt x="10104" y="997"/>
                  <a:pt x="9958" y="1244"/>
                  <a:pt x="9851" y="1414"/>
                </a:cubicBezTo>
                <a:cubicBezTo>
                  <a:pt x="9813" y="1468"/>
                  <a:pt x="9742" y="1468"/>
                  <a:pt x="9705" y="1419"/>
                </a:cubicBezTo>
                <a:cubicBezTo>
                  <a:pt x="9619" y="1311"/>
                  <a:pt x="9518" y="1215"/>
                  <a:pt x="9394" y="1136"/>
                </a:cubicBezTo>
                <a:cubicBezTo>
                  <a:pt x="8878" y="797"/>
                  <a:pt x="8694" y="670"/>
                  <a:pt x="8576" y="89"/>
                </a:cubicBezTo>
                <a:cubicBezTo>
                  <a:pt x="8538" y="-92"/>
                  <a:pt x="8162" y="41"/>
                  <a:pt x="8199" y="205"/>
                </a:cubicBezTo>
                <a:cubicBezTo>
                  <a:pt x="8355" y="870"/>
                  <a:pt x="8625" y="906"/>
                  <a:pt x="8776" y="1087"/>
                </a:cubicBezTo>
                <a:cubicBezTo>
                  <a:pt x="8926" y="1268"/>
                  <a:pt x="8554" y="1365"/>
                  <a:pt x="8876" y="1656"/>
                </a:cubicBezTo>
                <a:cubicBezTo>
                  <a:pt x="8909" y="1686"/>
                  <a:pt x="8942" y="1716"/>
                  <a:pt x="8969" y="1741"/>
                </a:cubicBezTo>
                <a:cubicBezTo>
                  <a:pt x="9007" y="1771"/>
                  <a:pt x="9006" y="1825"/>
                  <a:pt x="8974" y="1861"/>
                </a:cubicBezTo>
                <a:cubicBezTo>
                  <a:pt x="8829" y="2019"/>
                  <a:pt x="8717" y="2259"/>
                  <a:pt x="8695" y="2634"/>
                </a:cubicBezTo>
                <a:cubicBezTo>
                  <a:pt x="8690" y="2689"/>
                  <a:pt x="8646" y="2726"/>
                  <a:pt x="8603" y="2714"/>
                </a:cubicBezTo>
                <a:cubicBezTo>
                  <a:pt x="8479" y="2683"/>
                  <a:pt x="8360" y="2666"/>
                  <a:pt x="8258" y="2678"/>
                </a:cubicBezTo>
                <a:cubicBezTo>
                  <a:pt x="7817" y="2732"/>
                  <a:pt x="7393" y="3323"/>
                  <a:pt x="7076" y="3994"/>
                </a:cubicBezTo>
                <a:cubicBezTo>
                  <a:pt x="7059" y="4031"/>
                  <a:pt x="7006" y="4025"/>
                  <a:pt x="6995" y="3983"/>
                </a:cubicBezTo>
                <a:cubicBezTo>
                  <a:pt x="6871" y="3433"/>
                  <a:pt x="6496" y="2120"/>
                  <a:pt x="6066" y="2247"/>
                </a:cubicBezTo>
                <a:cubicBezTo>
                  <a:pt x="6050" y="2253"/>
                  <a:pt x="6033" y="2260"/>
                  <a:pt x="6022" y="2266"/>
                </a:cubicBezTo>
                <a:cubicBezTo>
                  <a:pt x="5565" y="1939"/>
                  <a:pt x="4513" y="1227"/>
                  <a:pt x="4421" y="1438"/>
                </a:cubicBezTo>
                <a:cubicBezTo>
                  <a:pt x="4411" y="1462"/>
                  <a:pt x="4398" y="1486"/>
                  <a:pt x="4388" y="1510"/>
                </a:cubicBezTo>
                <a:cubicBezTo>
                  <a:pt x="4189" y="1377"/>
                  <a:pt x="3851" y="1154"/>
                  <a:pt x="3781" y="1172"/>
                </a:cubicBezTo>
                <a:cubicBezTo>
                  <a:pt x="3695" y="1196"/>
                  <a:pt x="3620" y="1437"/>
                  <a:pt x="3647" y="1521"/>
                </a:cubicBezTo>
                <a:cubicBezTo>
                  <a:pt x="3668" y="1594"/>
                  <a:pt x="4038" y="1697"/>
                  <a:pt x="4307" y="1758"/>
                </a:cubicBezTo>
                <a:cubicBezTo>
                  <a:pt x="4296" y="1806"/>
                  <a:pt x="4286" y="1867"/>
                  <a:pt x="4275" y="1933"/>
                </a:cubicBezTo>
                <a:cubicBezTo>
                  <a:pt x="4254" y="2121"/>
                  <a:pt x="5221" y="2453"/>
                  <a:pt x="5807" y="2634"/>
                </a:cubicBezTo>
                <a:cubicBezTo>
                  <a:pt x="5753" y="3094"/>
                  <a:pt x="6018" y="3875"/>
                  <a:pt x="6357" y="4552"/>
                </a:cubicBezTo>
                <a:cubicBezTo>
                  <a:pt x="6443" y="4721"/>
                  <a:pt x="6538" y="4854"/>
                  <a:pt x="6646" y="4950"/>
                </a:cubicBezTo>
                <a:cubicBezTo>
                  <a:pt x="6683" y="4987"/>
                  <a:pt x="6695" y="5034"/>
                  <a:pt x="6684" y="5088"/>
                </a:cubicBezTo>
                <a:cubicBezTo>
                  <a:pt x="6582" y="5475"/>
                  <a:pt x="6538" y="5802"/>
                  <a:pt x="6587" y="5959"/>
                </a:cubicBezTo>
                <a:cubicBezTo>
                  <a:pt x="6597" y="6002"/>
                  <a:pt x="6624" y="6043"/>
                  <a:pt x="6667" y="6086"/>
                </a:cubicBezTo>
                <a:cubicBezTo>
                  <a:pt x="6694" y="6116"/>
                  <a:pt x="6690" y="6166"/>
                  <a:pt x="6657" y="6190"/>
                </a:cubicBezTo>
                <a:cubicBezTo>
                  <a:pt x="6313" y="6438"/>
                  <a:pt x="6012" y="6769"/>
                  <a:pt x="5780" y="7168"/>
                </a:cubicBezTo>
                <a:cubicBezTo>
                  <a:pt x="5517" y="7634"/>
                  <a:pt x="5286" y="8125"/>
                  <a:pt x="5098" y="8632"/>
                </a:cubicBezTo>
                <a:cubicBezTo>
                  <a:pt x="5082" y="8669"/>
                  <a:pt x="5045" y="8692"/>
                  <a:pt x="5013" y="8680"/>
                </a:cubicBezTo>
                <a:cubicBezTo>
                  <a:pt x="4545" y="8547"/>
                  <a:pt x="4050" y="8377"/>
                  <a:pt x="3512" y="7839"/>
                </a:cubicBezTo>
                <a:cubicBezTo>
                  <a:pt x="3432" y="7760"/>
                  <a:pt x="3334" y="7738"/>
                  <a:pt x="3232" y="7756"/>
                </a:cubicBezTo>
                <a:cubicBezTo>
                  <a:pt x="3194" y="7762"/>
                  <a:pt x="3157" y="7743"/>
                  <a:pt x="3146" y="7701"/>
                </a:cubicBezTo>
                <a:cubicBezTo>
                  <a:pt x="3028" y="7369"/>
                  <a:pt x="2872" y="7048"/>
                  <a:pt x="2684" y="7072"/>
                </a:cubicBezTo>
                <a:cubicBezTo>
                  <a:pt x="2641" y="7078"/>
                  <a:pt x="2604" y="7048"/>
                  <a:pt x="2594" y="7006"/>
                </a:cubicBezTo>
                <a:cubicBezTo>
                  <a:pt x="2491" y="6365"/>
                  <a:pt x="2323" y="6285"/>
                  <a:pt x="2237" y="6297"/>
                </a:cubicBezTo>
                <a:cubicBezTo>
                  <a:pt x="2200" y="6303"/>
                  <a:pt x="2167" y="6281"/>
                  <a:pt x="2157" y="6244"/>
                </a:cubicBezTo>
                <a:cubicBezTo>
                  <a:pt x="2028" y="5815"/>
                  <a:pt x="1974" y="5332"/>
                  <a:pt x="1668" y="5489"/>
                </a:cubicBezTo>
                <a:cubicBezTo>
                  <a:pt x="1318" y="5664"/>
                  <a:pt x="1743" y="6237"/>
                  <a:pt x="1883" y="6418"/>
                </a:cubicBezTo>
                <a:cubicBezTo>
                  <a:pt x="1904" y="6449"/>
                  <a:pt x="1909" y="6492"/>
                  <a:pt x="1888" y="6522"/>
                </a:cubicBezTo>
                <a:cubicBezTo>
                  <a:pt x="1834" y="6619"/>
                  <a:pt x="1787" y="6854"/>
                  <a:pt x="2276" y="7253"/>
                </a:cubicBezTo>
                <a:cubicBezTo>
                  <a:pt x="2303" y="7278"/>
                  <a:pt x="2319" y="7327"/>
                  <a:pt x="2303" y="7363"/>
                </a:cubicBezTo>
                <a:cubicBezTo>
                  <a:pt x="2195" y="7611"/>
                  <a:pt x="2469" y="7949"/>
                  <a:pt x="2716" y="8209"/>
                </a:cubicBezTo>
                <a:cubicBezTo>
                  <a:pt x="2738" y="8233"/>
                  <a:pt x="2749" y="8262"/>
                  <a:pt x="2738" y="8292"/>
                </a:cubicBezTo>
                <a:cubicBezTo>
                  <a:pt x="2695" y="8456"/>
                  <a:pt x="2706" y="8632"/>
                  <a:pt x="2809" y="8784"/>
                </a:cubicBezTo>
                <a:cubicBezTo>
                  <a:pt x="3088" y="9189"/>
                  <a:pt x="3937" y="9423"/>
                  <a:pt x="4717" y="9562"/>
                </a:cubicBezTo>
                <a:cubicBezTo>
                  <a:pt x="4765" y="9568"/>
                  <a:pt x="4792" y="9623"/>
                  <a:pt x="4781" y="9672"/>
                </a:cubicBezTo>
                <a:cubicBezTo>
                  <a:pt x="4550" y="10560"/>
                  <a:pt x="4437" y="11268"/>
                  <a:pt x="4448" y="12260"/>
                </a:cubicBezTo>
                <a:cubicBezTo>
                  <a:pt x="4448" y="12308"/>
                  <a:pt x="4415" y="12363"/>
                  <a:pt x="4378" y="12381"/>
                </a:cubicBezTo>
                <a:cubicBezTo>
                  <a:pt x="3152" y="12937"/>
                  <a:pt x="2533" y="14961"/>
                  <a:pt x="2501" y="16261"/>
                </a:cubicBezTo>
                <a:cubicBezTo>
                  <a:pt x="2501" y="16334"/>
                  <a:pt x="2426" y="16370"/>
                  <a:pt x="2372" y="16327"/>
                </a:cubicBezTo>
                <a:cubicBezTo>
                  <a:pt x="662" y="14786"/>
                  <a:pt x="72" y="14708"/>
                  <a:pt x="13" y="14871"/>
                </a:cubicBezTo>
                <a:cubicBezTo>
                  <a:pt x="-46" y="15040"/>
                  <a:pt x="99" y="15138"/>
                  <a:pt x="529" y="15313"/>
                </a:cubicBezTo>
                <a:cubicBezTo>
                  <a:pt x="593" y="15337"/>
                  <a:pt x="630" y="15416"/>
                  <a:pt x="620" y="15494"/>
                </a:cubicBezTo>
                <a:cubicBezTo>
                  <a:pt x="534" y="16032"/>
                  <a:pt x="899" y="16104"/>
                  <a:pt x="1098" y="16104"/>
                </a:cubicBezTo>
                <a:cubicBezTo>
                  <a:pt x="1174" y="16104"/>
                  <a:pt x="1243" y="16164"/>
                  <a:pt x="1265" y="16242"/>
                </a:cubicBezTo>
                <a:lnTo>
                  <a:pt x="1313" y="16418"/>
                </a:lnTo>
                <a:cubicBezTo>
                  <a:pt x="1335" y="16497"/>
                  <a:pt x="1388" y="16563"/>
                  <a:pt x="1458" y="16594"/>
                </a:cubicBezTo>
                <a:cubicBezTo>
                  <a:pt x="1662" y="16672"/>
                  <a:pt x="2103" y="16848"/>
                  <a:pt x="2474" y="17006"/>
                </a:cubicBezTo>
                <a:cubicBezTo>
                  <a:pt x="2533" y="17030"/>
                  <a:pt x="2577" y="17077"/>
                  <a:pt x="2604" y="17138"/>
                </a:cubicBezTo>
                <a:cubicBezTo>
                  <a:pt x="2657" y="17271"/>
                  <a:pt x="2732" y="17368"/>
                  <a:pt x="2824" y="17399"/>
                </a:cubicBezTo>
                <a:cubicBezTo>
                  <a:pt x="3657" y="17683"/>
                  <a:pt x="3764" y="14509"/>
                  <a:pt x="3958" y="13681"/>
                </a:cubicBezTo>
                <a:cubicBezTo>
                  <a:pt x="4028" y="13378"/>
                  <a:pt x="4189" y="13208"/>
                  <a:pt x="4361" y="13118"/>
                </a:cubicBezTo>
                <a:cubicBezTo>
                  <a:pt x="4409" y="13093"/>
                  <a:pt x="4468" y="13129"/>
                  <a:pt x="4468" y="13189"/>
                </a:cubicBezTo>
                <a:cubicBezTo>
                  <a:pt x="4753" y="16871"/>
                  <a:pt x="6899" y="19967"/>
                  <a:pt x="9861" y="21345"/>
                </a:cubicBezTo>
                <a:cubicBezTo>
                  <a:pt x="9866" y="21345"/>
                  <a:pt x="9866" y="21345"/>
                  <a:pt x="9871" y="21351"/>
                </a:cubicBezTo>
                <a:cubicBezTo>
                  <a:pt x="10215" y="21508"/>
                  <a:pt x="10593" y="21296"/>
                  <a:pt x="10711" y="20928"/>
                </a:cubicBezTo>
                <a:cubicBezTo>
                  <a:pt x="10738" y="20849"/>
                  <a:pt x="10763" y="20849"/>
                  <a:pt x="10785" y="20922"/>
                </a:cubicBezTo>
                <a:cubicBezTo>
                  <a:pt x="10871" y="21188"/>
                  <a:pt x="11097" y="21382"/>
                  <a:pt x="11366" y="21394"/>
                </a:cubicBezTo>
                <a:cubicBezTo>
                  <a:pt x="11522" y="21400"/>
                  <a:pt x="11576" y="21375"/>
                  <a:pt x="11635" y="21345"/>
                </a:cubicBezTo>
                <a:cubicBezTo>
                  <a:pt x="14597" y="19967"/>
                  <a:pt x="16743" y="16871"/>
                  <a:pt x="17028" y="13189"/>
                </a:cubicBezTo>
                <a:cubicBezTo>
                  <a:pt x="17033" y="13129"/>
                  <a:pt x="17087" y="13093"/>
                  <a:pt x="17135" y="13118"/>
                </a:cubicBezTo>
                <a:cubicBezTo>
                  <a:pt x="17307" y="13208"/>
                  <a:pt x="17468" y="13378"/>
                  <a:pt x="17538" y="13681"/>
                </a:cubicBezTo>
                <a:cubicBezTo>
                  <a:pt x="17732" y="14509"/>
                  <a:pt x="17839" y="17683"/>
                  <a:pt x="18672" y="17399"/>
                </a:cubicBezTo>
                <a:cubicBezTo>
                  <a:pt x="18764" y="17368"/>
                  <a:pt x="18839" y="17277"/>
                  <a:pt x="18892" y="17138"/>
                </a:cubicBezTo>
                <a:cubicBezTo>
                  <a:pt x="18919" y="17077"/>
                  <a:pt x="18963" y="17030"/>
                  <a:pt x="19022" y="17006"/>
                </a:cubicBezTo>
                <a:cubicBezTo>
                  <a:pt x="19393" y="16854"/>
                  <a:pt x="19834" y="16672"/>
                  <a:pt x="20038" y="16594"/>
                </a:cubicBezTo>
                <a:cubicBezTo>
                  <a:pt x="20108" y="16563"/>
                  <a:pt x="20161" y="16503"/>
                  <a:pt x="20182" y="16418"/>
                </a:cubicBezTo>
                <a:lnTo>
                  <a:pt x="20231" y="16242"/>
                </a:lnTo>
                <a:cubicBezTo>
                  <a:pt x="20253" y="16158"/>
                  <a:pt x="20322" y="16104"/>
                  <a:pt x="20398" y="16104"/>
                </a:cubicBezTo>
                <a:cubicBezTo>
                  <a:pt x="20602" y="16104"/>
                  <a:pt x="20968" y="16032"/>
                  <a:pt x="20876" y="15494"/>
                </a:cubicBezTo>
                <a:cubicBezTo>
                  <a:pt x="20866" y="15416"/>
                  <a:pt x="20903" y="15337"/>
                  <a:pt x="20967" y="15313"/>
                </a:cubicBezTo>
                <a:cubicBezTo>
                  <a:pt x="21408" y="15137"/>
                  <a:pt x="21554" y="15040"/>
                  <a:pt x="21489" y="14871"/>
                </a:cubicBezTo>
                <a:cubicBezTo>
                  <a:pt x="21430" y="14708"/>
                  <a:pt x="20839" y="14786"/>
                  <a:pt x="19129" y="16327"/>
                </a:cubicBezTo>
                <a:cubicBezTo>
                  <a:pt x="19081" y="16376"/>
                  <a:pt x="19005" y="16334"/>
                  <a:pt x="19000" y="16261"/>
                </a:cubicBezTo>
                <a:cubicBezTo>
                  <a:pt x="18968" y="14955"/>
                  <a:pt x="18349" y="12937"/>
                  <a:pt x="17123" y="12381"/>
                </a:cubicBezTo>
                <a:cubicBezTo>
                  <a:pt x="17086" y="12363"/>
                  <a:pt x="17054" y="12308"/>
                  <a:pt x="17054" y="12260"/>
                </a:cubicBezTo>
                <a:cubicBezTo>
                  <a:pt x="17065" y="11268"/>
                  <a:pt x="16946" y="10560"/>
                  <a:pt x="16720" y="9672"/>
                </a:cubicBezTo>
                <a:cubicBezTo>
                  <a:pt x="16709" y="9623"/>
                  <a:pt x="16737" y="9568"/>
                  <a:pt x="16786" y="9562"/>
                </a:cubicBezTo>
                <a:cubicBezTo>
                  <a:pt x="17565" y="9423"/>
                  <a:pt x="18415" y="9189"/>
                  <a:pt x="18694" y="8784"/>
                </a:cubicBezTo>
                <a:cubicBezTo>
                  <a:pt x="18796" y="8632"/>
                  <a:pt x="18806" y="8456"/>
                  <a:pt x="18763" y="8292"/>
                </a:cubicBezTo>
                <a:cubicBezTo>
                  <a:pt x="18752" y="8262"/>
                  <a:pt x="18763" y="8227"/>
                  <a:pt x="18785" y="8209"/>
                </a:cubicBezTo>
                <a:cubicBezTo>
                  <a:pt x="19027" y="7949"/>
                  <a:pt x="19306" y="7611"/>
                  <a:pt x="19198" y="7363"/>
                </a:cubicBezTo>
                <a:cubicBezTo>
                  <a:pt x="19182" y="7327"/>
                  <a:pt x="19193" y="7278"/>
                  <a:pt x="19225" y="7253"/>
                </a:cubicBezTo>
                <a:cubicBezTo>
                  <a:pt x="19709" y="6854"/>
                  <a:pt x="19667" y="6619"/>
                  <a:pt x="19613" y="6522"/>
                </a:cubicBezTo>
                <a:cubicBezTo>
                  <a:pt x="19597" y="6492"/>
                  <a:pt x="19597" y="6449"/>
                  <a:pt x="19618" y="6418"/>
                </a:cubicBezTo>
                <a:cubicBezTo>
                  <a:pt x="19763" y="6237"/>
                  <a:pt x="20188" y="5670"/>
                  <a:pt x="19833" y="5489"/>
                </a:cubicBezTo>
                <a:cubicBezTo>
                  <a:pt x="19527" y="5332"/>
                  <a:pt x="19473" y="5815"/>
                  <a:pt x="19344" y="6244"/>
                </a:cubicBezTo>
                <a:cubicBezTo>
                  <a:pt x="19333" y="6281"/>
                  <a:pt x="19301" y="6303"/>
                  <a:pt x="19264" y="6297"/>
                </a:cubicBezTo>
                <a:cubicBezTo>
                  <a:pt x="19178" y="6291"/>
                  <a:pt x="19011" y="6365"/>
                  <a:pt x="18909" y="7006"/>
                </a:cubicBezTo>
                <a:cubicBezTo>
                  <a:pt x="18904" y="7054"/>
                  <a:pt x="18860" y="7078"/>
                  <a:pt x="18817" y="7072"/>
                </a:cubicBezTo>
                <a:cubicBezTo>
                  <a:pt x="18629" y="7048"/>
                  <a:pt x="18468" y="7369"/>
                  <a:pt x="18355" y="7701"/>
                </a:cubicBezTo>
                <a:cubicBezTo>
                  <a:pt x="18339" y="7737"/>
                  <a:pt x="18307" y="7762"/>
                  <a:pt x="18269" y="7756"/>
                </a:cubicBezTo>
                <a:cubicBezTo>
                  <a:pt x="18172" y="7738"/>
                  <a:pt x="18069" y="7754"/>
                  <a:pt x="17988" y="7839"/>
                </a:cubicBezTo>
                <a:cubicBezTo>
                  <a:pt x="17451" y="8371"/>
                  <a:pt x="16958" y="8547"/>
                  <a:pt x="16490" y="8680"/>
                </a:cubicBezTo>
                <a:cubicBezTo>
                  <a:pt x="16452" y="8692"/>
                  <a:pt x="16413" y="8669"/>
                  <a:pt x="16403" y="8632"/>
                </a:cubicBezTo>
                <a:cubicBezTo>
                  <a:pt x="16209" y="8119"/>
                  <a:pt x="15984" y="7634"/>
                  <a:pt x="15721" y="7168"/>
                </a:cubicBezTo>
                <a:cubicBezTo>
                  <a:pt x="15495" y="6769"/>
                  <a:pt x="15193" y="6438"/>
                  <a:pt x="14844" y="6190"/>
                </a:cubicBezTo>
                <a:cubicBezTo>
                  <a:pt x="14811" y="6166"/>
                  <a:pt x="14807" y="6116"/>
                  <a:pt x="14834" y="6086"/>
                </a:cubicBezTo>
                <a:cubicBezTo>
                  <a:pt x="14877" y="6043"/>
                  <a:pt x="14903" y="6002"/>
                  <a:pt x="14914" y="5959"/>
                </a:cubicBezTo>
                <a:cubicBezTo>
                  <a:pt x="14957" y="5802"/>
                  <a:pt x="14914" y="5475"/>
                  <a:pt x="14817" y="5088"/>
                </a:cubicBezTo>
                <a:cubicBezTo>
                  <a:pt x="14806" y="5040"/>
                  <a:pt x="14818" y="4987"/>
                  <a:pt x="14855" y="4950"/>
                </a:cubicBezTo>
                <a:cubicBezTo>
                  <a:pt x="14958" y="4848"/>
                  <a:pt x="15060" y="4721"/>
                  <a:pt x="15146" y="4552"/>
                </a:cubicBezTo>
                <a:cubicBezTo>
                  <a:pt x="15490" y="3875"/>
                  <a:pt x="15747" y="3094"/>
                  <a:pt x="15694" y="2634"/>
                </a:cubicBezTo>
                <a:cubicBezTo>
                  <a:pt x="16274" y="2453"/>
                  <a:pt x="17247" y="2121"/>
                  <a:pt x="17226" y="1933"/>
                </a:cubicBezTo>
                <a:cubicBezTo>
                  <a:pt x="17215" y="1867"/>
                  <a:pt x="17205" y="1812"/>
                  <a:pt x="17194" y="1758"/>
                </a:cubicBezTo>
                <a:cubicBezTo>
                  <a:pt x="17463" y="1691"/>
                  <a:pt x="17827" y="1588"/>
                  <a:pt x="17854" y="1521"/>
                </a:cubicBezTo>
                <a:cubicBezTo>
                  <a:pt x="17881" y="1443"/>
                  <a:pt x="17806" y="1196"/>
                  <a:pt x="17720" y="1172"/>
                </a:cubicBezTo>
                <a:cubicBezTo>
                  <a:pt x="17655" y="1154"/>
                  <a:pt x="17312" y="1377"/>
                  <a:pt x="17113" y="1510"/>
                </a:cubicBezTo>
                <a:cubicBezTo>
                  <a:pt x="17102" y="1486"/>
                  <a:pt x="17092" y="1462"/>
                  <a:pt x="17081" y="1438"/>
                </a:cubicBezTo>
                <a:cubicBezTo>
                  <a:pt x="16990" y="1227"/>
                  <a:pt x="15936" y="1939"/>
                  <a:pt x="15479" y="2266"/>
                </a:cubicBezTo>
                <a:cubicBezTo>
                  <a:pt x="15463" y="2260"/>
                  <a:pt x="15451" y="2253"/>
                  <a:pt x="15435" y="2247"/>
                </a:cubicBezTo>
                <a:cubicBezTo>
                  <a:pt x="15005" y="2120"/>
                  <a:pt x="14630" y="3433"/>
                  <a:pt x="14506" y="3983"/>
                </a:cubicBezTo>
                <a:cubicBezTo>
                  <a:pt x="14495" y="4025"/>
                  <a:pt x="14447" y="4031"/>
                  <a:pt x="14425" y="3994"/>
                </a:cubicBezTo>
                <a:cubicBezTo>
                  <a:pt x="14114" y="3323"/>
                  <a:pt x="13689" y="2732"/>
                  <a:pt x="13243" y="2678"/>
                </a:cubicBezTo>
                <a:cubicBezTo>
                  <a:pt x="13141" y="2666"/>
                  <a:pt x="13012" y="2677"/>
                  <a:pt x="12888" y="2714"/>
                </a:cubicBezTo>
                <a:cubicBezTo>
                  <a:pt x="12845" y="2726"/>
                  <a:pt x="12796" y="2689"/>
                  <a:pt x="12796" y="2634"/>
                </a:cubicBezTo>
                <a:cubicBezTo>
                  <a:pt x="12774" y="2259"/>
                  <a:pt x="12662" y="2019"/>
                  <a:pt x="12517" y="1861"/>
                </a:cubicBezTo>
                <a:cubicBezTo>
                  <a:pt x="12485" y="1825"/>
                  <a:pt x="12484" y="1771"/>
                  <a:pt x="12522" y="1741"/>
                </a:cubicBezTo>
                <a:cubicBezTo>
                  <a:pt x="12554" y="1716"/>
                  <a:pt x="12580" y="1686"/>
                  <a:pt x="12613" y="1656"/>
                </a:cubicBezTo>
                <a:cubicBezTo>
                  <a:pt x="12935" y="1365"/>
                  <a:pt x="12565" y="1268"/>
                  <a:pt x="12715" y="1087"/>
                </a:cubicBezTo>
                <a:cubicBezTo>
                  <a:pt x="12866" y="906"/>
                  <a:pt x="13135" y="864"/>
                  <a:pt x="13291" y="205"/>
                </a:cubicBezTo>
                <a:cubicBezTo>
                  <a:pt x="13320" y="82"/>
                  <a:pt x="13114" y="-26"/>
                  <a:pt x="12994" y="6"/>
                </a:cubicBezTo>
                <a:close/>
                <a:moveTo>
                  <a:pt x="10753" y="6879"/>
                </a:moveTo>
                <a:cubicBezTo>
                  <a:pt x="11774" y="6879"/>
                  <a:pt x="12603" y="7519"/>
                  <a:pt x="12603" y="8317"/>
                </a:cubicBezTo>
                <a:cubicBezTo>
                  <a:pt x="12603" y="9115"/>
                  <a:pt x="11774" y="9757"/>
                  <a:pt x="10753" y="9757"/>
                </a:cubicBezTo>
                <a:cubicBezTo>
                  <a:pt x="9732" y="9757"/>
                  <a:pt x="8903" y="9115"/>
                  <a:pt x="8903" y="8317"/>
                </a:cubicBezTo>
                <a:cubicBezTo>
                  <a:pt x="8903" y="7519"/>
                  <a:pt x="9732" y="6879"/>
                  <a:pt x="10753" y="6879"/>
                </a:cubicBezTo>
                <a:close/>
                <a:moveTo>
                  <a:pt x="6941" y="8649"/>
                </a:moveTo>
                <a:cubicBezTo>
                  <a:pt x="7447" y="8740"/>
                  <a:pt x="7748" y="9588"/>
                  <a:pt x="7613" y="10537"/>
                </a:cubicBezTo>
                <a:cubicBezTo>
                  <a:pt x="7484" y="11486"/>
                  <a:pt x="6963" y="12186"/>
                  <a:pt x="6452" y="12095"/>
                </a:cubicBezTo>
                <a:cubicBezTo>
                  <a:pt x="5947" y="12005"/>
                  <a:pt x="5646" y="11159"/>
                  <a:pt x="5780" y="10210"/>
                </a:cubicBezTo>
                <a:cubicBezTo>
                  <a:pt x="5915" y="9261"/>
                  <a:pt x="6436" y="8559"/>
                  <a:pt x="6941" y="8649"/>
                </a:cubicBezTo>
                <a:close/>
                <a:moveTo>
                  <a:pt x="14560" y="8649"/>
                </a:moveTo>
                <a:cubicBezTo>
                  <a:pt x="15065" y="8559"/>
                  <a:pt x="15586" y="9255"/>
                  <a:pt x="15721" y="10210"/>
                </a:cubicBezTo>
                <a:cubicBezTo>
                  <a:pt x="15855" y="11165"/>
                  <a:pt x="15559" y="12005"/>
                  <a:pt x="15049" y="12095"/>
                </a:cubicBezTo>
                <a:cubicBezTo>
                  <a:pt x="14543" y="12186"/>
                  <a:pt x="14022" y="11492"/>
                  <a:pt x="13888" y="10537"/>
                </a:cubicBezTo>
                <a:cubicBezTo>
                  <a:pt x="13753" y="9588"/>
                  <a:pt x="14054" y="8740"/>
                  <a:pt x="14560" y="8649"/>
                </a:cubicBezTo>
                <a:close/>
                <a:moveTo>
                  <a:pt x="8006" y="12589"/>
                </a:moveTo>
                <a:cubicBezTo>
                  <a:pt x="8163" y="12585"/>
                  <a:pt x="8330" y="12608"/>
                  <a:pt x="8500" y="12664"/>
                </a:cubicBezTo>
                <a:cubicBezTo>
                  <a:pt x="9183" y="12882"/>
                  <a:pt x="9662" y="13517"/>
                  <a:pt x="9560" y="14085"/>
                </a:cubicBezTo>
                <a:cubicBezTo>
                  <a:pt x="9463" y="14647"/>
                  <a:pt x="8828" y="14932"/>
                  <a:pt x="8146" y="14708"/>
                </a:cubicBezTo>
                <a:cubicBezTo>
                  <a:pt x="7463" y="14491"/>
                  <a:pt x="6991" y="13856"/>
                  <a:pt x="7087" y="13288"/>
                </a:cubicBezTo>
                <a:cubicBezTo>
                  <a:pt x="7160" y="12866"/>
                  <a:pt x="7535" y="12600"/>
                  <a:pt x="8006" y="12589"/>
                </a:cubicBezTo>
                <a:close/>
                <a:moveTo>
                  <a:pt x="13496" y="12590"/>
                </a:moveTo>
                <a:cubicBezTo>
                  <a:pt x="13967" y="12603"/>
                  <a:pt x="14341" y="12866"/>
                  <a:pt x="14414" y="13288"/>
                </a:cubicBezTo>
                <a:cubicBezTo>
                  <a:pt x="14510" y="13850"/>
                  <a:pt x="14038" y="14485"/>
                  <a:pt x="13355" y="14708"/>
                </a:cubicBezTo>
                <a:cubicBezTo>
                  <a:pt x="12672" y="14926"/>
                  <a:pt x="12043" y="14647"/>
                  <a:pt x="11941" y="14085"/>
                </a:cubicBezTo>
                <a:cubicBezTo>
                  <a:pt x="11844" y="13523"/>
                  <a:pt x="12318" y="12888"/>
                  <a:pt x="13001" y="12664"/>
                </a:cubicBezTo>
                <a:cubicBezTo>
                  <a:pt x="13171" y="12610"/>
                  <a:pt x="13339" y="12586"/>
                  <a:pt x="13496" y="12590"/>
                </a:cubicBezTo>
                <a:close/>
                <a:moveTo>
                  <a:pt x="7106" y="15893"/>
                </a:moveTo>
                <a:cubicBezTo>
                  <a:pt x="7429" y="15860"/>
                  <a:pt x="7851" y="16099"/>
                  <a:pt x="8178" y="16539"/>
                </a:cubicBezTo>
                <a:cubicBezTo>
                  <a:pt x="8618" y="17125"/>
                  <a:pt x="8726" y="17833"/>
                  <a:pt x="8415" y="18130"/>
                </a:cubicBezTo>
                <a:cubicBezTo>
                  <a:pt x="8103" y="18426"/>
                  <a:pt x="7496" y="18197"/>
                  <a:pt x="7060" y="17610"/>
                </a:cubicBezTo>
                <a:cubicBezTo>
                  <a:pt x="6620" y="17030"/>
                  <a:pt x="6517" y="16316"/>
                  <a:pt x="6824" y="16019"/>
                </a:cubicBezTo>
                <a:cubicBezTo>
                  <a:pt x="6902" y="15945"/>
                  <a:pt x="6998" y="15904"/>
                  <a:pt x="7106" y="15893"/>
                </a:cubicBezTo>
                <a:close/>
                <a:moveTo>
                  <a:pt x="14404" y="15895"/>
                </a:moveTo>
                <a:cubicBezTo>
                  <a:pt x="14510" y="15905"/>
                  <a:pt x="14606" y="15945"/>
                  <a:pt x="14682" y="16019"/>
                </a:cubicBezTo>
                <a:cubicBezTo>
                  <a:pt x="14989" y="16322"/>
                  <a:pt x="14883" y="17030"/>
                  <a:pt x="14447" y="17610"/>
                </a:cubicBezTo>
                <a:cubicBezTo>
                  <a:pt x="14006" y="18191"/>
                  <a:pt x="13398" y="18426"/>
                  <a:pt x="13091" y="18130"/>
                </a:cubicBezTo>
                <a:cubicBezTo>
                  <a:pt x="12780" y="17833"/>
                  <a:pt x="12888" y="17119"/>
                  <a:pt x="13328" y="16539"/>
                </a:cubicBezTo>
                <a:cubicBezTo>
                  <a:pt x="13659" y="16104"/>
                  <a:pt x="14083" y="15863"/>
                  <a:pt x="14404" y="15895"/>
                </a:cubicBezTo>
                <a:close/>
              </a:path>
            </a:pathLst>
          </a:custGeom>
          <a:solidFill>
            <a:srgbClr val="B51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B51600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15" name="Ladybug"/>
          <p:cNvSpPr/>
          <p:nvPr/>
        </p:nvSpPr>
        <p:spPr>
          <a:xfrm rot="14762928">
            <a:off x="9787043" y="3721958"/>
            <a:ext cx="516563" cy="457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403" fill="norm" stroke="1" extrusionOk="0">
                <a:moveTo>
                  <a:pt x="12994" y="6"/>
                </a:moveTo>
                <a:cubicBezTo>
                  <a:pt x="12954" y="17"/>
                  <a:pt x="12924" y="43"/>
                  <a:pt x="12915" y="89"/>
                </a:cubicBezTo>
                <a:cubicBezTo>
                  <a:pt x="12802" y="664"/>
                  <a:pt x="12613" y="797"/>
                  <a:pt x="12097" y="1136"/>
                </a:cubicBezTo>
                <a:cubicBezTo>
                  <a:pt x="11979" y="1215"/>
                  <a:pt x="11872" y="1317"/>
                  <a:pt x="11786" y="1419"/>
                </a:cubicBezTo>
                <a:cubicBezTo>
                  <a:pt x="11749" y="1468"/>
                  <a:pt x="11678" y="1468"/>
                  <a:pt x="11640" y="1414"/>
                </a:cubicBezTo>
                <a:cubicBezTo>
                  <a:pt x="11532" y="1244"/>
                  <a:pt x="11372" y="997"/>
                  <a:pt x="10738" y="1015"/>
                </a:cubicBezTo>
                <a:cubicBezTo>
                  <a:pt x="10104" y="997"/>
                  <a:pt x="9958" y="1244"/>
                  <a:pt x="9851" y="1414"/>
                </a:cubicBezTo>
                <a:cubicBezTo>
                  <a:pt x="9813" y="1468"/>
                  <a:pt x="9742" y="1468"/>
                  <a:pt x="9705" y="1419"/>
                </a:cubicBezTo>
                <a:cubicBezTo>
                  <a:pt x="9619" y="1311"/>
                  <a:pt x="9518" y="1215"/>
                  <a:pt x="9394" y="1136"/>
                </a:cubicBezTo>
                <a:cubicBezTo>
                  <a:pt x="8878" y="797"/>
                  <a:pt x="8694" y="670"/>
                  <a:pt x="8576" y="89"/>
                </a:cubicBezTo>
                <a:cubicBezTo>
                  <a:pt x="8538" y="-92"/>
                  <a:pt x="8162" y="41"/>
                  <a:pt x="8199" y="205"/>
                </a:cubicBezTo>
                <a:cubicBezTo>
                  <a:pt x="8355" y="870"/>
                  <a:pt x="8625" y="906"/>
                  <a:pt x="8776" y="1087"/>
                </a:cubicBezTo>
                <a:cubicBezTo>
                  <a:pt x="8926" y="1268"/>
                  <a:pt x="8554" y="1365"/>
                  <a:pt x="8876" y="1656"/>
                </a:cubicBezTo>
                <a:cubicBezTo>
                  <a:pt x="8909" y="1686"/>
                  <a:pt x="8942" y="1716"/>
                  <a:pt x="8969" y="1741"/>
                </a:cubicBezTo>
                <a:cubicBezTo>
                  <a:pt x="9007" y="1771"/>
                  <a:pt x="9006" y="1825"/>
                  <a:pt x="8974" y="1861"/>
                </a:cubicBezTo>
                <a:cubicBezTo>
                  <a:pt x="8829" y="2019"/>
                  <a:pt x="8717" y="2259"/>
                  <a:pt x="8695" y="2634"/>
                </a:cubicBezTo>
                <a:cubicBezTo>
                  <a:pt x="8690" y="2689"/>
                  <a:pt x="8646" y="2726"/>
                  <a:pt x="8603" y="2714"/>
                </a:cubicBezTo>
                <a:cubicBezTo>
                  <a:pt x="8479" y="2683"/>
                  <a:pt x="8360" y="2666"/>
                  <a:pt x="8258" y="2678"/>
                </a:cubicBezTo>
                <a:cubicBezTo>
                  <a:pt x="7817" y="2732"/>
                  <a:pt x="7393" y="3323"/>
                  <a:pt x="7076" y="3994"/>
                </a:cubicBezTo>
                <a:cubicBezTo>
                  <a:pt x="7059" y="4031"/>
                  <a:pt x="7006" y="4025"/>
                  <a:pt x="6995" y="3983"/>
                </a:cubicBezTo>
                <a:cubicBezTo>
                  <a:pt x="6871" y="3433"/>
                  <a:pt x="6496" y="2120"/>
                  <a:pt x="6066" y="2247"/>
                </a:cubicBezTo>
                <a:cubicBezTo>
                  <a:pt x="6050" y="2253"/>
                  <a:pt x="6033" y="2260"/>
                  <a:pt x="6022" y="2266"/>
                </a:cubicBezTo>
                <a:cubicBezTo>
                  <a:pt x="5565" y="1939"/>
                  <a:pt x="4513" y="1227"/>
                  <a:pt x="4421" y="1438"/>
                </a:cubicBezTo>
                <a:cubicBezTo>
                  <a:pt x="4411" y="1462"/>
                  <a:pt x="4398" y="1486"/>
                  <a:pt x="4388" y="1510"/>
                </a:cubicBezTo>
                <a:cubicBezTo>
                  <a:pt x="4189" y="1377"/>
                  <a:pt x="3851" y="1154"/>
                  <a:pt x="3781" y="1172"/>
                </a:cubicBezTo>
                <a:cubicBezTo>
                  <a:pt x="3695" y="1196"/>
                  <a:pt x="3620" y="1437"/>
                  <a:pt x="3647" y="1521"/>
                </a:cubicBezTo>
                <a:cubicBezTo>
                  <a:pt x="3668" y="1594"/>
                  <a:pt x="4038" y="1697"/>
                  <a:pt x="4307" y="1758"/>
                </a:cubicBezTo>
                <a:cubicBezTo>
                  <a:pt x="4296" y="1806"/>
                  <a:pt x="4286" y="1867"/>
                  <a:pt x="4275" y="1933"/>
                </a:cubicBezTo>
                <a:cubicBezTo>
                  <a:pt x="4254" y="2121"/>
                  <a:pt x="5221" y="2453"/>
                  <a:pt x="5807" y="2634"/>
                </a:cubicBezTo>
                <a:cubicBezTo>
                  <a:pt x="5753" y="3094"/>
                  <a:pt x="6018" y="3875"/>
                  <a:pt x="6357" y="4552"/>
                </a:cubicBezTo>
                <a:cubicBezTo>
                  <a:pt x="6443" y="4721"/>
                  <a:pt x="6538" y="4854"/>
                  <a:pt x="6646" y="4950"/>
                </a:cubicBezTo>
                <a:cubicBezTo>
                  <a:pt x="6683" y="4987"/>
                  <a:pt x="6695" y="5034"/>
                  <a:pt x="6684" y="5088"/>
                </a:cubicBezTo>
                <a:cubicBezTo>
                  <a:pt x="6582" y="5475"/>
                  <a:pt x="6538" y="5802"/>
                  <a:pt x="6587" y="5959"/>
                </a:cubicBezTo>
                <a:cubicBezTo>
                  <a:pt x="6597" y="6002"/>
                  <a:pt x="6624" y="6043"/>
                  <a:pt x="6667" y="6086"/>
                </a:cubicBezTo>
                <a:cubicBezTo>
                  <a:pt x="6694" y="6116"/>
                  <a:pt x="6690" y="6166"/>
                  <a:pt x="6657" y="6190"/>
                </a:cubicBezTo>
                <a:cubicBezTo>
                  <a:pt x="6313" y="6438"/>
                  <a:pt x="6012" y="6769"/>
                  <a:pt x="5780" y="7168"/>
                </a:cubicBezTo>
                <a:cubicBezTo>
                  <a:pt x="5517" y="7634"/>
                  <a:pt x="5286" y="8125"/>
                  <a:pt x="5098" y="8632"/>
                </a:cubicBezTo>
                <a:cubicBezTo>
                  <a:pt x="5082" y="8669"/>
                  <a:pt x="5045" y="8692"/>
                  <a:pt x="5013" y="8680"/>
                </a:cubicBezTo>
                <a:cubicBezTo>
                  <a:pt x="4545" y="8547"/>
                  <a:pt x="4050" y="8377"/>
                  <a:pt x="3512" y="7839"/>
                </a:cubicBezTo>
                <a:cubicBezTo>
                  <a:pt x="3432" y="7760"/>
                  <a:pt x="3334" y="7738"/>
                  <a:pt x="3232" y="7756"/>
                </a:cubicBezTo>
                <a:cubicBezTo>
                  <a:pt x="3194" y="7762"/>
                  <a:pt x="3157" y="7743"/>
                  <a:pt x="3146" y="7701"/>
                </a:cubicBezTo>
                <a:cubicBezTo>
                  <a:pt x="3028" y="7369"/>
                  <a:pt x="2872" y="7048"/>
                  <a:pt x="2684" y="7072"/>
                </a:cubicBezTo>
                <a:cubicBezTo>
                  <a:pt x="2641" y="7078"/>
                  <a:pt x="2604" y="7048"/>
                  <a:pt x="2594" y="7006"/>
                </a:cubicBezTo>
                <a:cubicBezTo>
                  <a:pt x="2491" y="6365"/>
                  <a:pt x="2323" y="6285"/>
                  <a:pt x="2237" y="6297"/>
                </a:cubicBezTo>
                <a:cubicBezTo>
                  <a:pt x="2200" y="6303"/>
                  <a:pt x="2167" y="6281"/>
                  <a:pt x="2157" y="6244"/>
                </a:cubicBezTo>
                <a:cubicBezTo>
                  <a:pt x="2028" y="5815"/>
                  <a:pt x="1974" y="5332"/>
                  <a:pt x="1668" y="5489"/>
                </a:cubicBezTo>
                <a:cubicBezTo>
                  <a:pt x="1318" y="5664"/>
                  <a:pt x="1743" y="6237"/>
                  <a:pt x="1883" y="6418"/>
                </a:cubicBezTo>
                <a:cubicBezTo>
                  <a:pt x="1904" y="6449"/>
                  <a:pt x="1909" y="6492"/>
                  <a:pt x="1888" y="6522"/>
                </a:cubicBezTo>
                <a:cubicBezTo>
                  <a:pt x="1834" y="6619"/>
                  <a:pt x="1787" y="6854"/>
                  <a:pt x="2276" y="7253"/>
                </a:cubicBezTo>
                <a:cubicBezTo>
                  <a:pt x="2303" y="7278"/>
                  <a:pt x="2319" y="7327"/>
                  <a:pt x="2303" y="7363"/>
                </a:cubicBezTo>
                <a:cubicBezTo>
                  <a:pt x="2195" y="7611"/>
                  <a:pt x="2469" y="7949"/>
                  <a:pt x="2716" y="8209"/>
                </a:cubicBezTo>
                <a:cubicBezTo>
                  <a:pt x="2738" y="8233"/>
                  <a:pt x="2749" y="8262"/>
                  <a:pt x="2738" y="8292"/>
                </a:cubicBezTo>
                <a:cubicBezTo>
                  <a:pt x="2695" y="8456"/>
                  <a:pt x="2706" y="8632"/>
                  <a:pt x="2809" y="8784"/>
                </a:cubicBezTo>
                <a:cubicBezTo>
                  <a:pt x="3088" y="9189"/>
                  <a:pt x="3937" y="9423"/>
                  <a:pt x="4717" y="9562"/>
                </a:cubicBezTo>
                <a:cubicBezTo>
                  <a:pt x="4765" y="9568"/>
                  <a:pt x="4792" y="9623"/>
                  <a:pt x="4781" y="9672"/>
                </a:cubicBezTo>
                <a:cubicBezTo>
                  <a:pt x="4550" y="10560"/>
                  <a:pt x="4437" y="11268"/>
                  <a:pt x="4448" y="12260"/>
                </a:cubicBezTo>
                <a:cubicBezTo>
                  <a:pt x="4448" y="12308"/>
                  <a:pt x="4415" y="12363"/>
                  <a:pt x="4378" y="12381"/>
                </a:cubicBezTo>
                <a:cubicBezTo>
                  <a:pt x="3152" y="12937"/>
                  <a:pt x="2533" y="14961"/>
                  <a:pt x="2501" y="16261"/>
                </a:cubicBezTo>
                <a:cubicBezTo>
                  <a:pt x="2501" y="16334"/>
                  <a:pt x="2426" y="16370"/>
                  <a:pt x="2372" y="16327"/>
                </a:cubicBezTo>
                <a:cubicBezTo>
                  <a:pt x="662" y="14786"/>
                  <a:pt x="72" y="14708"/>
                  <a:pt x="13" y="14871"/>
                </a:cubicBezTo>
                <a:cubicBezTo>
                  <a:pt x="-46" y="15040"/>
                  <a:pt x="99" y="15138"/>
                  <a:pt x="529" y="15313"/>
                </a:cubicBezTo>
                <a:cubicBezTo>
                  <a:pt x="593" y="15337"/>
                  <a:pt x="630" y="15416"/>
                  <a:pt x="620" y="15494"/>
                </a:cubicBezTo>
                <a:cubicBezTo>
                  <a:pt x="534" y="16032"/>
                  <a:pt x="899" y="16104"/>
                  <a:pt x="1098" y="16104"/>
                </a:cubicBezTo>
                <a:cubicBezTo>
                  <a:pt x="1174" y="16104"/>
                  <a:pt x="1243" y="16164"/>
                  <a:pt x="1265" y="16242"/>
                </a:cubicBezTo>
                <a:lnTo>
                  <a:pt x="1313" y="16418"/>
                </a:lnTo>
                <a:cubicBezTo>
                  <a:pt x="1335" y="16497"/>
                  <a:pt x="1388" y="16563"/>
                  <a:pt x="1458" y="16594"/>
                </a:cubicBezTo>
                <a:cubicBezTo>
                  <a:pt x="1662" y="16672"/>
                  <a:pt x="2103" y="16848"/>
                  <a:pt x="2474" y="17006"/>
                </a:cubicBezTo>
                <a:cubicBezTo>
                  <a:pt x="2533" y="17030"/>
                  <a:pt x="2577" y="17077"/>
                  <a:pt x="2604" y="17138"/>
                </a:cubicBezTo>
                <a:cubicBezTo>
                  <a:pt x="2657" y="17271"/>
                  <a:pt x="2732" y="17368"/>
                  <a:pt x="2824" y="17399"/>
                </a:cubicBezTo>
                <a:cubicBezTo>
                  <a:pt x="3657" y="17683"/>
                  <a:pt x="3764" y="14509"/>
                  <a:pt x="3958" y="13681"/>
                </a:cubicBezTo>
                <a:cubicBezTo>
                  <a:pt x="4028" y="13378"/>
                  <a:pt x="4189" y="13208"/>
                  <a:pt x="4361" y="13118"/>
                </a:cubicBezTo>
                <a:cubicBezTo>
                  <a:pt x="4409" y="13093"/>
                  <a:pt x="4468" y="13129"/>
                  <a:pt x="4468" y="13189"/>
                </a:cubicBezTo>
                <a:cubicBezTo>
                  <a:pt x="4753" y="16871"/>
                  <a:pt x="6899" y="19967"/>
                  <a:pt x="9861" y="21345"/>
                </a:cubicBezTo>
                <a:cubicBezTo>
                  <a:pt x="9866" y="21345"/>
                  <a:pt x="9866" y="21345"/>
                  <a:pt x="9871" y="21351"/>
                </a:cubicBezTo>
                <a:cubicBezTo>
                  <a:pt x="10215" y="21508"/>
                  <a:pt x="10593" y="21296"/>
                  <a:pt x="10711" y="20928"/>
                </a:cubicBezTo>
                <a:cubicBezTo>
                  <a:pt x="10738" y="20849"/>
                  <a:pt x="10763" y="20849"/>
                  <a:pt x="10785" y="20922"/>
                </a:cubicBezTo>
                <a:cubicBezTo>
                  <a:pt x="10871" y="21188"/>
                  <a:pt x="11097" y="21382"/>
                  <a:pt x="11366" y="21394"/>
                </a:cubicBezTo>
                <a:cubicBezTo>
                  <a:pt x="11522" y="21400"/>
                  <a:pt x="11576" y="21375"/>
                  <a:pt x="11635" y="21345"/>
                </a:cubicBezTo>
                <a:cubicBezTo>
                  <a:pt x="14597" y="19967"/>
                  <a:pt x="16743" y="16871"/>
                  <a:pt x="17028" y="13189"/>
                </a:cubicBezTo>
                <a:cubicBezTo>
                  <a:pt x="17033" y="13129"/>
                  <a:pt x="17087" y="13093"/>
                  <a:pt x="17135" y="13118"/>
                </a:cubicBezTo>
                <a:cubicBezTo>
                  <a:pt x="17307" y="13208"/>
                  <a:pt x="17468" y="13378"/>
                  <a:pt x="17538" y="13681"/>
                </a:cubicBezTo>
                <a:cubicBezTo>
                  <a:pt x="17732" y="14509"/>
                  <a:pt x="17839" y="17683"/>
                  <a:pt x="18672" y="17399"/>
                </a:cubicBezTo>
                <a:cubicBezTo>
                  <a:pt x="18764" y="17368"/>
                  <a:pt x="18839" y="17277"/>
                  <a:pt x="18892" y="17138"/>
                </a:cubicBezTo>
                <a:cubicBezTo>
                  <a:pt x="18919" y="17077"/>
                  <a:pt x="18963" y="17030"/>
                  <a:pt x="19022" y="17006"/>
                </a:cubicBezTo>
                <a:cubicBezTo>
                  <a:pt x="19393" y="16854"/>
                  <a:pt x="19834" y="16672"/>
                  <a:pt x="20038" y="16594"/>
                </a:cubicBezTo>
                <a:cubicBezTo>
                  <a:pt x="20108" y="16563"/>
                  <a:pt x="20161" y="16503"/>
                  <a:pt x="20182" y="16418"/>
                </a:cubicBezTo>
                <a:lnTo>
                  <a:pt x="20231" y="16242"/>
                </a:lnTo>
                <a:cubicBezTo>
                  <a:pt x="20253" y="16158"/>
                  <a:pt x="20322" y="16104"/>
                  <a:pt x="20398" y="16104"/>
                </a:cubicBezTo>
                <a:cubicBezTo>
                  <a:pt x="20602" y="16104"/>
                  <a:pt x="20968" y="16032"/>
                  <a:pt x="20876" y="15494"/>
                </a:cubicBezTo>
                <a:cubicBezTo>
                  <a:pt x="20866" y="15416"/>
                  <a:pt x="20903" y="15337"/>
                  <a:pt x="20967" y="15313"/>
                </a:cubicBezTo>
                <a:cubicBezTo>
                  <a:pt x="21408" y="15137"/>
                  <a:pt x="21554" y="15040"/>
                  <a:pt x="21489" y="14871"/>
                </a:cubicBezTo>
                <a:cubicBezTo>
                  <a:pt x="21430" y="14708"/>
                  <a:pt x="20839" y="14786"/>
                  <a:pt x="19129" y="16327"/>
                </a:cubicBezTo>
                <a:cubicBezTo>
                  <a:pt x="19081" y="16376"/>
                  <a:pt x="19005" y="16334"/>
                  <a:pt x="19000" y="16261"/>
                </a:cubicBezTo>
                <a:cubicBezTo>
                  <a:pt x="18968" y="14955"/>
                  <a:pt x="18349" y="12937"/>
                  <a:pt x="17123" y="12381"/>
                </a:cubicBezTo>
                <a:cubicBezTo>
                  <a:pt x="17086" y="12363"/>
                  <a:pt x="17054" y="12308"/>
                  <a:pt x="17054" y="12260"/>
                </a:cubicBezTo>
                <a:cubicBezTo>
                  <a:pt x="17065" y="11268"/>
                  <a:pt x="16946" y="10560"/>
                  <a:pt x="16720" y="9672"/>
                </a:cubicBezTo>
                <a:cubicBezTo>
                  <a:pt x="16709" y="9623"/>
                  <a:pt x="16737" y="9568"/>
                  <a:pt x="16786" y="9562"/>
                </a:cubicBezTo>
                <a:cubicBezTo>
                  <a:pt x="17565" y="9423"/>
                  <a:pt x="18415" y="9189"/>
                  <a:pt x="18694" y="8784"/>
                </a:cubicBezTo>
                <a:cubicBezTo>
                  <a:pt x="18796" y="8632"/>
                  <a:pt x="18806" y="8456"/>
                  <a:pt x="18763" y="8292"/>
                </a:cubicBezTo>
                <a:cubicBezTo>
                  <a:pt x="18752" y="8262"/>
                  <a:pt x="18763" y="8227"/>
                  <a:pt x="18785" y="8209"/>
                </a:cubicBezTo>
                <a:cubicBezTo>
                  <a:pt x="19027" y="7949"/>
                  <a:pt x="19306" y="7611"/>
                  <a:pt x="19198" y="7363"/>
                </a:cubicBezTo>
                <a:cubicBezTo>
                  <a:pt x="19182" y="7327"/>
                  <a:pt x="19193" y="7278"/>
                  <a:pt x="19225" y="7253"/>
                </a:cubicBezTo>
                <a:cubicBezTo>
                  <a:pt x="19709" y="6854"/>
                  <a:pt x="19667" y="6619"/>
                  <a:pt x="19613" y="6522"/>
                </a:cubicBezTo>
                <a:cubicBezTo>
                  <a:pt x="19597" y="6492"/>
                  <a:pt x="19597" y="6449"/>
                  <a:pt x="19618" y="6418"/>
                </a:cubicBezTo>
                <a:cubicBezTo>
                  <a:pt x="19763" y="6237"/>
                  <a:pt x="20188" y="5670"/>
                  <a:pt x="19833" y="5489"/>
                </a:cubicBezTo>
                <a:cubicBezTo>
                  <a:pt x="19527" y="5332"/>
                  <a:pt x="19473" y="5815"/>
                  <a:pt x="19344" y="6244"/>
                </a:cubicBezTo>
                <a:cubicBezTo>
                  <a:pt x="19333" y="6281"/>
                  <a:pt x="19301" y="6303"/>
                  <a:pt x="19264" y="6297"/>
                </a:cubicBezTo>
                <a:cubicBezTo>
                  <a:pt x="19178" y="6291"/>
                  <a:pt x="19011" y="6365"/>
                  <a:pt x="18909" y="7006"/>
                </a:cubicBezTo>
                <a:cubicBezTo>
                  <a:pt x="18904" y="7054"/>
                  <a:pt x="18860" y="7078"/>
                  <a:pt x="18817" y="7072"/>
                </a:cubicBezTo>
                <a:cubicBezTo>
                  <a:pt x="18629" y="7048"/>
                  <a:pt x="18468" y="7369"/>
                  <a:pt x="18355" y="7701"/>
                </a:cubicBezTo>
                <a:cubicBezTo>
                  <a:pt x="18339" y="7737"/>
                  <a:pt x="18307" y="7762"/>
                  <a:pt x="18269" y="7756"/>
                </a:cubicBezTo>
                <a:cubicBezTo>
                  <a:pt x="18172" y="7738"/>
                  <a:pt x="18069" y="7754"/>
                  <a:pt x="17988" y="7839"/>
                </a:cubicBezTo>
                <a:cubicBezTo>
                  <a:pt x="17451" y="8371"/>
                  <a:pt x="16958" y="8547"/>
                  <a:pt x="16490" y="8680"/>
                </a:cubicBezTo>
                <a:cubicBezTo>
                  <a:pt x="16452" y="8692"/>
                  <a:pt x="16413" y="8669"/>
                  <a:pt x="16403" y="8632"/>
                </a:cubicBezTo>
                <a:cubicBezTo>
                  <a:pt x="16209" y="8119"/>
                  <a:pt x="15984" y="7634"/>
                  <a:pt x="15721" y="7168"/>
                </a:cubicBezTo>
                <a:cubicBezTo>
                  <a:pt x="15495" y="6769"/>
                  <a:pt x="15193" y="6438"/>
                  <a:pt x="14844" y="6190"/>
                </a:cubicBezTo>
                <a:cubicBezTo>
                  <a:pt x="14811" y="6166"/>
                  <a:pt x="14807" y="6116"/>
                  <a:pt x="14834" y="6086"/>
                </a:cubicBezTo>
                <a:cubicBezTo>
                  <a:pt x="14877" y="6043"/>
                  <a:pt x="14903" y="6002"/>
                  <a:pt x="14914" y="5959"/>
                </a:cubicBezTo>
                <a:cubicBezTo>
                  <a:pt x="14957" y="5802"/>
                  <a:pt x="14914" y="5475"/>
                  <a:pt x="14817" y="5088"/>
                </a:cubicBezTo>
                <a:cubicBezTo>
                  <a:pt x="14806" y="5040"/>
                  <a:pt x="14818" y="4987"/>
                  <a:pt x="14855" y="4950"/>
                </a:cubicBezTo>
                <a:cubicBezTo>
                  <a:pt x="14958" y="4848"/>
                  <a:pt x="15060" y="4721"/>
                  <a:pt x="15146" y="4552"/>
                </a:cubicBezTo>
                <a:cubicBezTo>
                  <a:pt x="15490" y="3875"/>
                  <a:pt x="15747" y="3094"/>
                  <a:pt x="15694" y="2634"/>
                </a:cubicBezTo>
                <a:cubicBezTo>
                  <a:pt x="16274" y="2453"/>
                  <a:pt x="17247" y="2121"/>
                  <a:pt x="17226" y="1933"/>
                </a:cubicBezTo>
                <a:cubicBezTo>
                  <a:pt x="17215" y="1867"/>
                  <a:pt x="17205" y="1812"/>
                  <a:pt x="17194" y="1758"/>
                </a:cubicBezTo>
                <a:cubicBezTo>
                  <a:pt x="17463" y="1691"/>
                  <a:pt x="17827" y="1588"/>
                  <a:pt x="17854" y="1521"/>
                </a:cubicBezTo>
                <a:cubicBezTo>
                  <a:pt x="17881" y="1443"/>
                  <a:pt x="17806" y="1196"/>
                  <a:pt x="17720" y="1172"/>
                </a:cubicBezTo>
                <a:cubicBezTo>
                  <a:pt x="17655" y="1154"/>
                  <a:pt x="17312" y="1377"/>
                  <a:pt x="17113" y="1510"/>
                </a:cubicBezTo>
                <a:cubicBezTo>
                  <a:pt x="17102" y="1486"/>
                  <a:pt x="17092" y="1462"/>
                  <a:pt x="17081" y="1438"/>
                </a:cubicBezTo>
                <a:cubicBezTo>
                  <a:pt x="16990" y="1227"/>
                  <a:pt x="15936" y="1939"/>
                  <a:pt x="15479" y="2266"/>
                </a:cubicBezTo>
                <a:cubicBezTo>
                  <a:pt x="15463" y="2260"/>
                  <a:pt x="15451" y="2253"/>
                  <a:pt x="15435" y="2247"/>
                </a:cubicBezTo>
                <a:cubicBezTo>
                  <a:pt x="15005" y="2120"/>
                  <a:pt x="14630" y="3433"/>
                  <a:pt x="14506" y="3983"/>
                </a:cubicBezTo>
                <a:cubicBezTo>
                  <a:pt x="14495" y="4025"/>
                  <a:pt x="14447" y="4031"/>
                  <a:pt x="14425" y="3994"/>
                </a:cubicBezTo>
                <a:cubicBezTo>
                  <a:pt x="14114" y="3323"/>
                  <a:pt x="13689" y="2732"/>
                  <a:pt x="13243" y="2678"/>
                </a:cubicBezTo>
                <a:cubicBezTo>
                  <a:pt x="13141" y="2666"/>
                  <a:pt x="13012" y="2677"/>
                  <a:pt x="12888" y="2714"/>
                </a:cubicBezTo>
                <a:cubicBezTo>
                  <a:pt x="12845" y="2726"/>
                  <a:pt x="12796" y="2689"/>
                  <a:pt x="12796" y="2634"/>
                </a:cubicBezTo>
                <a:cubicBezTo>
                  <a:pt x="12774" y="2259"/>
                  <a:pt x="12662" y="2019"/>
                  <a:pt x="12517" y="1861"/>
                </a:cubicBezTo>
                <a:cubicBezTo>
                  <a:pt x="12485" y="1825"/>
                  <a:pt x="12484" y="1771"/>
                  <a:pt x="12522" y="1741"/>
                </a:cubicBezTo>
                <a:cubicBezTo>
                  <a:pt x="12554" y="1716"/>
                  <a:pt x="12580" y="1686"/>
                  <a:pt x="12613" y="1656"/>
                </a:cubicBezTo>
                <a:cubicBezTo>
                  <a:pt x="12935" y="1365"/>
                  <a:pt x="12565" y="1268"/>
                  <a:pt x="12715" y="1087"/>
                </a:cubicBezTo>
                <a:cubicBezTo>
                  <a:pt x="12866" y="906"/>
                  <a:pt x="13135" y="864"/>
                  <a:pt x="13291" y="205"/>
                </a:cubicBezTo>
                <a:cubicBezTo>
                  <a:pt x="13320" y="82"/>
                  <a:pt x="13114" y="-26"/>
                  <a:pt x="12994" y="6"/>
                </a:cubicBezTo>
                <a:close/>
                <a:moveTo>
                  <a:pt x="10753" y="6879"/>
                </a:moveTo>
                <a:cubicBezTo>
                  <a:pt x="11774" y="6879"/>
                  <a:pt x="12603" y="7519"/>
                  <a:pt x="12603" y="8317"/>
                </a:cubicBezTo>
                <a:cubicBezTo>
                  <a:pt x="12603" y="9115"/>
                  <a:pt x="11774" y="9757"/>
                  <a:pt x="10753" y="9757"/>
                </a:cubicBezTo>
                <a:cubicBezTo>
                  <a:pt x="9732" y="9757"/>
                  <a:pt x="8903" y="9115"/>
                  <a:pt x="8903" y="8317"/>
                </a:cubicBezTo>
                <a:cubicBezTo>
                  <a:pt x="8903" y="7519"/>
                  <a:pt x="9732" y="6879"/>
                  <a:pt x="10753" y="6879"/>
                </a:cubicBezTo>
                <a:close/>
                <a:moveTo>
                  <a:pt x="6941" y="8649"/>
                </a:moveTo>
                <a:cubicBezTo>
                  <a:pt x="7447" y="8740"/>
                  <a:pt x="7748" y="9588"/>
                  <a:pt x="7613" y="10537"/>
                </a:cubicBezTo>
                <a:cubicBezTo>
                  <a:pt x="7484" y="11486"/>
                  <a:pt x="6963" y="12186"/>
                  <a:pt x="6452" y="12095"/>
                </a:cubicBezTo>
                <a:cubicBezTo>
                  <a:pt x="5947" y="12005"/>
                  <a:pt x="5646" y="11159"/>
                  <a:pt x="5780" y="10210"/>
                </a:cubicBezTo>
                <a:cubicBezTo>
                  <a:pt x="5915" y="9261"/>
                  <a:pt x="6436" y="8559"/>
                  <a:pt x="6941" y="8649"/>
                </a:cubicBezTo>
                <a:close/>
                <a:moveTo>
                  <a:pt x="14560" y="8649"/>
                </a:moveTo>
                <a:cubicBezTo>
                  <a:pt x="15065" y="8559"/>
                  <a:pt x="15586" y="9255"/>
                  <a:pt x="15721" y="10210"/>
                </a:cubicBezTo>
                <a:cubicBezTo>
                  <a:pt x="15855" y="11165"/>
                  <a:pt x="15559" y="12005"/>
                  <a:pt x="15049" y="12095"/>
                </a:cubicBezTo>
                <a:cubicBezTo>
                  <a:pt x="14543" y="12186"/>
                  <a:pt x="14022" y="11492"/>
                  <a:pt x="13888" y="10537"/>
                </a:cubicBezTo>
                <a:cubicBezTo>
                  <a:pt x="13753" y="9588"/>
                  <a:pt x="14054" y="8740"/>
                  <a:pt x="14560" y="8649"/>
                </a:cubicBezTo>
                <a:close/>
                <a:moveTo>
                  <a:pt x="8006" y="12589"/>
                </a:moveTo>
                <a:cubicBezTo>
                  <a:pt x="8163" y="12585"/>
                  <a:pt x="8330" y="12608"/>
                  <a:pt x="8500" y="12664"/>
                </a:cubicBezTo>
                <a:cubicBezTo>
                  <a:pt x="9183" y="12882"/>
                  <a:pt x="9662" y="13517"/>
                  <a:pt x="9560" y="14085"/>
                </a:cubicBezTo>
                <a:cubicBezTo>
                  <a:pt x="9463" y="14647"/>
                  <a:pt x="8828" y="14932"/>
                  <a:pt x="8146" y="14708"/>
                </a:cubicBezTo>
                <a:cubicBezTo>
                  <a:pt x="7463" y="14491"/>
                  <a:pt x="6991" y="13856"/>
                  <a:pt x="7087" y="13288"/>
                </a:cubicBezTo>
                <a:cubicBezTo>
                  <a:pt x="7160" y="12866"/>
                  <a:pt x="7535" y="12600"/>
                  <a:pt x="8006" y="12589"/>
                </a:cubicBezTo>
                <a:close/>
                <a:moveTo>
                  <a:pt x="13496" y="12590"/>
                </a:moveTo>
                <a:cubicBezTo>
                  <a:pt x="13967" y="12603"/>
                  <a:pt x="14341" y="12866"/>
                  <a:pt x="14414" y="13288"/>
                </a:cubicBezTo>
                <a:cubicBezTo>
                  <a:pt x="14510" y="13850"/>
                  <a:pt x="14038" y="14485"/>
                  <a:pt x="13355" y="14708"/>
                </a:cubicBezTo>
                <a:cubicBezTo>
                  <a:pt x="12672" y="14926"/>
                  <a:pt x="12043" y="14647"/>
                  <a:pt x="11941" y="14085"/>
                </a:cubicBezTo>
                <a:cubicBezTo>
                  <a:pt x="11844" y="13523"/>
                  <a:pt x="12318" y="12888"/>
                  <a:pt x="13001" y="12664"/>
                </a:cubicBezTo>
                <a:cubicBezTo>
                  <a:pt x="13171" y="12610"/>
                  <a:pt x="13339" y="12586"/>
                  <a:pt x="13496" y="12590"/>
                </a:cubicBezTo>
                <a:close/>
                <a:moveTo>
                  <a:pt x="7106" y="15893"/>
                </a:moveTo>
                <a:cubicBezTo>
                  <a:pt x="7429" y="15860"/>
                  <a:pt x="7851" y="16099"/>
                  <a:pt x="8178" y="16539"/>
                </a:cubicBezTo>
                <a:cubicBezTo>
                  <a:pt x="8618" y="17125"/>
                  <a:pt x="8726" y="17833"/>
                  <a:pt x="8415" y="18130"/>
                </a:cubicBezTo>
                <a:cubicBezTo>
                  <a:pt x="8103" y="18426"/>
                  <a:pt x="7496" y="18197"/>
                  <a:pt x="7060" y="17610"/>
                </a:cubicBezTo>
                <a:cubicBezTo>
                  <a:pt x="6620" y="17030"/>
                  <a:pt x="6517" y="16316"/>
                  <a:pt x="6824" y="16019"/>
                </a:cubicBezTo>
                <a:cubicBezTo>
                  <a:pt x="6902" y="15945"/>
                  <a:pt x="6998" y="15904"/>
                  <a:pt x="7106" y="15893"/>
                </a:cubicBezTo>
                <a:close/>
                <a:moveTo>
                  <a:pt x="14404" y="15895"/>
                </a:moveTo>
                <a:cubicBezTo>
                  <a:pt x="14510" y="15905"/>
                  <a:pt x="14606" y="15945"/>
                  <a:pt x="14682" y="16019"/>
                </a:cubicBezTo>
                <a:cubicBezTo>
                  <a:pt x="14989" y="16322"/>
                  <a:pt x="14883" y="17030"/>
                  <a:pt x="14447" y="17610"/>
                </a:cubicBezTo>
                <a:cubicBezTo>
                  <a:pt x="14006" y="18191"/>
                  <a:pt x="13398" y="18426"/>
                  <a:pt x="13091" y="18130"/>
                </a:cubicBezTo>
                <a:cubicBezTo>
                  <a:pt x="12780" y="17833"/>
                  <a:pt x="12888" y="17119"/>
                  <a:pt x="13328" y="16539"/>
                </a:cubicBezTo>
                <a:cubicBezTo>
                  <a:pt x="13659" y="16104"/>
                  <a:pt x="14083" y="15863"/>
                  <a:pt x="14404" y="15895"/>
                </a:cubicBezTo>
                <a:close/>
              </a:path>
            </a:pathLst>
          </a:custGeom>
          <a:solidFill>
            <a:srgbClr val="B51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B51600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16" name="Candle Stick"/>
          <p:cNvSpPr/>
          <p:nvPr/>
        </p:nvSpPr>
        <p:spPr>
          <a:xfrm>
            <a:off x="1358382" y="2658385"/>
            <a:ext cx="253818" cy="675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470" y="0"/>
                </a:moveTo>
                <a:cubicBezTo>
                  <a:pt x="10686" y="1042"/>
                  <a:pt x="8572" y="1063"/>
                  <a:pt x="8572" y="1895"/>
                </a:cubicBezTo>
                <a:cubicBezTo>
                  <a:pt x="8572" y="2246"/>
                  <a:pt x="9031" y="2577"/>
                  <a:pt x="9792" y="2847"/>
                </a:cubicBezTo>
                <a:cubicBezTo>
                  <a:pt x="9792" y="2836"/>
                  <a:pt x="9792" y="2824"/>
                  <a:pt x="9792" y="2813"/>
                </a:cubicBezTo>
                <a:cubicBezTo>
                  <a:pt x="9792" y="2446"/>
                  <a:pt x="10196" y="2112"/>
                  <a:pt x="10843" y="1875"/>
                </a:cubicBezTo>
                <a:cubicBezTo>
                  <a:pt x="11489" y="2112"/>
                  <a:pt x="11893" y="2446"/>
                  <a:pt x="11893" y="2813"/>
                </a:cubicBezTo>
                <a:cubicBezTo>
                  <a:pt x="11893" y="2824"/>
                  <a:pt x="11893" y="2836"/>
                  <a:pt x="11893" y="2847"/>
                </a:cubicBezTo>
                <a:cubicBezTo>
                  <a:pt x="12668" y="2571"/>
                  <a:pt x="13113" y="2246"/>
                  <a:pt x="13113" y="1895"/>
                </a:cubicBezTo>
                <a:cubicBezTo>
                  <a:pt x="13113" y="1301"/>
                  <a:pt x="12495" y="518"/>
                  <a:pt x="10470" y="0"/>
                </a:cubicBezTo>
                <a:close/>
                <a:moveTo>
                  <a:pt x="10223" y="3245"/>
                </a:moveTo>
                <a:lnTo>
                  <a:pt x="10223" y="4158"/>
                </a:lnTo>
                <a:lnTo>
                  <a:pt x="7957" y="4158"/>
                </a:lnTo>
                <a:lnTo>
                  <a:pt x="6795" y="20093"/>
                </a:lnTo>
                <a:lnTo>
                  <a:pt x="0" y="20093"/>
                </a:lnTo>
                <a:lnTo>
                  <a:pt x="1795" y="21600"/>
                </a:lnTo>
                <a:lnTo>
                  <a:pt x="19818" y="21600"/>
                </a:lnTo>
                <a:lnTo>
                  <a:pt x="21600" y="20093"/>
                </a:lnTo>
                <a:lnTo>
                  <a:pt x="14819" y="20093"/>
                </a:lnTo>
                <a:lnTo>
                  <a:pt x="13643" y="4158"/>
                </a:lnTo>
                <a:lnTo>
                  <a:pt x="11390" y="4158"/>
                </a:lnTo>
                <a:lnTo>
                  <a:pt x="11390" y="3245"/>
                </a:lnTo>
                <a:lnTo>
                  <a:pt x="10223" y="3245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17" name="Candle Stick"/>
          <p:cNvSpPr/>
          <p:nvPr/>
        </p:nvSpPr>
        <p:spPr>
          <a:xfrm>
            <a:off x="2628382" y="2658385"/>
            <a:ext cx="253818" cy="675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470" y="0"/>
                </a:moveTo>
                <a:cubicBezTo>
                  <a:pt x="10686" y="1042"/>
                  <a:pt x="8572" y="1063"/>
                  <a:pt x="8572" y="1895"/>
                </a:cubicBezTo>
                <a:cubicBezTo>
                  <a:pt x="8572" y="2246"/>
                  <a:pt x="9031" y="2577"/>
                  <a:pt x="9792" y="2847"/>
                </a:cubicBezTo>
                <a:cubicBezTo>
                  <a:pt x="9792" y="2836"/>
                  <a:pt x="9792" y="2824"/>
                  <a:pt x="9792" y="2813"/>
                </a:cubicBezTo>
                <a:cubicBezTo>
                  <a:pt x="9792" y="2446"/>
                  <a:pt x="10196" y="2112"/>
                  <a:pt x="10843" y="1875"/>
                </a:cubicBezTo>
                <a:cubicBezTo>
                  <a:pt x="11489" y="2112"/>
                  <a:pt x="11893" y="2446"/>
                  <a:pt x="11893" y="2813"/>
                </a:cubicBezTo>
                <a:cubicBezTo>
                  <a:pt x="11893" y="2824"/>
                  <a:pt x="11893" y="2836"/>
                  <a:pt x="11893" y="2847"/>
                </a:cubicBezTo>
                <a:cubicBezTo>
                  <a:pt x="12668" y="2571"/>
                  <a:pt x="13113" y="2246"/>
                  <a:pt x="13113" y="1895"/>
                </a:cubicBezTo>
                <a:cubicBezTo>
                  <a:pt x="13113" y="1301"/>
                  <a:pt x="12495" y="518"/>
                  <a:pt x="10470" y="0"/>
                </a:cubicBezTo>
                <a:close/>
                <a:moveTo>
                  <a:pt x="10223" y="3245"/>
                </a:moveTo>
                <a:lnTo>
                  <a:pt x="10223" y="4158"/>
                </a:lnTo>
                <a:lnTo>
                  <a:pt x="7957" y="4158"/>
                </a:lnTo>
                <a:lnTo>
                  <a:pt x="6795" y="20093"/>
                </a:lnTo>
                <a:lnTo>
                  <a:pt x="0" y="20093"/>
                </a:lnTo>
                <a:lnTo>
                  <a:pt x="1795" y="21600"/>
                </a:lnTo>
                <a:lnTo>
                  <a:pt x="19818" y="21600"/>
                </a:lnTo>
                <a:lnTo>
                  <a:pt x="21600" y="20093"/>
                </a:lnTo>
                <a:lnTo>
                  <a:pt x="14819" y="20093"/>
                </a:lnTo>
                <a:lnTo>
                  <a:pt x="13643" y="4158"/>
                </a:lnTo>
                <a:lnTo>
                  <a:pt x="11390" y="4158"/>
                </a:lnTo>
                <a:lnTo>
                  <a:pt x="11390" y="3245"/>
                </a:lnTo>
                <a:lnTo>
                  <a:pt x="10223" y="3245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18" name="Candle Stick"/>
          <p:cNvSpPr/>
          <p:nvPr/>
        </p:nvSpPr>
        <p:spPr>
          <a:xfrm>
            <a:off x="3136382" y="2658385"/>
            <a:ext cx="253818" cy="675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470" y="0"/>
                </a:moveTo>
                <a:cubicBezTo>
                  <a:pt x="10686" y="1042"/>
                  <a:pt x="8572" y="1063"/>
                  <a:pt x="8572" y="1895"/>
                </a:cubicBezTo>
                <a:cubicBezTo>
                  <a:pt x="8572" y="2246"/>
                  <a:pt x="9031" y="2577"/>
                  <a:pt x="9792" y="2847"/>
                </a:cubicBezTo>
                <a:cubicBezTo>
                  <a:pt x="9792" y="2836"/>
                  <a:pt x="9792" y="2824"/>
                  <a:pt x="9792" y="2813"/>
                </a:cubicBezTo>
                <a:cubicBezTo>
                  <a:pt x="9792" y="2446"/>
                  <a:pt x="10196" y="2112"/>
                  <a:pt x="10843" y="1875"/>
                </a:cubicBezTo>
                <a:cubicBezTo>
                  <a:pt x="11489" y="2112"/>
                  <a:pt x="11893" y="2446"/>
                  <a:pt x="11893" y="2813"/>
                </a:cubicBezTo>
                <a:cubicBezTo>
                  <a:pt x="11893" y="2824"/>
                  <a:pt x="11893" y="2836"/>
                  <a:pt x="11893" y="2847"/>
                </a:cubicBezTo>
                <a:cubicBezTo>
                  <a:pt x="12668" y="2571"/>
                  <a:pt x="13113" y="2246"/>
                  <a:pt x="13113" y="1895"/>
                </a:cubicBezTo>
                <a:cubicBezTo>
                  <a:pt x="13113" y="1301"/>
                  <a:pt x="12495" y="518"/>
                  <a:pt x="10470" y="0"/>
                </a:cubicBezTo>
                <a:close/>
                <a:moveTo>
                  <a:pt x="10223" y="3245"/>
                </a:moveTo>
                <a:lnTo>
                  <a:pt x="10223" y="4158"/>
                </a:lnTo>
                <a:lnTo>
                  <a:pt x="7957" y="4158"/>
                </a:lnTo>
                <a:lnTo>
                  <a:pt x="6795" y="20093"/>
                </a:lnTo>
                <a:lnTo>
                  <a:pt x="0" y="20093"/>
                </a:lnTo>
                <a:lnTo>
                  <a:pt x="1795" y="21600"/>
                </a:lnTo>
                <a:lnTo>
                  <a:pt x="19818" y="21600"/>
                </a:lnTo>
                <a:lnTo>
                  <a:pt x="21600" y="20093"/>
                </a:lnTo>
                <a:lnTo>
                  <a:pt x="14819" y="20093"/>
                </a:lnTo>
                <a:lnTo>
                  <a:pt x="13643" y="4158"/>
                </a:lnTo>
                <a:lnTo>
                  <a:pt x="11390" y="4158"/>
                </a:lnTo>
                <a:lnTo>
                  <a:pt x="11390" y="3245"/>
                </a:lnTo>
                <a:lnTo>
                  <a:pt x="10223" y="3245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19" name="Line"/>
          <p:cNvSpPr/>
          <p:nvPr/>
        </p:nvSpPr>
        <p:spPr>
          <a:xfrm flipH="1">
            <a:off x="2220437" y="3937094"/>
            <a:ext cx="315316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20" name="Line"/>
          <p:cNvSpPr/>
          <p:nvPr/>
        </p:nvSpPr>
        <p:spPr>
          <a:xfrm flipH="1">
            <a:off x="3528538" y="3937094"/>
            <a:ext cx="315316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21" name="Line"/>
          <p:cNvSpPr/>
          <p:nvPr/>
        </p:nvSpPr>
        <p:spPr>
          <a:xfrm flipH="1">
            <a:off x="4887438" y="3937094"/>
            <a:ext cx="315316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22" name="Line"/>
          <p:cNvSpPr/>
          <p:nvPr/>
        </p:nvSpPr>
        <p:spPr>
          <a:xfrm flipH="1">
            <a:off x="6195538" y="3937094"/>
            <a:ext cx="315316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23" name="Line"/>
          <p:cNvSpPr/>
          <p:nvPr/>
        </p:nvSpPr>
        <p:spPr>
          <a:xfrm flipH="1">
            <a:off x="7503638" y="3937094"/>
            <a:ext cx="315316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24" name="Line"/>
          <p:cNvSpPr/>
          <p:nvPr/>
        </p:nvSpPr>
        <p:spPr>
          <a:xfrm flipH="1">
            <a:off x="8862538" y="3937094"/>
            <a:ext cx="315316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25" name="Line"/>
          <p:cNvSpPr/>
          <p:nvPr/>
        </p:nvSpPr>
        <p:spPr>
          <a:xfrm flipH="1">
            <a:off x="10234138" y="3937094"/>
            <a:ext cx="315316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26" name="1"/>
          <p:cNvSpPr txBox="1"/>
          <p:nvPr/>
        </p:nvSpPr>
        <p:spPr>
          <a:xfrm>
            <a:off x="1581758" y="1973365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1</a:t>
            </a:r>
          </a:p>
        </p:txBody>
      </p:sp>
      <p:sp>
        <p:nvSpPr>
          <p:cNvPr id="427" name="2"/>
          <p:cNvSpPr txBox="1"/>
          <p:nvPr/>
        </p:nvSpPr>
        <p:spPr>
          <a:xfrm>
            <a:off x="2915259" y="1973365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2</a:t>
            </a:r>
          </a:p>
        </p:txBody>
      </p:sp>
      <p:sp>
        <p:nvSpPr>
          <p:cNvPr id="428" name="3"/>
          <p:cNvSpPr txBox="1"/>
          <p:nvPr/>
        </p:nvSpPr>
        <p:spPr>
          <a:xfrm>
            <a:off x="4248758" y="1973365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3</a:t>
            </a:r>
          </a:p>
        </p:txBody>
      </p:sp>
      <p:sp>
        <p:nvSpPr>
          <p:cNvPr id="429" name="4"/>
          <p:cNvSpPr txBox="1"/>
          <p:nvPr/>
        </p:nvSpPr>
        <p:spPr>
          <a:xfrm>
            <a:off x="5582258" y="1973365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4</a:t>
            </a:r>
          </a:p>
        </p:txBody>
      </p:sp>
      <p:sp>
        <p:nvSpPr>
          <p:cNvPr id="430" name="5"/>
          <p:cNvSpPr txBox="1"/>
          <p:nvPr/>
        </p:nvSpPr>
        <p:spPr>
          <a:xfrm>
            <a:off x="6915759" y="1973365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5</a:t>
            </a:r>
          </a:p>
        </p:txBody>
      </p:sp>
      <p:sp>
        <p:nvSpPr>
          <p:cNvPr id="431" name="6"/>
          <p:cNvSpPr txBox="1"/>
          <p:nvPr/>
        </p:nvSpPr>
        <p:spPr>
          <a:xfrm>
            <a:off x="8249259" y="1973365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6</a:t>
            </a:r>
          </a:p>
        </p:txBody>
      </p:sp>
      <p:sp>
        <p:nvSpPr>
          <p:cNvPr id="432" name="7"/>
          <p:cNvSpPr txBox="1"/>
          <p:nvPr/>
        </p:nvSpPr>
        <p:spPr>
          <a:xfrm>
            <a:off x="9582759" y="1973365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7</a:t>
            </a:r>
          </a:p>
        </p:txBody>
      </p:sp>
      <p:sp>
        <p:nvSpPr>
          <p:cNvPr id="433" name="8"/>
          <p:cNvSpPr txBox="1"/>
          <p:nvPr/>
        </p:nvSpPr>
        <p:spPr>
          <a:xfrm>
            <a:off x="10916259" y="1973365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8</a:t>
            </a:r>
          </a:p>
        </p:txBody>
      </p:sp>
      <p:sp>
        <p:nvSpPr>
          <p:cNvPr id="434" name="Tag"/>
          <p:cNvSpPr/>
          <p:nvPr/>
        </p:nvSpPr>
        <p:spPr>
          <a:xfrm>
            <a:off x="1254340" y="5437949"/>
            <a:ext cx="350114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24" y="0"/>
                </a:moveTo>
                <a:lnTo>
                  <a:pt x="0" y="3825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3825"/>
                </a:lnTo>
                <a:lnTo>
                  <a:pt x="16276" y="0"/>
                </a:lnTo>
                <a:lnTo>
                  <a:pt x="5324" y="0"/>
                </a:lnTo>
                <a:close/>
                <a:moveTo>
                  <a:pt x="10792" y="2730"/>
                </a:moveTo>
                <a:cubicBezTo>
                  <a:pt x="11767" y="2730"/>
                  <a:pt x="12557" y="3217"/>
                  <a:pt x="12557" y="3818"/>
                </a:cubicBezTo>
                <a:cubicBezTo>
                  <a:pt x="12557" y="4420"/>
                  <a:pt x="11767" y="4908"/>
                  <a:pt x="10792" y="4908"/>
                </a:cubicBezTo>
                <a:cubicBezTo>
                  <a:pt x="9816" y="4908"/>
                  <a:pt x="9026" y="4420"/>
                  <a:pt x="9026" y="3818"/>
                </a:cubicBezTo>
                <a:cubicBezTo>
                  <a:pt x="9026" y="3217"/>
                  <a:pt x="9816" y="2730"/>
                  <a:pt x="10792" y="273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35" name="v1.0"/>
          <p:cNvSpPr txBox="1"/>
          <p:nvPr/>
        </p:nvSpPr>
        <p:spPr>
          <a:xfrm>
            <a:off x="1607254" y="5493365"/>
            <a:ext cx="619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v1.0</a:t>
            </a:r>
          </a:p>
        </p:txBody>
      </p:sp>
      <p:sp>
        <p:nvSpPr>
          <p:cNvPr id="436" name="Tag"/>
          <p:cNvSpPr/>
          <p:nvPr/>
        </p:nvSpPr>
        <p:spPr>
          <a:xfrm>
            <a:off x="3921340" y="5437949"/>
            <a:ext cx="350114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24" y="0"/>
                </a:moveTo>
                <a:lnTo>
                  <a:pt x="0" y="3825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3825"/>
                </a:lnTo>
                <a:lnTo>
                  <a:pt x="16276" y="0"/>
                </a:lnTo>
                <a:lnTo>
                  <a:pt x="5324" y="0"/>
                </a:lnTo>
                <a:close/>
                <a:moveTo>
                  <a:pt x="10792" y="2730"/>
                </a:moveTo>
                <a:cubicBezTo>
                  <a:pt x="11767" y="2730"/>
                  <a:pt x="12557" y="3217"/>
                  <a:pt x="12557" y="3818"/>
                </a:cubicBezTo>
                <a:cubicBezTo>
                  <a:pt x="12557" y="4420"/>
                  <a:pt x="11767" y="4908"/>
                  <a:pt x="10792" y="4908"/>
                </a:cubicBezTo>
                <a:cubicBezTo>
                  <a:pt x="9816" y="4908"/>
                  <a:pt x="9026" y="4420"/>
                  <a:pt x="9026" y="3818"/>
                </a:cubicBezTo>
                <a:cubicBezTo>
                  <a:pt x="9026" y="3217"/>
                  <a:pt x="9816" y="2730"/>
                  <a:pt x="10792" y="273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37" name="v2.0"/>
          <p:cNvSpPr txBox="1"/>
          <p:nvPr/>
        </p:nvSpPr>
        <p:spPr>
          <a:xfrm>
            <a:off x="4274255" y="5493365"/>
            <a:ext cx="61942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v2.0</a:t>
            </a:r>
          </a:p>
        </p:txBody>
      </p:sp>
      <p:sp>
        <p:nvSpPr>
          <p:cNvPr id="438" name="Tag"/>
          <p:cNvSpPr/>
          <p:nvPr/>
        </p:nvSpPr>
        <p:spPr>
          <a:xfrm>
            <a:off x="5232987" y="5437949"/>
            <a:ext cx="350115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24" y="0"/>
                </a:moveTo>
                <a:lnTo>
                  <a:pt x="0" y="3825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3825"/>
                </a:lnTo>
                <a:lnTo>
                  <a:pt x="16276" y="0"/>
                </a:lnTo>
                <a:lnTo>
                  <a:pt x="5324" y="0"/>
                </a:lnTo>
                <a:close/>
                <a:moveTo>
                  <a:pt x="10792" y="2730"/>
                </a:moveTo>
                <a:cubicBezTo>
                  <a:pt x="11767" y="2730"/>
                  <a:pt x="12557" y="3217"/>
                  <a:pt x="12557" y="3818"/>
                </a:cubicBezTo>
                <a:cubicBezTo>
                  <a:pt x="12557" y="4420"/>
                  <a:pt x="11767" y="4908"/>
                  <a:pt x="10792" y="4908"/>
                </a:cubicBezTo>
                <a:cubicBezTo>
                  <a:pt x="9816" y="4908"/>
                  <a:pt x="9026" y="4420"/>
                  <a:pt x="9026" y="3818"/>
                </a:cubicBezTo>
                <a:cubicBezTo>
                  <a:pt x="9026" y="3217"/>
                  <a:pt x="9816" y="2730"/>
                  <a:pt x="10792" y="273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39" name="v2.1"/>
          <p:cNvSpPr txBox="1"/>
          <p:nvPr/>
        </p:nvSpPr>
        <p:spPr>
          <a:xfrm>
            <a:off x="5585902" y="5493365"/>
            <a:ext cx="619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v2.1</a:t>
            </a:r>
          </a:p>
        </p:txBody>
      </p:sp>
      <p:sp>
        <p:nvSpPr>
          <p:cNvPr id="440" name="Tag"/>
          <p:cNvSpPr/>
          <p:nvPr/>
        </p:nvSpPr>
        <p:spPr>
          <a:xfrm>
            <a:off x="10588839" y="5437949"/>
            <a:ext cx="350115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24" y="0"/>
                </a:moveTo>
                <a:lnTo>
                  <a:pt x="0" y="3825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3825"/>
                </a:lnTo>
                <a:lnTo>
                  <a:pt x="16276" y="0"/>
                </a:lnTo>
                <a:lnTo>
                  <a:pt x="5324" y="0"/>
                </a:lnTo>
                <a:close/>
                <a:moveTo>
                  <a:pt x="10792" y="2730"/>
                </a:moveTo>
                <a:cubicBezTo>
                  <a:pt x="11767" y="2730"/>
                  <a:pt x="12557" y="3217"/>
                  <a:pt x="12557" y="3818"/>
                </a:cubicBezTo>
                <a:cubicBezTo>
                  <a:pt x="12557" y="4420"/>
                  <a:pt x="11767" y="4908"/>
                  <a:pt x="10792" y="4908"/>
                </a:cubicBezTo>
                <a:cubicBezTo>
                  <a:pt x="9816" y="4908"/>
                  <a:pt x="9026" y="4420"/>
                  <a:pt x="9026" y="3818"/>
                </a:cubicBezTo>
                <a:cubicBezTo>
                  <a:pt x="9026" y="3217"/>
                  <a:pt x="9816" y="2730"/>
                  <a:pt x="10792" y="273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41" name="v2.2"/>
          <p:cNvSpPr txBox="1"/>
          <p:nvPr/>
        </p:nvSpPr>
        <p:spPr>
          <a:xfrm>
            <a:off x="10941755" y="5493365"/>
            <a:ext cx="619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v2.2</a:t>
            </a:r>
          </a:p>
        </p:txBody>
      </p:sp>
      <p:sp>
        <p:nvSpPr>
          <p:cNvPr id="442" name="tag &quot;good&quot; commits to create releases"/>
          <p:cNvSpPr txBox="1"/>
          <p:nvPr/>
        </p:nvSpPr>
        <p:spPr>
          <a:xfrm>
            <a:off x="3357061" y="7308233"/>
            <a:ext cx="599226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000">
                <a:solidFill>
                  <a:srgbClr val="EE230C"/>
                </a:solidFill>
              </a:defRPr>
            </a:lvl1pPr>
          </a:lstStyle>
          <a:p>
            <a:pPr/>
            <a:r>
              <a:t>tag "good" commits to create releases</a:t>
            </a:r>
          </a:p>
        </p:txBody>
      </p:sp>
      <p:sp>
        <p:nvSpPr>
          <p:cNvPr id="443" name="https://pypi.org/project/pandas/#history"/>
          <p:cNvSpPr txBox="1"/>
          <p:nvPr/>
        </p:nvSpPr>
        <p:spPr>
          <a:xfrm>
            <a:off x="3452212" y="8317353"/>
            <a:ext cx="5589148" cy="647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600"/>
              </a:lnSpc>
              <a:defRPr b="0" sz="27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0000EE"/>
                </a:solidFill>
                <a:uFillTx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https://pypi.org/project/pandas/#history</a:t>
            </a:r>
          </a:p>
        </p:txBody>
      </p:sp>
      <p:sp>
        <p:nvSpPr>
          <p:cNvPr id="444" name="https://github.com/pandas-dev/pandas/releases"/>
          <p:cNvSpPr txBox="1"/>
          <p:nvPr/>
        </p:nvSpPr>
        <p:spPr>
          <a:xfrm>
            <a:off x="3467699" y="8937023"/>
            <a:ext cx="6486247" cy="647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600"/>
              </a:lnSpc>
              <a:defRPr b="0" sz="27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0000EE"/>
                </a:solidFill>
                <a:uFillTx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https://github.com/pandas-dev/pandas/releases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Use case 2: versioned releases"/>
          <p:cNvSpPr txBox="1"/>
          <p:nvPr>
            <p:ph type="title"/>
          </p:nvPr>
        </p:nvSpPr>
        <p:spPr>
          <a:xfrm>
            <a:off x="952500" y="254000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Use case 2: versioned releases</a:t>
            </a:r>
          </a:p>
        </p:txBody>
      </p:sp>
      <p:sp>
        <p:nvSpPr>
          <p:cNvPr id="447" name="Rounded Rectangle"/>
          <p:cNvSpPr/>
          <p:nvPr/>
        </p:nvSpPr>
        <p:spPr>
          <a:xfrm>
            <a:off x="1160833" y="2464828"/>
            <a:ext cx="1108551" cy="2773384"/>
          </a:xfrm>
          <a:prstGeom prst="roundRect">
            <a:avLst>
              <a:gd name="adj" fmla="val 2643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448" name="Rounded Rectangle"/>
          <p:cNvSpPr/>
          <p:nvPr/>
        </p:nvSpPr>
        <p:spPr>
          <a:xfrm>
            <a:off x="2472482" y="2464828"/>
            <a:ext cx="1108550" cy="2773384"/>
          </a:xfrm>
          <a:prstGeom prst="roundRect">
            <a:avLst>
              <a:gd name="adj" fmla="val 2643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449" name="Ladybug"/>
          <p:cNvSpPr/>
          <p:nvPr/>
        </p:nvSpPr>
        <p:spPr>
          <a:xfrm>
            <a:off x="2674265" y="3622925"/>
            <a:ext cx="516563" cy="457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403" fill="norm" stroke="1" extrusionOk="0">
                <a:moveTo>
                  <a:pt x="12994" y="6"/>
                </a:moveTo>
                <a:cubicBezTo>
                  <a:pt x="12954" y="17"/>
                  <a:pt x="12924" y="43"/>
                  <a:pt x="12915" y="89"/>
                </a:cubicBezTo>
                <a:cubicBezTo>
                  <a:pt x="12802" y="664"/>
                  <a:pt x="12613" y="797"/>
                  <a:pt x="12097" y="1136"/>
                </a:cubicBezTo>
                <a:cubicBezTo>
                  <a:pt x="11979" y="1215"/>
                  <a:pt x="11872" y="1317"/>
                  <a:pt x="11786" y="1419"/>
                </a:cubicBezTo>
                <a:cubicBezTo>
                  <a:pt x="11749" y="1468"/>
                  <a:pt x="11678" y="1468"/>
                  <a:pt x="11640" y="1414"/>
                </a:cubicBezTo>
                <a:cubicBezTo>
                  <a:pt x="11532" y="1244"/>
                  <a:pt x="11372" y="997"/>
                  <a:pt x="10738" y="1015"/>
                </a:cubicBezTo>
                <a:cubicBezTo>
                  <a:pt x="10104" y="997"/>
                  <a:pt x="9958" y="1244"/>
                  <a:pt x="9851" y="1414"/>
                </a:cubicBezTo>
                <a:cubicBezTo>
                  <a:pt x="9813" y="1468"/>
                  <a:pt x="9742" y="1468"/>
                  <a:pt x="9705" y="1419"/>
                </a:cubicBezTo>
                <a:cubicBezTo>
                  <a:pt x="9619" y="1311"/>
                  <a:pt x="9518" y="1215"/>
                  <a:pt x="9394" y="1136"/>
                </a:cubicBezTo>
                <a:cubicBezTo>
                  <a:pt x="8878" y="797"/>
                  <a:pt x="8694" y="670"/>
                  <a:pt x="8576" y="89"/>
                </a:cubicBezTo>
                <a:cubicBezTo>
                  <a:pt x="8538" y="-92"/>
                  <a:pt x="8162" y="41"/>
                  <a:pt x="8199" y="205"/>
                </a:cubicBezTo>
                <a:cubicBezTo>
                  <a:pt x="8355" y="870"/>
                  <a:pt x="8625" y="906"/>
                  <a:pt x="8776" y="1087"/>
                </a:cubicBezTo>
                <a:cubicBezTo>
                  <a:pt x="8926" y="1268"/>
                  <a:pt x="8554" y="1365"/>
                  <a:pt x="8876" y="1656"/>
                </a:cubicBezTo>
                <a:cubicBezTo>
                  <a:pt x="8909" y="1686"/>
                  <a:pt x="8942" y="1716"/>
                  <a:pt x="8969" y="1741"/>
                </a:cubicBezTo>
                <a:cubicBezTo>
                  <a:pt x="9007" y="1771"/>
                  <a:pt x="9006" y="1825"/>
                  <a:pt x="8974" y="1861"/>
                </a:cubicBezTo>
                <a:cubicBezTo>
                  <a:pt x="8829" y="2019"/>
                  <a:pt x="8717" y="2259"/>
                  <a:pt x="8695" y="2634"/>
                </a:cubicBezTo>
                <a:cubicBezTo>
                  <a:pt x="8690" y="2689"/>
                  <a:pt x="8646" y="2726"/>
                  <a:pt x="8603" y="2714"/>
                </a:cubicBezTo>
                <a:cubicBezTo>
                  <a:pt x="8479" y="2683"/>
                  <a:pt x="8360" y="2666"/>
                  <a:pt x="8258" y="2678"/>
                </a:cubicBezTo>
                <a:cubicBezTo>
                  <a:pt x="7817" y="2732"/>
                  <a:pt x="7393" y="3323"/>
                  <a:pt x="7076" y="3994"/>
                </a:cubicBezTo>
                <a:cubicBezTo>
                  <a:pt x="7059" y="4031"/>
                  <a:pt x="7006" y="4025"/>
                  <a:pt x="6995" y="3983"/>
                </a:cubicBezTo>
                <a:cubicBezTo>
                  <a:pt x="6871" y="3433"/>
                  <a:pt x="6496" y="2120"/>
                  <a:pt x="6066" y="2247"/>
                </a:cubicBezTo>
                <a:cubicBezTo>
                  <a:pt x="6050" y="2253"/>
                  <a:pt x="6033" y="2260"/>
                  <a:pt x="6022" y="2266"/>
                </a:cubicBezTo>
                <a:cubicBezTo>
                  <a:pt x="5565" y="1939"/>
                  <a:pt x="4513" y="1227"/>
                  <a:pt x="4421" y="1438"/>
                </a:cubicBezTo>
                <a:cubicBezTo>
                  <a:pt x="4411" y="1462"/>
                  <a:pt x="4398" y="1486"/>
                  <a:pt x="4388" y="1510"/>
                </a:cubicBezTo>
                <a:cubicBezTo>
                  <a:pt x="4189" y="1377"/>
                  <a:pt x="3851" y="1154"/>
                  <a:pt x="3781" y="1172"/>
                </a:cubicBezTo>
                <a:cubicBezTo>
                  <a:pt x="3695" y="1196"/>
                  <a:pt x="3620" y="1437"/>
                  <a:pt x="3647" y="1521"/>
                </a:cubicBezTo>
                <a:cubicBezTo>
                  <a:pt x="3668" y="1594"/>
                  <a:pt x="4038" y="1697"/>
                  <a:pt x="4307" y="1758"/>
                </a:cubicBezTo>
                <a:cubicBezTo>
                  <a:pt x="4296" y="1806"/>
                  <a:pt x="4286" y="1867"/>
                  <a:pt x="4275" y="1933"/>
                </a:cubicBezTo>
                <a:cubicBezTo>
                  <a:pt x="4254" y="2121"/>
                  <a:pt x="5221" y="2453"/>
                  <a:pt x="5807" y="2634"/>
                </a:cubicBezTo>
                <a:cubicBezTo>
                  <a:pt x="5753" y="3094"/>
                  <a:pt x="6018" y="3875"/>
                  <a:pt x="6357" y="4552"/>
                </a:cubicBezTo>
                <a:cubicBezTo>
                  <a:pt x="6443" y="4721"/>
                  <a:pt x="6538" y="4854"/>
                  <a:pt x="6646" y="4950"/>
                </a:cubicBezTo>
                <a:cubicBezTo>
                  <a:pt x="6683" y="4987"/>
                  <a:pt x="6695" y="5034"/>
                  <a:pt x="6684" y="5088"/>
                </a:cubicBezTo>
                <a:cubicBezTo>
                  <a:pt x="6582" y="5475"/>
                  <a:pt x="6538" y="5802"/>
                  <a:pt x="6587" y="5959"/>
                </a:cubicBezTo>
                <a:cubicBezTo>
                  <a:pt x="6597" y="6002"/>
                  <a:pt x="6624" y="6043"/>
                  <a:pt x="6667" y="6086"/>
                </a:cubicBezTo>
                <a:cubicBezTo>
                  <a:pt x="6694" y="6116"/>
                  <a:pt x="6690" y="6166"/>
                  <a:pt x="6657" y="6190"/>
                </a:cubicBezTo>
                <a:cubicBezTo>
                  <a:pt x="6313" y="6438"/>
                  <a:pt x="6012" y="6769"/>
                  <a:pt x="5780" y="7168"/>
                </a:cubicBezTo>
                <a:cubicBezTo>
                  <a:pt x="5517" y="7634"/>
                  <a:pt x="5286" y="8125"/>
                  <a:pt x="5098" y="8632"/>
                </a:cubicBezTo>
                <a:cubicBezTo>
                  <a:pt x="5082" y="8669"/>
                  <a:pt x="5045" y="8692"/>
                  <a:pt x="5013" y="8680"/>
                </a:cubicBezTo>
                <a:cubicBezTo>
                  <a:pt x="4545" y="8547"/>
                  <a:pt x="4050" y="8377"/>
                  <a:pt x="3512" y="7839"/>
                </a:cubicBezTo>
                <a:cubicBezTo>
                  <a:pt x="3432" y="7760"/>
                  <a:pt x="3334" y="7738"/>
                  <a:pt x="3232" y="7756"/>
                </a:cubicBezTo>
                <a:cubicBezTo>
                  <a:pt x="3194" y="7762"/>
                  <a:pt x="3157" y="7743"/>
                  <a:pt x="3146" y="7701"/>
                </a:cubicBezTo>
                <a:cubicBezTo>
                  <a:pt x="3028" y="7369"/>
                  <a:pt x="2872" y="7048"/>
                  <a:pt x="2684" y="7072"/>
                </a:cubicBezTo>
                <a:cubicBezTo>
                  <a:pt x="2641" y="7078"/>
                  <a:pt x="2604" y="7048"/>
                  <a:pt x="2594" y="7006"/>
                </a:cubicBezTo>
                <a:cubicBezTo>
                  <a:pt x="2491" y="6365"/>
                  <a:pt x="2323" y="6285"/>
                  <a:pt x="2237" y="6297"/>
                </a:cubicBezTo>
                <a:cubicBezTo>
                  <a:pt x="2200" y="6303"/>
                  <a:pt x="2167" y="6281"/>
                  <a:pt x="2157" y="6244"/>
                </a:cubicBezTo>
                <a:cubicBezTo>
                  <a:pt x="2028" y="5815"/>
                  <a:pt x="1974" y="5332"/>
                  <a:pt x="1668" y="5489"/>
                </a:cubicBezTo>
                <a:cubicBezTo>
                  <a:pt x="1318" y="5664"/>
                  <a:pt x="1743" y="6237"/>
                  <a:pt x="1883" y="6418"/>
                </a:cubicBezTo>
                <a:cubicBezTo>
                  <a:pt x="1904" y="6449"/>
                  <a:pt x="1909" y="6492"/>
                  <a:pt x="1888" y="6522"/>
                </a:cubicBezTo>
                <a:cubicBezTo>
                  <a:pt x="1834" y="6619"/>
                  <a:pt x="1787" y="6854"/>
                  <a:pt x="2276" y="7253"/>
                </a:cubicBezTo>
                <a:cubicBezTo>
                  <a:pt x="2303" y="7278"/>
                  <a:pt x="2319" y="7327"/>
                  <a:pt x="2303" y="7363"/>
                </a:cubicBezTo>
                <a:cubicBezTo>
                  <a:pt x="2195" y="7611"/>
                  <a:pt x="2469" y="7949"/>
                  <a:pt x="2716" y="8209"/>
                </a:cubicBezTo>
                <a:cubicBezTo>
                  <a:pt x="2738" y="8233"/>
                  <a:pt x="2749" y="8262"/>
                  <a:pt x="2738" y="8292"/>
                </a:cubicBezTo>
                <a:cubicBezTo>
                  <a:pt x="2695" y="8456"/>
                  <a:pt x="2706" y="8632"/>
                  <a:pt x="2809" y="8784"/>
                </a:cubicBezTo>
                <a:cubicBezTo>
                  <a:pt x="3088" y="9189"/>
                  <a:pt x="3937" y="9423"/>
                  <a:pt x="4717" y="9562"/>
                </a:cubicBezTo>
                <a:cubicBezTo>
                  <a:pt x="4765" y="9568"/>
                  <a:pt x="4792" y="9623"/>
                  <a:pt x="4781" y="9672"/>
                </a:cubicBezTo>
                <a:cubicBezTo>
                  <a:pt x="4550" y="10560"/>
                  <a:pt x="4437" y="11268"/>
                  <a:pt x="4448" y="12260"/>
                </a:cubicBezTo>
                <a:cubicBezTo>
                  <a:pt x="4448" y="12308"/>
                  <a:pt x="4415" y="12363"/>
                  <a:pt x="4378" y="12381"/>
                </a:cubicBezTo>
                <a:cubicBezTo>
                  <a:pt x="3152" y="12937"/>
                  <a:pt x="2533" y="14961"/>
                  <a:pt x="2501" y="16261"/>
                </a:cubicBezTo>
                <a:cubicBezTo>
                  <a:pt x="2501" y="16334"/>
                  <a:pt x="2426" y="16370"/>
                  <a:pt x="2372" y="16327"/>
                </a:cubicBezTo>
                <a:cubicBezTo>
                  <a:pt x="662" y="14786"/>
                  <a:pt x="72" y="14708"/>
                  <a:pt x="13" y="14871"/>
                </a:cubicBezTo>
                <a:cubicBezTo>
                  <a:pt x="-46" y="15040"/>
                  <a:pt x="99" y="15138"/>
                  <a:pt x="529" y="15313"/>
                </a:cubicBezTo>
                <a:cubicBezTo>
                  <a:pt x="593" y="15337"/>
                  <a:pt x="630" y="15416"/>
                  <a:pt x="620" y="15494"/>
                </a:cubicBezTo>
                <a:cubicBezTo>
                  <a:pt x="534" y="16032"/>
                  <a:pt x="899" y="16104"/>
                  <a:pt x="1098" y="16104"/>
                </a:cubicBezTo>
                <a:cubicBezTo>
                  <a:pt x="1174" y="16104"/>
                  <a:pt x="1243" y="16164"/>
                  <a:pt x="1265" y="16242"/>
                </a:cubicBezTo>
                <a:lnTo>
                  <a:pt x="1313" y="16418"/>
                </a:lnTo>
                <a:cubicBezTo>
                  <a:pt x="1335" y="16497"/>
                  <a:pt x="1388" y="16563"/>
                  <a:pt x="1458" y="16594"/>
                </a:cubicBezTo>
                <a:cubicBezTo>
                  <a:pt x="1662" y="16672"/>
                  <a:pt x="2103" y="16848"/>
                  <a:pt x="2474" y="17006"/>
                </a:cubicBezTo>
                <a:cubicBezTo>
                  <a:pt x="2533" y="17030"/>
                  <a:pt x="2577" y="17077"/>
                  <a:pt x="2604" y="17138"/>
                </a:cubicBezTo>
                <a:cubicBezTo>
                  <a:pt x="2657" y="17271"/>
                  <a:pt x="2732" y="17368"/>
                  <a:pt x="2824" y="17399"/>
                </a:cubicBezTo>
                <a:cubicBezTo>
                  <a:pt x="3657" y="17683"/>
                  <a:pt x="3764" y="14509"/>
                  <a:pt x="3958" y="13681"/>
                </a:cubicBezTo>
                <a:cubicBezTo>
                  <a:pt x="4028" y="13378"/>
                  <a:pt x="4189" y="13208"/>
                  <a:pt x="4361" y="13118"/>
                </a:cubicBezTo>
                <a:cubicBezTo>
                  <a:pt x="4409" y="13093"/>
                  <a:pt x="4468" y="13129"/>
                  <a:pt x="4468" y="13189"/>
                </a:cubicBezTo>
                <a:cubicBezTo>
                  <a:pt x="4753" y="16871"/>
                  <a:pt x="6899" y="19967"/>
                  <a:pt x="9861" y="21345"/>
                </a:cubicBezTo>
                <a:cubicBezTo>
                  <a:pt x="9866" y="21345"/>
                  <a:pt x="9866" y="21345"/>
                  <a:pt x="9871" y="21351"/>
                </a:cubicBezTo>
                <a:cubicBezTo>
                  <a:pt x="10215" y="21508"/>
                  <a:pt x="10593" y="21296"/>
                  <a:pt x="10711" y="20928"/>
                </a:cubicBezTo>
                <a:cubicBezTo>
                  <a:pt x="10738" y="20849"/>
                  <a:pt x="10763" y="20849"/>
                  <a:pt x="10785" y="20922"/>
                </a:cubicBezTo>
                <a:cubicBezTo>
                  <a:pt x="10871" y="21188"/>
                  <a:pt x="11097" y="21382"/>
                  <a:pt x="11366" y="21394"/>
                </a:cubicBezTo>
                <a:cubicBezTo>
                  <a:pt x="11522" y="21400"/>
                  <a:pt x="11576" y="21375"/>
                  <a:pt x="11635" y="21345"/>
                </a:cubicBezTo>
                <a:cubicBezTo>
                  <a:pt x="14597" y="19967"/>
                  <a:pt x="16743" y="16871"/>
                  <a:pt x="17028" y="13189"/>
                </a:cubicBezTo>
                <a:cubicBezTo>
                  <a:pt x="17033" y="13129"/>
                  <a:pt x="17087" y="13093"/>
                  <a:pt x="17135" y="13118"/>
                </a:cubicBezTo>
                <a:cubicBezTo>
                  <a:pt x="17307" y="13208"/>
                  <a:pt x="17468" y="13378"/>
                  <a:pt x="17538" y="13681"/>
                </a:cubicBezTo>
                <a:cubicBezTo>
                  <a:pt x="17732" y="14509"/>
                  <a:pt x="17839" y="17683"/>
                  <a:pt x="18672" y="17399"/>
                </a:cubicBezTo>
                <a:cubicBezTo>
                  <a:pt x="18764" y="17368"/>
                  <a:pt x="18839" y="17277"/>
                  <a:pt x="18892" y="17138"/>
                </a:cubicBezTo>
                <a:cubicBezTo>
                  <a:pt x="18919" y="17077"/>
                  <a:pt x="18963" y="17030"/>
                  <a:pt x="19022" y="17006"/>
                </a:cubicBezTo>
                <a:cubicBezTo>
                  <a:pt x="19393" y="16854"/>
                  <a:pt x="19834" y="16672"/>
                  <a:pt x="20038" y="16594"/>
                </a:cubicBezTo>
                <a:cubicBezTo>
                  <a:pt x="20108" y="16563"/>
                  <a:pt x="20161" y="16503"/>
                  <a:pt x="20182" y="16418"/>
                </a:cubicBezTo>
                <a:lnTo>
                  <a:pt x="20231" y="16242"/>
                </a:lnTo>
                <a:cubicBezTo>
                  <a:pt x="20253" y="16158"/>
                  <a:pt x="20322" y="16104"/>
                  <a:pt x="20398" y="16104"/>
                </a:cubicBezTo>
                <a:cubicBezTo>
                  <a:pt x="20602" y="16104"/>
                  <a:pt x="20968" y="16032"/>
                  <a:pt x="20876" y="15494"/>
                </a:cubicBezTo>
                <a:cubicBezTo>
                  <a:pt x="20866" y="15416"/>
                  <a:pt x="20903" y="15337"/>
                  <a:pt x="20967" y="15313"/>
                </a:cubicBezTo>
                <a:cubicBezTo>
                  <a:pt x="21408" y="15137"/>
                  <a:pt x="21554" y="15040"/>
                  <a:pt x="21489" y="14871"/>
                </a:cubicBezTo>
                <a:cubicBezTo>
                  <a:pt x="21430" y="14708"/>
                  <a:pt x="20839" y="14786"/>
                  <a:pt x="19129" y="16327"/>
                </a:cubicBezTo>
                <a:cubicBezTo>
                  <a:pt x="19081" y="16376"/>
                  <a:pt x="19005" y="16334"/>
                  <a:pt x="19000" y="16261"/>
                </a:cubicBezTo>
                <a:cubicBezTo>
                  <a:pt x="18968" y="14955"/>
                  <a:pt x="18349" y="12937"/>
                  <a:pt x="17123" y="12381"/>
                </a:cubicBezTo>
                <a:cubicBezTo>
                  <a:pt x="17086" y="12363"/>
                  <a:pt x="17054" y="12308"/>
                  <a:pt x="17054" y="12260"/>
                </a:cubicBezTo>
                <a:cubicBezTo>
                  <a:pt x="17065" y="11268"/>
                  <a:pt x="16946" y="10560"/>
                  <a:pt x="16720" y="9672"/>
                </a:cubicBezTo>
                <a:cubicBezTo>
                  <a:pt x="16709" y="9623"/>
                  <a:pt x="16737" y="9568"/>
                  <a:pt x="16786" y="9562"/>
                </a:cubicBezTo>
                <a:cubicBezTo>
                  <a:pt x="17565" y="9423"/>
                  <a:pt x="18415" y="9189"/>
                  <a:pt x="18694" y="8784"/>
                </a:cubicBezTo>
                <a:cubicBezTo>
                  <a:pt x="18796" y="8632"/>
                  <a:pt x="18806" y="8456"/>
                  <a:pt x="18763" y="8292"/>
                </a:cubicBezTo>
                <a:cubicBezTo>
                  <a:pt x="18752" y="8262"/>
                  <a:pt x="18763" y="8227"/>
                  <a:pt x="18785" y="8209"/>
                </a:cubicBezTo>
                <a:cubicBezTo>
                  <a:pt x="19027" y="7949"/>
                  <a:pt x="19306" y="7611"/>
                  <a:pt x="19198" y="7363"/>
                </a:cubicBezTo>
                <a:cubicBezTo>
                  <a:pt x="19182" y="7327"/>
                  <a:pt x="19193" y="7278"/>
                  <a:pt x="19225" y="7253"/>
                </a:cubicBezTo>
                <a:cubicBezTo>
                  <a:pt x="19709" y="6854"/>
                  <a:pt x="19667" y="6619"/>
                  <a:pt x="19613" y="6522"/>
                </a:cubicBezTo>
                <a:cubicBezTo>
                  <a:pt x="19597" y="6492"/>
                  <a:pt x="19597" y="6449"/>
                  <a:pt x="19618" y="6418"/>
                </a:cubicBezTo>
                <a:cubicBezTo>
                  <a:pt x="19763" y="6237"/>
                  <a:pt x="20188" y="5670"/>
                  <a:pt x="19833" y="5489"/>
                </a:cubicBezTo>
                <a:cubicBezTo>
                  <a:pt x="19527" y="5332"/>
                  <a:pt x="19473" y="5815"/>
                  <a:pt x="19344" y="6244"/>
                </a:cubicBezTo>
                <a:cubicBezTo>
                  <a:pt x="19333" y="6281"/>
                  <a:pt x="19301" y="6303"/>
                  <a:pt x="19264" y="6297"/>
                </a:cubicBezTo>
                <a:cubicBezTo>
                  <a:pt x="19178" y="6291"/>
                  <a:pt x="19011" y="6365"/>
                  <a:pt x="18909" y="7006"/>
                </a:cubicBezTo>
                <a:cubicBezTo>
                  <a:pt x="18904" y="7054"/>
                  <a:pt x="18860" y="7078"/>
                  <a:pt x="18817" y="7072"/>
                </a:cubicBezTo>
                <a:cubicBezTo>
                  <a:pt x="18629" y="7048"/>
                  <a:pt x="18468" y="7369"/>
                  <a:pt x="18355" y="7701"/>
                </a:cubicBezTo>
                <a:cubicBezTo>
                  <a:pt x="18339" y="7737"/>
                  <a:pt x="18307" y="7762"/>
                  <a:pt x="18269" y="7756"/>
                </a:cubicBezTo>
                <a:cubicBezTo>
                  <a:pt x="18172" y="7738"/>
                  <a:pt x="18069" y="7754"/>
                  <a:pt x="17988" y="7839"/>
                </a:cubicBezTo>
                <a:cubicBezTo>
                  <a:pt x="17451" y="8371"/>
                  <a:pt x="16958" y="8547"/>
                  <a:pt x="16490" y="8680"/>
                </a:cubicBezTo>
                <a:cubicBezTo>
                  <a:pt x="16452" y="8692"/>
                  <a:pt x="16413" y="8669"/>
                  <a:pt x="16403" y="8632"/>
                </a:cubicBezTo>
                <a:cubicBezTo>
                  <a:pt x="16209" y="8119"/>
                  <a:pt x="15984" y="7634"/>
                  <a:pt x="15721" y="7168"/>
                </a:cubicBezTo>
                <a:cubicBezTo>
                  <a:pt x="15495" y="6769"/>
                  <a:pt x="15193" y="6438"/>
                  <a:pt x="14844" y="6190"/>
                </a:cubicBezTo>
                <a:cubicBezTo>
                  <a:pt x="14811" y="6166"/>
                  <a:pt x="14807" y="6116"/>
                  <a:pt x="14834" y="6086"/>
                </a:cubicBezTo>
                <a:cubicBezTo>
                  <a:pt x="14877" y="6043"/>
                  <a:pt x="14903" y="6002"/>
                  <a:pt x="14914" y="5959"/>
                </a:cubicBezTo>
                <a:cubicBezTo>
                  <a:pt x="14957" y="5802"/>
                  <a:pt x="14914" y="5475"/>
                  <a:pt x="14817" y="5088"/>
                </a:cubicBezTo>
                <a:cubicBezTo>
                  <a:pt x="14806" y="5040"/>
                  <a:pt x="14818" y="4987"/>
                  <a:pt x="14855" y="4950"/>
                </a:cubicBezTo>
                <a:cubicBezTo>
                  <a:pt x="14958" y="4848"/>
                  <a:pt x="15060" y="4721"/>
                  <a:pt x="15146" y="4552"/>
                </a:cubicBezTo>
                <a:cubicBezTo>
                  <a:pt x="15490" y="3875"/>
                  <a:pt x="15747" y="3094"/>
                  <a:pt x="15694" y="2634"/>
                </a:cubicBezTo>
                <a:cubicBezTo>
                  <a:pt x="16274" y="2453"/>
                  <a:pt x="17247" y="2121"/>
                  <a:pt x="17226" y="1933"/>
                </a:cubicBezTo>
                <a:cubicBezTo>
                  <a:pt x="17215" y="1867"/>
                  <a:pt x="17205" y="1812"/>
                  <a:pt x="17194" y="1758"/>
                </a:cubicBezTo>
                <a:cubicBezTo>
                  <a:pt x="17463" y="1691"/>
                  <a:pt x="17827" y="1588"/>
                  <a:pt x="17854" y="1521"/>
                </a:cubicBezTo>
                <a:cubicBezTo>
                  <a:pt x="17881" y="1443"/>
                  <a:pt x="17806" y="1196"/>
                  <a:pt x="17720" y="1172"/>
                </a:cubicBezTo>
                <a:cubicBezTo>
                  <a:pt x="17655" y="1154"/>
                  <a:pt x="17312" y="1377"/>
                  <a:pt x="17113" y="1510"/>
                </a:cubicBezTo>
                <a:cubicBezTo>
                  <a:pt x="17102" y="1486"/>
                  <a:pt x="17092" y="1462"/>
                  <a:pt x="17081" y="1438"/>
                </a:cubicBezTo>
                <a:cubicBezTo>
                  <a:pt x="16990" y="1227"/>
                  <a:pt x="15936" y="1939"/>
                  <a:pt x="15479" y="2266"/>
                </a:cubicBezTo>
                <a:cubicBezTo>
                  <a:pt x="15463" y="2260"/>
                  <a:pt x="15451" y="2253"/>
                  <a:pt x="15435" y="2247"/>
                </a:cubicBezTo>
                <a:cubicBezTo>
                  <a:pt x="15005" y="2120"/>
                  <a:pt x="14630" y="3433"/>
                  <a:pt x="14506" y="3983"/>
                </a:cubicBezTo>
                <a:cubicBezTo>
                  <a:pt x="14495" y="4025"/>
                  <a:pt x="14447" y="4031"/>
                  <a:pt x="14425" y="3994"/>
                </a:cubicBezTo>
                <a:cubicBezTo>
                  <a:pt x="14114" y="3323"/>
                  <a:pt x="13689" y="2732"/>
                  <a:pt x="13243" y="2678"/>
                </a:cubicBezTo>
                <a:cubicBezTo>
                  <a:pt x="13141" y="2666"/>
                  <a:pt x="13012" y="2677"/>
                  <a:pt x="12888" y="2714"/>
                </a:cubicBezTo>
                <a:cubicBezTo>
                  <a:pt x="12845" y="2726"/>
                  <a:pt x="12796" y="2689"/>
                  <a:pt x="12796" y="2634"/>
                </a:cubicBezTo>
                <a:cubicBezTo>
                  <a:pt x="12774" y="2259"/>
                  <a:pt x="12662" y="2019"/>
                  <a:pt x="12517" y="1861"/>
                </a:cubicBezTo>
                <a:cubicBezTo>
                  <a:pt x="12485" y="1825"/>
                  <a:pt x="12484" y="1771"/>
                  <a:pt x="12522" y="1741"/>
                </a:cubicBezTo>
                <a:cubicBezTo>
                  <a:pt x="12554" y="1716"/>
                  <a:pt x="12580" y="1686"/>
                  <a:pt x="12613" y="1656"/>
                </a:cubicBezTo>
                <a:cubicBezTo>
                  <a:pt x="12935" y="1365"/>
                  <a:pt x="12565" y="1268"/>
                  <a:pt x="12715" y="1087"/>
                </a:cubicBezTo>
                <a:cubicBezTo>
                  <a:pt x="12866" y="906"/>
                  <a:pt x="13135" y="864"/>
                  <a:pt x="13291" y="205"/>
                </a:cubicBezTo>
                <a:cubicBezTo>
                  <a:pt x="13320" y="82"/>
                  <a:pt x="13114" y="-26"/>
                  <a:pt x="12994" y="6"/>
                </a:cubicBezTo>
                <a:close/>
                <a:moveTo>
                  <a:pt x="10753" y="6879"/>
                </a:moveTo>
                <a:cubicBezTo>
                  <a:pt x="11774" y="6879"/>
                  <a:pt x="12603" y="7519"/>
                  <a:pt x="12603" y="8317"/>
                </a:cubicBezTo>
                <a:cubicBezTo>
                  <a:pt x="12603" y="9115"/>
                  <a:pt x="11774" y="9757"/>
                  <a:pt x="10753" y="9757"/>
                </a:cubicBezTo>
                <a:cubicBezTo>
                  <a:pt x="9732" y="9757"/>
                  <a:pt x="8903" y="9115"/>
                  <a:pt x="8903" y="8317"/>
                </a:cubicBezTo>
                <a:cubicBezTo>
                  <a:pt x="8903" y="7519"/>
                  <a:pt x="9732" y="6879"/>
                  <a:pt x="10753" y="6879"/>
                </a:cubicBezTo>
                <a:close/>
                <a:moveTo>
                  <a:pt x="6941" y="8649"/>
                </a:moveTo>
                <a:cubicBezTo>
                  <a:pt x="7447" y="8740"/>
                  <a:pt x="7748" y="9588"/>
                  <a:pt x="7613" y="10537"/>
                </a:cubicBezTo>
                <a:cubicBezTo>
                  <a:pt x="7484" y="11486"/>
                  <a:pt x="6963" y="12186"/>
                  <a:pt x="6452" y="12095"/>
                </a:cubicBezTo>
                <a:cubicBezTo>
                  <a:pt x="5947" y="12005"/>
                  <a:pt x="5646" y="11159"/>
                  <a:pt x="5780" y="10210"/>
                </a:cubicBezTo>
                <a:cubicBezTo>
                  <a:pt x="5915" y="9261"/>
                  <a:pt x="6436" y="8559"/>
                  <a:pt x="6941" y="8649"/>
                </a:cubicBezTo>
                <a:close/>
                <a:moveTo>
                  <a:pt x="14560" y="8649"/>
                </a:moveTo>
                <a:cubicBezTo>
                  <a:pt x="15065" y="8559"/>
                  <a:pt x="15586" y="9255"/>
                  <a:pt x="15721" y="10210"/>
                </a:cubicBezTo>
                <a:cubicBezTo>
                  <a:pt x="15855" y="11165"/>
                  <a:pt x="15559" y="12005"/>
                  <a:pt x="15049" y="12095"/>
                </a:cubicBezTo>
                <a:cubicBezTo>
                  <a:pt x="14543" y="12186"/>
                  <a:pt x="14022" y="11492"/>
                  <a:pt x="13888" y="10537"/>
                </a:cubicBezTo>
                <a:cubicBezTo>
                  <a:pt x="13753" y="9588"/>
                  <a:pt x="14054" y="8740"/>
                  <a:pt x="14560" y="8649"/>
                </a:cubicBezTo>
                <a:close/>
                <a:moveTo>
                  <a:pt x="8006" y="12589"/>
                </a:moveTo>
                <a:cubicBezTo>
                  <a:pt x="8163" y="12585"/>
                  <a:pt x="8330" y="12608"/>
                  <a:pt x="8500" y="12664"/>
                </a:cubicBezTo>
                <a:cubicBezTo>
                  <a:pt x="9183" y="12882"/>
                  <a:pt x="9662" y="13517"/>
                  <a:pt x="9560" y="14085"/>
                </a:cubicBezTo>
                <a:cubicBezTo>
                  <a:pt x="9463" y="14647"/>
                  <a:pt x="8828" y="14932"/>
                  <a:pt x="8146" y="14708"/>
                </a:cubicBezTo>
                <a:cubicBezTo>
                  <a:pt x="7463" y="14491"/>
                  <a:pt x="6991" y="13856"/>
                  <a:pt x="7087" y="13288"/>
                </a:cubicBezTo>
                <a:cubicBezTo>
                  <a:pt x="7160" y="12866"/>
                  <a:pt x="7535" y="12600"/>
                  <a:pt x="8006" y="12589"/>
                </a:cubicBezTo>
                <a:close/>
                <a:moveTo>
                  <a:pt x="13496" y="12590"/>
                </a:moveTo>
                <a:cubicBezTo>
                  <a:pt x="13967" y="12603"/>
                  <a:pt x="14341" y="12866"/>
                  <a:pt x="14414" y="13288"/>
                </a:cubicBezTo>
                <a:cubicBezTo>
                  <a:pt x="14510" y="13850"/>
                  <a:pt x="14038" y="14485"/>
                  <a:pt x="13355" y="14708"/>
                </a:cubicBezTo>
                <a:cubicBezTo>
                  <a:pt x="12672" y="14926"/>
                  <a:pt x="12043" y="14647"/>
                  <a:pt x="11941" y="14085"/>
                </a:cubicBezTo>
                <a:cubicBezTo>
                  <a:pt x="11844" y="13523"/>
                  <a:pt x="12318" y="12888"/>
                  <a:pt x="13001" y="12664"/>
                </a:cubicBezTo>
                <a:cubicBezTo>
                  <a:pt x="13171" y="12610"/>
                  <a:pt x="13339" y="12586"/>
                  <a:pt x="13496" y="12590"/>
                </a:cubicBezTo>
                <a:close/>
                <a:moveTo>
                  <a:pt x="7106" y="15893"/>
                </a:moveTo>
                <a:cubicBezTo>
                  <a:pt x="7429" y="15860"/>
                  <a:pt x="7851" y="16099"/>
                  <a:pt x="8178" y="16539"/>
                </a:cubicBezTo>
                <a:cubicBezTo>
                  <a:pt x="8618" y="17125"/>
                  <a:pt x="8726" y="17833"/>
                  <a:pt x="8415" y="18130"/>
                </a:cubicBezTo>
                <a:cubicBezTo>
                  <a:pt x="8103" y="18426"/>
                  <a:pt x="7496" y="18197"/>
                  <a:pt x="7060" y="17610"/>
                </a:cubicBezTo>
                <a:cubicBezTo>
                  <a:pt x="6620" y="17030"/>
                  <a:pt x="6517" y="16316"/>
                  <a:pt x="6824" y="16019"/>
                </a:cubicBezTo>
                <a:cubicBezTo>
                  <a:pt x="6902" y="15945"/>
                  <a:pt x="6998" y="15904"/>
                  <a:pt x="7106" y="15893"/>
                </a:cubicBezTo>
                <a:close/>
                <a:moveTo>
                  <a:pt x="14404" y="15895"/>
                </a:moveTo>
                <a:cubicBezTo>
                  <a:pt x="14510" y="15905"/>
                  <a:pt x="14606" y="15945"/>
                  <a:pt x="14682" y="16019"/>
                </a:cubicBezTo>
                <a:cubicBezTo>
                  <a:pt x="14989" y="16322"/>
                  <a:pt x="14883" y="17030"/>
                  <a:pt x="14447" y="17610"/>
                </a:cubicBezTo>
                <a:cubicBezTo>
                  <a:pt x="14006" y="18191"/>
                  <a:pt x="13398" y="18426"/>
                  <a:pt x="13091" y="18130"/>
                </a:cubicBezTo>
                <a:cubicBezTo>
                  <a:pt x="12780" y="17833"/>
                  <a:pt x="12888" y="17119"/>
                  <a:pt x="13328" y="16539"/>
                </a:cubicBezTo>
                <a:cubicBezTo>
                  <a:pt x="13659" y="16104"/>
                  <a:pt x="14083" y="15863"/>
                  <a:pt x="14404" y="15895"/>
                </a:cubicBezTo>
                <a:close/>
              </a:path>
            </a:pathLst>
          </a:custGeom>
          <a:solidFill>
            <a:srgbClr val="B51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B51600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50" name="Rounded Rectangle"/>
          <p:cNvSpPr/>
          <p:nvPr/>
        </p:nvSpPr>
        <p:spPr>
          <a:xfrm>
            <a:off x="3827834" y="2464828"/>
            <a:ext cx="1108552" cy="2773384"/>
          </a:xfrm>
          <a:prstGeom prst="roundRect">
            <a:avLst>
              <a:gd name="adj" fmla="val 2643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451" name="Rounded Rectangle"/>
          <p:cNvSpPr/>
          <p:nvPr/>
        </p:nvSpPr>
        <p:spPr>
          <a:xfrm>
            <a:off x="5139482" y="2464828"/>
            <a:ext cx="1108550" cy="2773384"/>
          </a:xfrm>
          <a:prstGeom prst="roundRect">
            <a:avLst>
              <a:gd name="adj" fmla="val 2643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452" name="Rounded Rectangle"/>
          <p:cNvSpPr/>
          <p:nvPr/>
        </p:nvSpPr>
        <p:spPr>
          <a:xfrm>
            <a:off x="6494834" y="2464828"/>
            <a:ext cx="1108551" cy="2773384"/>
          </a:xfrm>
          <a:prstGeom prst="roundRect">
            <a:avLst>
              <a:gd name="adj" fmla="val 2643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453" name="Rounded Rectangle"/>
          <p:cNvSpPr/>
          <p:nvPr/>
        </p:nvSpPr>
        <p:spPr>
          <a:xfrm>
            <a:off x="7806480" y="2464828"/>
            <a:ext cx="1108552" cy="2773384"/>
          </a:xfrm>
          <a:prstGeom prst="roundRect">
            <a:avLst>
              <a:gd name="adj" fmla="val 2643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454" name="Rounded Rectangle"/>
          <p:cNvSpPr/>
          <p:nvPr/>
        </p:nvSpPr>
        <p:spPr>
          <a:xfrm>
            <a:off x="9161833" y="2464828"/>
            <a:ext cx="1108552" cy="2773384"/>
          </a:xfrm>
          <a:prstGeom prst="roundRect">
            <a:avLst>
              <a:gd name="adj" fmla="val 2643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455" name="Rounded Rectangle"/>
          <p:cNvSpPr/>
          <p:nvPr/>
        </p:nvSpPr>
        <p:spPr>
          <a:xfrm>
            <a:off x="10473481" y="2464828"/>
            <a:ext cx="1108551" cy="2773384"/>
          </a:xfrm>
          <a:prstGeom prst="roundRect">
            <a:avLst>
              <a:gd name="adj" fmla="val 2643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456" name="Light Bulb"/>
          <p:cNvSpPr/>
          <p:nvPr/>
        </p:nvSpPr>
        <p:spPr>
          <a:xfrm>
            <a:off x="3955167" y="2711875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57" name="Light Bulb"/>
          <p:cNvSpPr/>
          <p:nvPr/>
        </p:nvSpPr>
        <p:spPr>
          <a:xfrm>
            <a:off x="4463167" y="2711875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58" name="Light Bulb"/>
          <p:cNvSpPr/>
          <p:nvPr/>
        </p:nvSpPr>
        <p:spPr>
          <a:xfrm>
            <a:off x="5288667" y="2711875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59" name="Light Bulb"/>
          <p:cNvSpPr/>
          <p:nvPr/>
        </p:nvSpPr>
        <p:spPr>
          <a:xfrm>
            <a:off x="5796667" y="2711875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60" name="Light Bulb"/>
          <p:cNvSpPr/>
          <p:nvPr/>
        </p:nvSpPr>
        <p:spPr>
          <a:xfrm>
            <a:off x="5288667" y="3473877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61" name="Ladybug"/>
          <p:cNvSpPr/>
          <p:nvPr/>
        </p:nvSpPr>
        <p:spPr>
          <a:xfrm>
            <a:off x="5702161" y="3529298"/>
            <a:ext cx="516563" cy="457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403" fill="norm" stroke="1" extrusionOk="0">
                <a:moveTo>
                  <a:pt x="12994" y="6"/>
                </a:moveTo>
                <a:cubicBezTo>
                  <a:pt x="12954" y="17"/>
                  <a:pt x="12924" y="43"/>
                  <a:pt x="12915" y="89"/>
                </a:cubicBezTo>
                <a:cubicBezTo>
                  <a:pt x="12802" y="664"/>
                  <a:pt x="12613" y="797"/>
                  <a:pt x="12097" y="1136"/>
                </a:cubicBezTo>
                <a:cubicBezTo>
                  <a:pt x="11979" y="1215"/>
                  <a:pt x="11872" y="1317"/>
                  <a:pt x="11786" y="1419"/>
                </a:cubicBezTo>
                <a:cubicBezTo>
                  <a:pt x="11749" y="1468"/>
                  <a:pt x="11678" y="1468"/>
                  <a:pt x="11640" y="1414"/>
                </a:cubicBezTo>
                <a:cubicBezTo>
                  <a:pt x="11532" y="1244"/>
                  <a:pt x="11372" y="997"/>
                  <a:pt x="10738" y="1015"/>
                </a:cubicBezTo>
                <a:cubicBezTo>
                  <a:pt x="10104" y="997"/>
                  <a:pt x="9958" y="1244"/>
                  <a:pt x="9851" y="1414"/>
                </a:cubicBezTo>
                <a:cubicBezTo>
                  <a:pt x="9813" y="1468"/>
                  <a:pt x="9742" y="1468"/>
                  <a:pt x="9705" y="1419"/>
                </a:cubicBezTo>
                <a:cubicBezTo>
                  <a:pt x="9619" y="1311"/>
                  <a:pt x="9518" y="1215"/>
                  <a:pt x="9394" y="1136"/>
                </a:cubicBezTo>
                <a:cubicBezTo>
                  <a:pt x="8878" y="797"/>
                  <a:pt x="8694" y="670"/>
                  <a:pt x="8576" y="89"/>
                </a:cubicBezTo>
                <a:cubicBezTo>
                  <a:pt x="8538" y="-92"/>
                  <a:pt x="8162" y="41"/>
                  <a:pt x="8199" y="205"/>
                </a:cubicBezTo>
                <a:cubicBezTo>
                  <a:pt x="8355" y="870"/>
                  <a:pt x="8625" y="906"/>
                  <a:pt x="8776" y="1087"/>
                </a:cubicBezTo>
                <a:cubicBezTo>
                  <a:pt x="8926" y="1268"/>
                  <a:pt x="8554" y="1365"/>
                  <a:pt x="8876" y="1656"/>
                </a:cubicBezTo>
                <a:cubicBezTo>
                  <a:pt x="8909" y="1686"/>
                  <a:pt x="8942" y="1716"/>
                  <a:pt x="8969" y="1741"/>
                </a:cubicBezTo>
                <a:cubicBezTo>
                  <a:pt x="9007" y="1771"/>
                  <a:pt x="9006" y="1825"/>
                  <a:pt x="8974" y="1861"/>
                </a:cubicBezTo>
                <a:cubicBezTo>
                  <a:pt x="8829" y="2019"/>
                  <a:pt x="8717" y="2259"/>
                  <a:pt x="8695" y="2634"/>
                </a:cubicBezTo>
                <a:cubicBezTo>
                  <a:pt x="8690" y="2689"/>
                  <a:pt x="8646" y="2726"/>
                  <a:pt x="8603" y="2714"/>
                </a:cubicBezTo>
                <a:cubicBezTo>
                  <a:pt x="8479" y="2683"/>
                  <a:pt x="8360" y="2666"/>
                  <a:pt x="8258" y="2678"/>
                </a:cubicBezTo>
                <a:cubicBezTo>
                  <a:pt x="7817" y="2732"/>
                  <a:pt x="7393" y="3323"/>
                  <a:pt x="7076" y="3994"/>
                </a:cubicBezTo>
                <a:cubicBezTo>
                  <a:pt x="7059" y="4031"/>
                  <a:pt x="7006" y="4025"/>
                  <a:pt x="6995" y="3983"/>
                </a:cubicBezTo>
                <a:cubicBezTo>
                  <a:pt x="6871" y="3433"/>
                  <a:pt x="6496" y="2120"/>
                  <a:pt x="6066" y="2247"/>
                </a:cubicBezTo>
                <a:cubicBezTo>
                  <a:pt x="6050" y="2253"/>
                  <a:pt x="6033" y="2260"/>
                  <a:pt x="6022" y="2266"/>
                </a:cubicBezTo>
                <a:cubicBezTo>
                  <a:pt x="5565" y="1939"/>
                  <a:pt x="4513" y="1227"/>
                  <a:pt x="4421" y="1438"/>
                </a:cubicBezTo>
                <a:cubicBezTo>
                  <a:pt x="4411" y="1462"/>
                  <a:pt x="4398" y="1486"/>
                  <a:pt x="4388" y="1510"/>
                </a:cubicBezTo>
                <a:cubicBezTo>
                  <a:pt x="4189" y="1377"/>
                  <a:pt x="3851" y="1154"/>
                  <a:pt x="3781" y="1172"/>
                </a:cubicBezTo>
                <a:cubicBezTo>
                  <a:pt x="3695" y="1196"/>
                  <a:pt x="3620" y="1437"/>
                  <a:pt x="3647" y="1521"/>
                </a:cubicBezTo>
                <a:cubicBezTo>
                  <a:pt x="3668" y="1594"/>
                  <a:pt x="4038" y="1697"/>
                  <a:pt x="4307" y="1758"/>
                </a:cubicBezTo>
                <a:cubicBezTo>
                  <a:pt x="4296" y="1806"/>
                  <a:pt x="4286" y="1867"/>
                  <a:pt x="4275" y="1933"/>
                </a:cubicBezTo>
                <a:cubicBezTo>
                  <a:pt x="4254" y="2121"/>
                  <a:pt x="5221" y="2453"/>
                  <a:pt x="5807" y="2634"/>
                </a:cubicBezTo>
                <a:cubicBezTo>
                  <a:pt x="5753" y="3094"/>
                  <a:pt x="6018" y="3875"/>
                  <a:pt x="6357" y="4552"/>
                </a:cubicBezTo>
                <a:cubicBezTo>
                  <a:pt x="6443" y="4721"/>
                  <a:pt x="6538" y="4854"/>
                  <a:pt x="6646" y="4950"/>
                </a:cubicBezTo>
                <a:cubicBezTo>
                  <a:pt x="6683" y="4987"/>
                  <a:pt x="6695" y="5034"/>
                  <a:pt x="6684" y="5088"/>
                </a:cubicBezTo>
                <a:cubicBezTo>
                  <a:pt x="6582" y="5475"/>
                  <a:pt x="6538" y="5802"/>
                  <a:pt x="6587" y="5959"/>
                </a:cubicBezTo>
                <a:cubicBezTo>
                  <a:pt x="6597" y="6002"/>
                  <a:pt x="6624" y="6043"/>
                  <a:pt x="6667" y="6086"/>
                </a:cubicBezTo>
                <a:cubicBezTo>
                  <a:pt x="6694" y="6116"/>
                  <a:pt x="6690" y="6166"/>
                  <a:pt x="6657" y="6190"/>
                </a:cubicBezTo>
                <a:cubicBezTo>
                  <a:pt x="6313" y="6438"/>
                  <a:pt x="6012" y="6769"/>
                  <a:pt x="5780" y="7168"/>
                </a:cubicBezTo>
                <a:cubicBezTo>
                  <a:pt x="5517" y="7634"/>
                  <a:pt x="5286" y="8125"/>
                  <a:pt x="5098" y="8632"/>
                </a:cubicBezTo>
                <a:cubicBezTo>
                  <a:pt x="5082" y="8669"/>
                  <a:pt x="5045" y="8692"/>
                  <a:pt x="5013" y="8680"/>
                </a:cubicBezTo>
                <a:cubicBezTo>
                  <a:pt x="4545" y="8547"/>
                  <a:pt x="4050" y="8377"/>
                  <a:pt x="3512" y="7839"/>
                </a:cubicBezTo>
                <a:cubicBezTo>
                  <a:pt x="3432" y="7760"/>
                  <a:pt x="3334" y="7738"/>
                  <a:pt x="3232" y="7756"/>
                </a:cubicBezTo>
                <a:cubicBezTo>
                  <a:pt x="3194" y="7762"/>
                  <a:pt x="3157" y="7743"/>
                  <a:pt x="3146" y="7701"/>
                </a:cubicBezTo>
                <a:cubicBezTo>
                  <a:pt x="3028" y="7369"/>
                  <a:pt x="2872" y="7048"/>
                  <a:pt x="2684" y="7072"/>
                </a:cubicBezTo>
                <a:cubicBezTo>
                  <a:pt x="2641" y="7078"/>
                  <a:pt x="2604" y="7048"/>
                  <a:pt x="2594" y="7006"/>
                </a:cubicBezTo>
                <a:cubicBezTo>
                  <a:pt x="2491" y="6365"/>
                  <a:pt x="2323" y="6285"/>
                  <a:pt x="2237" y="6297"/>
                </a:cubicBezTo>
                <a:cubicBezTo>
                  <a:pt x="2200" y="6303"/>
                  <a:pt x="2167" y="6281"/>
                  <a:pt x="2157" y="6244"/>
                </a:cubicBezTo>
                <a:cubicBezTo>
                  <a:pt x="2028" y="5815"/>
                  <a:pt x="1974" y="5332"/>
                  <a:pt x="1668" y="5489"/>
                </a:cubicBezTo>
                <a:cubicBezTo>
                  <a:pt x="1318" y="5664"/>
                  <a:pt x="1743" y="6237"/>
                  <a:pt x="1883" y="6418"/>
                </a:cubicBezTo>
                <a:cubicBezTo>
                  <a:pt x="1904" y="6449"/>
                  <a:pt x="1909" y="6492"/>
                  <a:pt x="1888" y="6522"/>
                </a:cubicBezTo>
                <a:cubicBezTo>
                  <a:pt x="1834" y="6619"/>
                  <a:pt x="1787" y="6854"/>
                  <a:pt x="2276" y="7253"/>
                </a:cubicBezTo>
                <a:cubicBezTo>
                  <a:pt x="2303" y="7278"/>
                  <a:pt x="2319" y="7327"/>
                  <a:pt x="2303" y="7363"/>
                </a:cubicBezTo>
                <a:cubicBezTo>
                  <a:pt x="2195" y="7611"/>
                  <a:pt x="2469" y="7949"/>
                  <a:pt x="2716" y="8209"/>
                </a:cubicBezTo>
                <a:cubicBezTo>
                  <a:pt x="2738" y="8233"/>
                  <a:pt x="2749" y="8262"/>
                  <a:pt x="2738" y="8292"/>
                </a:cubicBezTo>
                <a:cubicBezTo>
                  <a:pt x="2695" y="8456"/>
                  <a:pt x="2706" y="8632"/>
                  <a:pt x="2809" y="8784"/>
                </a:cubicBezTo>
                <a:cubicBezTo>
                  <a:pt x="3088" y="9189"/>
                  <a:pt x="3937" y="9423"/>
                  <a:pt x="4717" y="9562"/>
                </a:cubicBezTo>
                <a:cubicBezTo>
                  <a:pt x="4765" y="9568"/>
                  <a:pt x="4792" y="9623"/>
                  <a:pt x="4781" y="9672"/>
                </a:cubicBezTo>
                <a:cubicBezTo>
                  <a:pt x="4550" y="10560"/>
                  <a:pt x="4437" y="11268"/>
                  <a:pt x="4448" y="12260"/>
                </a:cubicBezTo>
                <a:cubicBezTo>
                  <a:pt x="4448" y="12308"/>
                  <a:pt x="4415" y="12363"/>
                  <a:pt x="4378" y="12381"/>
                </a:cubicBezTo>
                <a:cubicBezTo>
                  <a:pt x="3152" y="12937"/>
                  <a:pt x="2533" y="14961"/>
                  <a:pt x="2501" y="16261"/>
                </a:cubicBezTo>
                <a:cubicBezTo>
                  <a:pt x="2501" y="16334"/>
                  <a:pt x="2426" y="16370"/>
                  <a:pt x="2372" y="16327"/>
                </a:cubicBezTo>
                <a:cubicBezTo>
                  <a:pt x="662" y="14786"/>
                  <a:pt x="72" y="14708"/>
                  <a:pt x="13" y="14871"/>
                </a:cubicBezTo>
                <a:cubicBezTo>
                  <a:pt x="-46" y="15040"/>
                  <a:pt x="99" y="15138"/>
                  <a:pt x="529" y="15313"/>
                </a:cubicBezTo>
                <a:cubicBezTo>
                  <a:pt x="593" y="15337"/>
                  <a:pt x="630" y="15416"/>
                  <a:pt x="620" y="15494"/>
                </a:cubicBezTo>
                <a:cubicBezTo>
                  <a:pt x="534" y="16032"/>
                  <a:pt x="899" y="16104"/>
                  <a:pt x="1098" y="16104"/>
                </a:cubicBezTo>
                <a:cubicBezTo>
                  <a:pt x="1174" y="16104"/>
                  <a:pt x="1243" y="16164"/>
                  <a:pt x="1265" y="16242"/>
                </a:cubicBezTo>
                <a:lnTo>
                  <a:pt x="1313" y="16418"/>
                </a:lnTo>
                <a:cubicBezTo>
                  <a:pt x="1335" y="16497"/>
                  <a:pt x="1388" y="16563"/>
                  <a:pt x="1458" y="16594"/>
                </a:cubicBezTo>
                <a:cubicBezTo>
                  <a:pt x="1662" y="16672"/>
                  <a:pt x="2103" y="16848"/>
                  <a:pt x="2474" y="17006"/>
                </a:cubicBezTo>
                <a:cubicBezTo>
                  <a:pt x="2533" y="17030"/>
                  <a:pt x="2577" y="17077"/>
                  <a:pt x="2604" y="17138"/>
                </a:cubicBezTo>
                <a:cubicBezTo>
                  <a:pt x="2657" y="17271"/>
                  <a:pt x="2732" y="17368"/>
                  <a:pt x="2824" y="17399"/>
                </a:cubicBezTo>
                <a:cubicBezTo>
                  <a:pt x="3657" y="17683"/>
                  <a:pt x="3764" y="14509"/>
                  <a:pt x="3958" y="13681"/>
                </a:cubicBezTo>
                <a:cubicBezTo>
                  <a:pt x="4028" y="13378"/>
                  <a:pt x="4189" y="13208"/>
                  <a:pt x="4361" y="13118"/>
                </a:cubicBezTo>
                <a:cubicBezTo>
                  <a:pt x="4409" y="13093"/>
                  <a:pt x="4468" y="13129"/>
                  <a:pt x="4468" y="13189"/>
                </a:cubicBezTo>
                <a:cubicBezTo>
                  <a:pt x="4753" y="16871"/>
                  <a:pt x="6899" y="19967"/>
                  <a:pt x="9861" y="21345"/>
                </a:cubicBezTo>
                <a:cubicBezTo>
                  <a:pt x="9866" y="21345"/>
                  <a:pt x="9866" y="21345"/>
                  <a:pt x="9871" y="21351"/>
                </a:cubicBezTo>
                <a:cubicBezTo>
                  <a:pt x="10215" y="21508"/>
                  <a:pt x="10593" y="21296"/>
                  <a:pt x="10711" y="20928"/>
                </a:cubicBezTo>
                <a:cubicBezTo>
                  <a:pt x="10738" y="20849"/>
                  <a:pt x="10763" y="20849"/>
                  <a:pt x="10785" y="20922"/>
                </a:cubicBezTo>
                <a:cubicBezTo>
                  <a:pt x="10871" y="21188"/>
                  <a:pt x="11097" y="21382"/>
                  <a:pt x="11366" y="21394"/>
                </a:cubicBezTo>
                <a:cubicBezTo>
                  <a:pt x="11522" y="21400"/>
                  <a:pt x="11576" y="21375"/>
                  <a:pt x="11635" y="21345"/>
                </a:cubicBezTo>
                <a:cubicBezTo>
                  <a:pt x="14597" y="19967"/>
                  <a:pt x="16743" y="16871"/>
                  <a:pt x="17028" y="13189"/>
                </a:cubicBezTo>
                <a:cubicBezTo>
                  <a:pt x="17033" y="13129"/>
                  <a:pt x="17087" y="13093"/>
                  <a:pt x="17135" y="13118"/>
                </a:cubicBezTo>
                <a:cubicBezTo>
                  <a:pt x="17307" y="13208"/>
                  <a:pt x="17468" y="13378"/>
                  <a:pt x="17538" y="13681"/>
                </a:cubicBezTo>
                <a:cubicBezTo>
                  <a:pt x="17732" y="14509"/>
                  <a:pt x="17839" y="17683"/>
                  <a:pt x="18672" y="17399"/>
                </a:cubicBezTo>
                <a:cubicBezTo>
                  <a:pt x="18764" y="17368"/>
                  <a:pt x="18839" y="17277"/>
                  <a:pt x="18892" y="17138"/>
                </a:cubicBezTo>
                <a:cubicBezTo>
                  <a:pt x="18919" y="17077"/>
                  <a:pt x="18963" y="17030"/>
                  <a:pt x="19022" y="17006"/>
                </a:cubicBezTo>
                <a:cubicBezTo>
                  <a:pt x="19393" y="16854"/>
                  <a:pt x="19834" y="16672"/>
                  <a:pt x="20038" y="16594"/>
                </a:cubicBezTo>
                <a:cubicBezTo>
                  <a:pt x="20108" y="16563"/>
                  <a:pt x="20161" y="16503"/>
                  <a:pt x="20182" y="16418"/>
                </a:cubicBezTo>
                <a:lnTo>
                  <a:pt x="20231" y="16242"/>
                </a:lnTo>
                <a:cubicBezTo>
                  <a:pt x="20253" y="16158"/>
                  <a:pt x="20322" y="16104"/>
                  <a:pt x="20398" y="16104"/>
                </a:cubicBezTo>
                <a:cubicBezTo>
                  <a:pt x="20602" y="16104"/>
                  <a:pt x="20968" y="16032"/>
                  <a:pt x="20876" y="15494"/>
                </a:cubicBezTo>
                <a:cubicBezTo>
                  <a:pt x="20866" y="15416"/>
                  <a:pt x="20903" y="15337"/>
                  <a:pt x="20967" y="15313"/>
                </a:cubicBezTo>
                <a:cubicBezTo>
                  <a:pt x="21408" y="15137"/>
                  <a:pt x="21554" y="15040"/>
                  <a:pt x="21489" y="14871"/>
                </a:cubicBezTo>
                <a:cubicBezTo>
                  <a:pt x="21430" y="14708"/>
                  <a:pt x="20839" y="14786"/>
                  <a:pt x="19129" y="16327"/>
                </a:cubicBezTo>
                <a:cubicBezTo>
                  <a:pt x="19081" y="16376"/>
                  <a:pt x="19005" y="16334"/>
                  <a:pt x="19000" y="16261"/>
                </a:cubicBezTo>
                <a:cubicBezTo>
                  <a:pt x="18968" y="14955"/>
                  <a:pt x="18349" y="12937"/>
                  <a:pt x="17123" y="12381"/>
                </a:cubicBezTo>
                <a:cubicBezTo>
                  <a:pt x="17086" y="12363"/>
                  <a:pt x="17054" y="12308"/>
                  <a:pt x="17054" y="12260"/>
                </a:cubicBezTo>
                <a:cubicBezTo>
                  <a:pt x="17065" y="11268"/>
                  <a:pt x="16946" y="10560"/>
                  <a:pt x="16720" y="9672"/>
                </a:cubicBezTo>
                <a:cubicBezTo>
                  <a:pt x="16709" y="9623"/>
                  <a:pt x="16737" y="9568"/>
                  <a:pt x="16786" y="9562"/>
                </a:cubicBezTo>
                <a:cubicBezTo>
                  <a:pt x="17565" y="9423"/>
                  <a:pt x="18415" y="9189"/>
                  <a:pt x="18694" y="8784"/>
                </a:cubicBezTo>
                <a:cubicBezTo>
                  <a:pt x="18796" y="8632"/>
                  <a:pt x="18806" y="8456"/>
                  <a:pt x="18763" y="8292"/>
                </a:cubicBezTo>
                <a:cubicBezTo>
                  <a:pt x="18752" y="8262"/>
                  <a:pt x="18763" y="8227"/>
                  <a:pt x="18785" y="8209"/>
                </a:cubicBezTo>
                <a:cubicBezTo>
                  <a:pt x="19027" y="7949"/>
                  <a:pt x="19306" y="7611"/>
                  <a:pt x="19198" y="7363"/>
                </a:cubicBezTo>
                <a:cubicBezTo>
                  <a:pt x="19182" y="7327"/>
                  <a:pt x="19193" y="7278"/>
                  <a:pt x="19225" y="7253"/>
                </a:cubicBezTo>
                <a:cubicBezTo>
                  <a:pt x="19709" y="6854"/>
                  <a:pt x="19667" y="6619"/>
                  <a:pt x="19613" y="6522"/>
                </a:cubicBezTo>
                <a:cubicBezTo>
                  <a:pt x="19597" y="6492"/>
                  <a:pt x="19597" y="6449"/>
                  <a:pt x="19618" y="6418"/>
                </a:cubicBezTo>
                <a:cubicBezTo>
                  <a:pt x="19763" y="6237"/>
                  <a:pt x="20188" y="5670"/>
                  <a:pt x="19833" y="5489"/>
                </a:cubicBezTo>
                <a:cubicBezTo>
                  <a:pt x="19527" y="5332"/>
                  <a:pt x="19473" y="5815"/>
                  <a:pt x="19344" y="6244"/>
                </a:cubicBezTo>
                <a:cubicBezTo>
                  <a:pt x="19333" y="6281"/>
                  <a:pt x="19301" y="6303"/>
                  <a:pt x="19264" y="6297"/>
                </a:cubicBezTo>
                <a:cubicBezTo>
                  <a:pt x="19178" y="6291"/>
                  <a:pt x="19011" y="6365"/>
                  <a:pt x="18909" y="7006"/>
                </a:cubicBezTo>
                <a:cubicBezTo>
                  <a:pt x="18904" y="7054"/>
                  <a:pt x="18860" y="7078"/>
                  <a:pt x="18817" y="7072"/>
                </a:cubicBezTo>
                <a:cubicBezTo>
                  <a:pt x="18629" y="7048"/>
                  <a:pt x="18468" y="7369"/>
                  <a:pt x="18355" y="7701"/>
                </a:cubicBezTo>
                <a:cubicBezTo>
                  <a:pt x="18339" y="7737"/>
                  <a:pt x="18307" y="7762"/>
                  <a:pt x="18269" y="7756"/>
                </a:cubicBezTo>
                <a:cubicBezTo>
                  <a:pt x="18172" y="7738"/>
                  <a:pt x="18069" y="7754"/>
                  <a:pt x="17988" y="7839"/>
                </a:cubicBezTo>
                <a:cubicBezTo>
                  <a:pt x="17451" y="8371"/>
                  <a:pt x="16958" y="8547"/>
                  <a:pt x="16490" y="8680"/>
                </a:cubicBezTo>
                <a:cubicBezTo>
                  <a:pt x="16452" y="8692"/>
                  <a:pt x="16413" y="8669"/>
                  <a:pt x="16403" y="8632"/>
                </a:cubicBezTo>
                <a:cubicBezTo>
                  <a:pt x="16209" y="8119"/>
                  <a:pt x="15984" y="7634"/>
                  <a:pt x="15721" y="7168"/>
                </a:cubicBezTo>
                <a:cubicBezTo>
                  <a:pt x="15495" y="6769"/>
                  <a:pt x="15193" y="6438"/>
                  <a:pt x="14844" y="6190"/>
                </a:cubicBezTo>
                <a:cubicBezTo>
                  <a:pt x="14811" y="6166"/>
                  <a:pt x="14807" y="6116"/>
                  <a:pt x="14834" y="6086"/>
                </a:cubicBezTo>
                <a:cubicBezTo>
                  <a:pt x="14877" y="6043"/>
                  <a:pt x="14903" y="6002"/>
                  <a:pt x="14914" y="5959"/>
                </a:cubicBezTo>
                <a:cubicBezTo>
                  <a:pt x="14957" y="5802"/>
                  <a:pt x="14914" y="5475"/>
                  <a:pt x="14817" y="5088"/>
                </a:cubicBezTo>
                <a:cubicBezTo>
                  <a:pt x="14806" y="5040"/>
                  <a:pt x="14818" y="4987"/>
                  <a:pt x="14855" y="4950"/>
                </a:cubicBezTo>
                <a:cubicBezTo>
                  <a:pt x="14958" y="4848"/>
                  <a:pt x="15060" y="4721"/>
                  <a:pt x="15146" y="4552"/>
                </a:cubicBezTo>
                <a:cubicBezTo>
                  <a:pt x="15490" y="3875"/>
                  <a:pt x="15747" y="3094"/>
                  <a:pt x="15694" y="2634"/>
                </a:cubicBezTo>
                <a:cubicBezTo>
                  <a:pt x="16274" y="2453"/>
                  <a:pt x="17247" y="2121"/>
                  <a:pt x="17226" y="1933"/>
                </a:cubicBezTo>
                <a:cubicBezTo>
                  <a:pt x="17215" y="1867"/>
                  <a:pt x="17205" y="1812"/>
                  <a:pt x="17194" y="1758"/>
                </a:cubicBezTo>
                <a:cubicBezTo>
                  <a:pt x="17463" y="1691"/>
                  <a:pt x="17827" y="1588"/>
                  <a:pt x="17854" y="1521"/>
                </a:cubicBezTo>
                <a:cubicBezTo>
                  <a:pt x="17881" y="1443"/>
                  <a:pt x="17806" y="1196"/>
                  <a:pt x="17720" y="1172"/>
                </a:cubicBezTo>
                <a:cubicBezTo>
                  <a:pt x="17655" y="1154"/>
                  <a:pt x="17312" y="1377"/>
                  <a:pt x="17113" y="1510"/>
                </a:cubicBezTo>
                <a:cubicBezTo>
                  <a:pt x="17102" y="1486"/>
                  <a:pt x="17092" y="1462"/>
                  <a:pt x="17081" y="1438"/>
                </a:cubicBezTo>
                <a:cubicBezTo>
                  <a:pt x="16990" y="1227"/>
                  <a:pt x="15936" y="1939"/>
                  <a:pt x="15479" y="2266"/>
                </a:cubicBezTo>
                <a:cubicBezTo>
                  <a:pt x="15463" y="2260"/>
                  <a:pt x="15451" y="2253"/>
                  <a:pt x="15435" y="2247"/>
                </a:cubicBezTo>
                <a:cubicBezTo>
                  <a:pt x="15005" y="2120"/>
                  <a:pt x="14630" y="3433"/>
                  <a:pt x="14506" y="3983"/>
                </a:cubicBezTo>
                <a:cubicBezTo>
                  <a:pt x="14495" y="4025"/>
                  <a:pt x="14447" y="4031"/>
                  <a:pt x="14425" y="3994"/>
                </a:cubicBezTo>
                <a:cubicBezTo>
                  <a:pt x="14114" y="3323"/>
                  <a:pt x="13689" y="2732"/>
                  <a:pt x="13243" y="2678"/>
                </a:cubicBezTo>
                <a:cubicBezTo>
                  <a:pt x="13141" y="2666"/>
                  <a:pt x="13012" y="2677"/>
                  <a:pt x="12888" y="2714"/>
                </a:cubicBezTo>
                <a:cubicBezTo>
                  <a:pt x="12845" y="2726"/>
                  <a:pt x="12796" y="2689"/>
                  <a:pt x="12796" y="2634"/>
                </a:cubicBezTo>
                <a:cubicBezTo>
                  <a:pt x="12774" y="2259"/>
                  <a:pt x="12662" y="2019"/>
                  <a:pt x="12517" y="1861"/>
                </a:cubicBezTo>
                <a:cubicBezTo>
                  <a:pt x="12485" y="1825"/>
                  <a:pt x="12484" y="1771"/>
                  <a:pt x="12522" y="1741"/>
                </a:cubicBezTo>
                <a:cubicBezTo>
                  <a:pt x="12554" y="1716"/>
                  <a:pt x="12580" y="1686"/>
                  <a:pt x="12613" y="1656"/>
                </a:cubicBezTo>
                <a:cubicBezTo>
                  <a:pt x="12935" y="1365"/>
                  <a:pt x="12565" y="1268"/>
                  <a:pt x="12715" y="1087"/>
                </a:cubicBezTo>
                <a:cubicBezTo>
                  <a:pt x="12866" y="906"/>
                  <a:pt x="13135" y="864"/>
                  <a:pt x="13291" y="205"/>
                </a:cubicBezTo>
                <a:cubicBezTo>
                  <a:pt x="13320" y="82"/>
                  <a:pt x="13114" y="-26"/>
                  <a:pt x="12994" y="6"/>
                </a:cubicBezTo>
                <a:close/>
                <a:moveTo>
                  <a:pt x="10753" y="6879"/>
                </a:moveTo>
                <a:cubicBezTo>
                  <a:pt x="11774" y="6879"/>
                  <a:pt x="12603" y="7519"/>
                  <a:pt x="12603" y="8317"/>
                </a:cubicBezTo>
                <a:cubicBezTo>
                  <a:pt x="12603" y="9115"/>
                  <a:pt x="11774" y="9757"/>
                  <a:pt x="10753" y="9757"/>
                </a:cubicBezTo>
                <a:cubicBezTo>
                  <a:pt x="9732" y="9757"/>
                  <a:pt x="8903" y="9115"/>
                  <a:pt x="8903" y="8317"/>
                </a:cubicBezTo>
                <a:cubicBezTo>
                  <a:pt x="8903" y="7519"/>
                  <a:pt x="9732" y="6879"/>
                  <a:pt x="10753" y="6879"/>
                </a:cubicBezTo>
                <a:close/>
                <a:moveTo>
                  <a:pt x="6941" y="8649"/>
                </a:moveTo>
                <a:cubicBezTo>
                  <a:pt x="7447" y="8740"/>
                  <a:pt x="7748" y="9588"/>
                  <a:pt x="7613" y="10537"/>
                </a:cubicBezTo>
                <a:cubicBezTo>
                  <a:pt x="7484" y="11486"/>
                  <a:pt x="6963" y="12186"/>
                  <a:pt x="6452" y="12095"/>
                </a:cubicBezTo>
                <a:cubicBezTo>
                  <a:pt x="5947" y="12005"/>
                  <a:pt x="5646" y="11159"/>
                  <a:pt x="5780" y="10210"/>
                </a:cubicBezTo>
                <a:cubicBezTo>
                  <a:pt x="5915" y="9261"/>
                  <a:pt x="6436" y="8559"/>
                  <a:pt x="6941" y="8649"/>
                </a:cubicBezTo>
                <a:close/>
                <a:moveTo>
                  <a:pt x="14560" y="8649"/>
                </a:moveTo>
                <a:cubicBezTo>
                  <a:pt x="15065" y="8559"/>
                  <a:pt x="15586" y="9255"/>
                  <a:pt x="15721" y="10210"/>
                </a:cubicBezTo>
                <a:cubicBezTo>
                  <a:pt x="15855" y="11165"/>
                  <a:pt x="15559" y="12005"/>
                  <a:pt x="15049" y="12095"/>
                </a:cubicBezTo>
                <a:cubicBezTo>
                  <a:pt x="14543" y="12186"/>
                  <a:pt x="14022" y="11492"/>
                  <a:pt x="13888" y="10537"/>
                </a:cubicBezTo>
                <a:cubicBezTo>
                  <a:pt x="13753" y="9588"/>
                  <a:pt x="14054" y="8740"/>
                  <a:pt x="14560" y="8649"/>
                </a:cubicBezTo>
                <a:close/>
                <a:moveTo>
                  <a:pt x="8006" y="12589"/>
                </a:moveTo>
                <a:cubicBezTo>
                  <a:pt x="8163" y="12585"/>
                  <a:pt x="8330" y="12608"/>
                  <a:pt x="8500" y="12664"/>
                </a:cubicBezTo>
                <a:cubicBezTo>
                  <a:pt x="9183" y="12882"/>
                  <a:pt x="9662" y="13517"/>
                  <a:pt x="9560" y="14085"/>
                </a:cubicBezTo>
                <a:cubicBezTo>
                  <a:pt x="9463" y="14647"/>
                  <a:pt x="8828" y="14932"/>
                  <a:pt x="8146" y="14708"/>
                </a:cubicBezTo>
                <a:cubicBezTo>
                  <a:pt x="7463" y="14491"/>
                  <a:pt x="6991" y="13856"/>
                  <a:pt x="7087" y="13288"/>
                </a:cubicBezTo>
                <a:cubicBezTo>
                  <a:pt x="7160" y="12866"/>
                  <a:pt x="7535" y="12600"/>
                  <a:pt x="8006" y="12589"/>
                </a:cubicBezTo>
                <a:close/>
                <a:moveTo>
                  <a:pt x="13496" y="12590"/>
                </a:moveTo>
                <a:cubicBezTo>
                  <a:pt x="13967" y="12603"/>
                  <a:pt x="14341" y="12866"/>
                  <a:pt x="14414" y="13288"/>
                </a:cubicBezTo>
                <a:cubicBezTo>
                  <a:pt x="14510" y="13850"/>
                  <a:pt x="14038" y="14485"/>
                  <a:pt x="13355" y="14708"/>
                </a:cubicBezTo>
                <a:cubicBezTo>
                  <a:pt x="12672" y="14926"/>
                  <a:pt x="12043" y="14647"/>
                  <a:pt x="11941" y="14085"/>
                </a:cubicBezTo>
                <a:cubicBezTo>
                  <a:pt x="11844" y="13523"/>
                  <a:pt x="12318" y="12888"/>
                  <a:pt x="13001" y="12664"/>
                </a:cubicBezTo>
                <a:cubicBezTo>
                  <a:pt x="13171" y="12610"/>
                  <a:pt x="13339" y="12586"/>
                  <a:pt x="13496" y="12590"/>
                </a:cubicBezTo>
                <a:close/>
                <a:moveTo>
                  <a:pt x="7106" y="15893"/>
                </a:moveTo>
                <a:cubicBezTo>
                  <a:pt x="7429" y="15860"/>
                  <a:pt x="7851" y="16099"/>
                  <a:pt x="8178" y="16539"/>
                </a:cubicBezTo>
                <a:cubicBezTo>
                  <a:pt x="8618" y="17125"/>
                  <a:pt x="8726" y="17833"/>
                  <a:pt x="8415" y="18130"/>
                </a:cubicBezTo>
                <a:cubicBezTo>
                  <a:pt x="8103" y="18426"/>
                  <a:pt x="7496" y="18197"/>
                  <a:pt x="7060" y="17610"/>
                </a:cubicBezTo>
                <a:cubicBezTo>
                  <a:pt x="6620" y="17030"/>
                  <a:pt x="6517" y="16316"/>
                  <a:pt x="6824" y="16019"/>
                </a:cubicBezTo>
                <a:cubicBezTo>
                  <a:pt x="6902" y="15945"/>
                  <a:pt x="6998" y="15904"/>
                  <a:pt x="7106" y="15893"/>
                </a:cubicBezTo>
                <a:close/>
                <a:moveTo>
                  <a:pt x="14404" y="15895"/>
                </a:moveTo>
                <a:cubicBezTo>
                  <a:pt x="14510" y="15905"/>
                  <a:pt x="14606" y="15945"/>
                  <a:pt x="14682" y="16019"/>
                </a:cubicBezTo>
                <a:cubicBezTo>
                  <a:pt x="14989" y="16322"/>
                  <a:pt x="14883" y="17030"/>
                  <a:pt x="14447" y="17610"/>
                </a:cubicBezTo>
                <a:cubicBezTo>
                  <a:pt x="14006" y="18191"/>
                  <a:pt x="13398" y="18426"/>
                  <a:pt x="13091" y="18130"/>
                </a:cubicBezTo>
                <a:cubicBezTo>
                  <a:pt x="12780" y="17833"/>
                  <a:pt x="12888" y="17119"/>
                  <a:pt x="13328" y="16539"/>
                </a:cubicBezTo>
                <a:cubicBezTo>
                  <a:pt x="13659" y="16104"/>
                  <a:pt x="14083" y="15863"/>
                  <a:pt x="14404" y="15895"/>
                </a:cubicBezTo>
                <a:close/>
              </a:path>
            </a:pathLst>
          </a:custGeom>
          <a:solidFill>
            <a:srgbClr val="B51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B51600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62" name="Light Bulb"/>
          <p:cNvSpPr/>
          <p:nvPr/>
        </p:nvSpPr>
        <p:spPr>
          <a:xfrm>
            <a:off x="6647567" y="2711875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63" name="Light Bulb"/>
          <p:cNvSpPr/>
          <p:nvPr/>
        </p:nvSpPr>
        <p:spPr>
          <a:xfrm>
            <a:off x="7155567" y="2711875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64" name="Light Bulb"/>
          <p:cNvSpPr/>
          <p:nvPr/>
        </p:nvSpPr>
        <p:spPr>
          <a:xfrm>
            <a:off x="6647567" y="3473877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65" name="Ladybug"/>
          <p:cNvSpPr/>
          <p:nvPr/>
        </p:nvSpPr>
        <p:spPr>
          <a:xfrm>
            <a:off x="7061062" y="3529298"/>
            <a:ext cx="516562" cy="457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403" fill="norm" stroke="1" extrusionOk="0">
                <a:moveTo>
                  <a:pt x="12994" y="6"/>
                </a:moveTo>
                <a:cubicBezTo>
                  <a:pt x="12954" y="17"/>
                  <a:pt x="12924" y="43"/>
                  <a:pt x="12915" y="89"/>
                </a:cubicBezTo>
                <a:cubicBezTo>
                  <a:pt x="12802" y="664"/>
                  <a:pt x="12613" y="797"/>
                  <a:pt x="12097" y="1136"/>
                </a:cubicBezTo>
                <a:cubicBezTo>
                  <a:pt x="11979" y="1215"/>
                  <a:pt x="11872" y="1317"/>
                  <a:pt x="11786" y="1419"/>
                </a:cubicBezTo>
                <a:cubicBezTo>
                  <a:pt x="11749" y="1468"/>
                  <a:pt x="11678" y="1468"/>
                  <a:pt x="11640" y="1414"/>
                </a:cubicBezTo>
                <a:cubicBezTo>
                  <a:pt x="11532" y="1244"/>
                  <a:pt x="11372" y="997"/>
                  <a:pt x="10738" y="1015"/>
                </a:cubicBezTo>
                <a:cubicBezTo>
                  <a:pt x="10104" y="997"/>
                  <a:pt x="9958" y="1244"/>
                  <a:pt x="9851" y="1414"/>
                </a:cubicBezTo>
                <a:cubicBezTo>
                  <a:pt x="9813" y="1468"/>
                  <a:pt x="9742" y="1468"/>
                  <a:pt x="9705" y="1419"/>
                </a:cubicBezTo>
                <a:cubicBezTo>
                  <a:pt x="9619" y="1311"/>
                  <a:pt x="9518" y="1215"/>
                  <a:pt x="9394" y="1136"/>
                </a:cubicBezTo>
                <a:cubicBezTo>
                  <a:pt x="8878" y="797"/>
                  <a:pt x="8694" y="670"/>
                  <a:pt x="8576" y="89"/>
                </a:cubicBezTo>
                <a:cubicBezTo>
                  <a:pt x="8538" y="-92"/>
                  <a:pt x="8162" y="41"/>
                  <a:pt x="8199" y="205"/>
                </a:cubicBezTo>
                <a:cubicBezTo>
                  <a:pt x="8355" y="870"/>
                  <a:pt x="8625" y="906"/>
                  <a:pt x="8776" y="1087"/>
                </a:cubicBezTo>
                <a:cubicBezTo>
                  <a:pt x="8926" y="1268"/>
                  <a:pt x="8554" y="1365"/>
                  <a:pt x="8876" y="1656"/>
                </a:cubicBezTo>
                <a:cubicBezTo>
                  <a:pt x="8909" y="1686"/>
                  <a:pt x="8942" y="1716"/>
                  <a:pt x="8969" y="1741"/>
                </a:cubicBezTo>
                <a:cubicBezTo>
                  <a:pt x="9007" y="1771"/>
                  <a:pt x="9006" y="1825"/>
                  <a:pt x="8974" y="1861"/>
                </a:cubicBezTo>
                <a:cubicBezTo>
                  <a:pt x="8829" y="2019"/>
                  <a:pt x="8717" y="2259"/>
                  <a:pt x="8695" y="2634"/>
                </a:cubicBezTo>
                <a:cubicBezTo>
                  <a:pt x="8690" y="2689"/>
                  <a:pt x="8646" y="2726"/>
                  <a:pt x="8603" y="2714"/>
                </a:cubicBezTo>
                <a:cubicBezTo>
                  <a:pt x="8479" y="2683"/>
                  <a:pt x="8360" y="2666"/>
                  <a:pt x="8258" y="2678"/>
                </a:cubicBezTo>
                <a:cubicBezTo>
                  <a:pt x="7817" y="2732"/>
                  <a:pt x="7393" y="3323"/>
                  <a:pt x="7076" y="3994"/>
                </a:cubicBezTo>
                <a:cubicBezTo>
                  <a:pt x="7059" y="4031"/>
                  <a:pt x="7006" y="4025"/>
                  <a:pt x="6995" y="3983"/>
                </a:cubicBezTo>
                <a:cubicBezTo>
                  <a:pt x="6871" y="3433"/>
                  <a:pt x="6496" y="2120"/>
                  <a:pt x="6066" y="2247"/>
                </a:cubicBezTo>
                <a:cubicBezTo>
                  <a:pt x="6050" y="2253"/>
                  <a:pt x="6033" y="2260"/>
                  <a:pt x="6022" y="2266"/>
                </a:cubicBezTo>
                <a:cubicBezTo>
                  <a:pt x="5565" y="1939"/>
                  <a:pt x="4513" y="1227"/>
                  <a:pt x="4421" y="1438"/>
                </a:cubicBezTo>
                <a:cubicBezTo>
                  <a:pt x="4411" y="1462"/>
                  <a:pt x="4398" y="1486"/>
                  <a:pt x="4388" y="1510"/>
                </a:cubicBezTo>
                <a:cubicBezTo>
                  <a:pt x="4189" y="1377"/>
                  <a:pt x="3851" y="1154"/>
                  <a:pt x="3781" y="1172"/>
                </a:cubicBezTo>
                <a:cubicBezTo>
                  <a:pt x="3695" y="1196"/>
                  <a:pt x="3620" y="1437"/>
                  <a:pt x="3647" y="1521"/>
                </a:cubicBezTo>
                <a:cubicBezTo>
                  <a:pt x="3668" y="1594"/>
                  <a:pt x="4038" y="1697"/>
                  <a:pt x="4307" y="1758"/>
                </a:cubicBezTo>
                <a:cubicBezTo>
                  <a:pt x="4296" y="1806"/>
                  <a:pt x="4286" y="1867"/>
                  <a:pt x="4275" y="1933"/>
                </a:cubicBezTo>
                <a:cubicBezTo>
                  <a:pt x="4254" y="2121"/>
                  <a:pt x="5221" y="2453"/>
                  <a:pt x="5807" y="2634"/>
                </a:cubicBezTo>
                <a:cubicBezTo>
                  <a:pt x="5753" y="3094"/>
                  <a:pt x="6018" y="3875"/>
                  <a:pt x="6357" y="4552"/>
                </a:cubicBezTo>
                <a:cubicBezTo>
                  <a:pt x="6443" y="4721"/>
                  <a:pt x="6538" y="4854"/>
                  <a:pt x="6646" y="4950"/>
                </a:cubicBezTo>
                <a:cubicBezTo>
                  <a:pt x="6683" y="4987"/>
                  <a:pt x="6695" y="5034"/>
                  <a:pt x="6684" y="5088"/>
                </a:cubicBezTo>
                <a:cubicBezTo>
                  <a:pt x="6582" y="5475"/>
                  <a:pt x="6538" y="5802"/>
                  <a:pt x="6587" y="5959"/>
                </a:cubicBezTo>
                <a:cubicBezTo>
                  <a:pt x="6597" y="6002"/>
                  <a:pt x="6624" y="6043"/>
                  <a:pt x="6667" y="6086"/>
                </a:cubicBezTo>
                <a:cubicBezTo>
                  <a:pt x="6694" y="6116"/>
                  <a:pt x="6690" y="6166"/>
                  <a:pt x="6657" y="6190"/>
                </a:cubicBezTo>
                <a:cubicBezTo>
                  <a:pt x="6313" y="6438"/>
                  <a:pt x="6012" y="6769"/>
                  <a:pt x="5780" y="7168"/>
                </a:cubicBezTo>
                <a:cubicBezTo>
                  <a:pt x="5517" y="7634"/>
                  <a:pt x="5286" y="8125"/>
                  <a:pt x="5098" y="8632"/>
                </a:cubicBezTo>
                <a:cubicBezTo>
                  <a:pt x="5082" y="8669"/>
                  <a:pt x="5045" y="8692"/>
                  <a:pt x="5013" y="8680"/>
                </a:cubicBezTo>
                <a:cubicBezTo>
                  <a:pt x="4545" y="8547"/>
                  <a:pt x="4050" y="8377"/>
                  <a:pt x="3512" y="7839"/>
                </a:cubicBezTo>
                <a:cubicBezTo>
                  <a:pt x="3432" y="7760"/>
                  <a:pt x="3334" y="7738"/>
                  <a:pt x="3232" y="7756"/>
                </a:cubicBezTo>
                <a:cubicBezTo>
                  <a:pt x="3194" y="7762"/>
                  <a:pt x="3157" y="7743"/>
                  <a:pt x="3146" y="7701"/>
                </a:cubicBezTo>
                <a:cubicBezTo>
                  <a:pt x="3028" y="7369"/>
                  <a:pt x="2872" y="7048"/>
                  <a:pt x="2684" y="7072"/>
                </a:cubicBezTo>
                <a:cubicBezTo>
                  <a:pt x="2641" y="7078"/>
                  <a:pt x="2604" y="7048"/>
                  <a:pt x="2594" y="7006"/>
                </a:cubicBezTo>
                <a:cubicBezTo>
                  <a:pt x="2491" y="6365"/>
                  <a:pt x="2323" y="6285"/>
                  <a:pt x="2237" y="6297"/>
                </a:cubicBezTo>
                <a:cubicBezTo>
                  <a:pt x="2200" y="6303"/>
                  <a:pt x="2167" y="6281"/>
                  <a:pt x="2157" y="6244"/>
                </a:cubicBezTo>
                <a:cubicBezTo>
                  <a:pt x="2028" y="5815"/>
                  <a:pt x="1974" y="5332"/>
                  <a:pt x="1668" y="5489"/>
                </a:cubicBezTo>
                <a:cubicBezTo>
                  <a:pt x="1318" y="5664"/>
                  <a:pt x="1743" y="6237"/>
                  <a:pt x="1883" y="6418"/>
                </a:cubicBezTo>
                <a:cubicBezTo>
                  <a:pt x="1904" y="6449"/>
                  <a:pt x="1909" y="6492"/>
                  <a:pt x="1888" y="6522"/>
                </a:cubicBezTo>
                <a:cubicBezTo>
                  <a:pt x="1834" y="6619"/>
                  <a:pt x="1787" y="6854"/>
                  <a:pt x="2276" y="7253"/>
                </a:cubicBezTo>
                <a:cubicBezTo>
                  <a:pt x="2303" y="7278"/>
                  <a:pt x="2319" y="7327"/>
                  <a:pt x="2303" y="7363"/>
                </a:cubicBezTo>
                <a:cubicBezTo>
                  <a:pt x="2195" y="7611"/>
                  <a:pt x="2469" y="7949"/>
                  <a:pt x="2716" y="8209"/>
                </a:cubicBezTo>
                <a:cubicBezTo>
                  <a:pt x="2738" y="8233"/>
                  <a:pt x="2749" y="8262"/>
                  <a:pt x="2738" y="8292"/>
                </a:cubicBezTo>
                <a:cubicBezTo>
                  <a:pt x="2695" y="8456"/>
                  <a:pt x="2706" y="8632"/>
                  <a:pt x="2809" y="8784"/>
                </a:cubicBezTo>
                <a:cubicBezTo>
                  <a:pt x="3088" y="9189"/>
                  <a:pt x="3937" y="9423"/>
                  <a:pt x="4717" y="9562"/>
                </a:cubicBezTo>
                <a:cubicBezTo>
                  <a:pt x="4765" y="9568"/>
                  <a:pt x="4792" y="9623"/>
                  <a:pt x="4781" y="9672"/>
                </a:cubicBezTo>
                <a:cubicBezTo>
                  <a:pt x="4550" y="10560"/>
                  <a:pt x="4437" y="11268"/>
                  <a:pt x="4448" y="12260"/>
                </a:cubicBezTo>
                <a:cubicBezTo>
                  <a:pt x="4448" y="12308"/>
                  <a:pt x="4415" y="12363"/>
                  <a:pt x="4378" y="12381"/>
                </a:cubicBezTo>
                <a:cubicBezTo>
                  <a:pt x="3152" y="12937"/>
                  <a:pt x="2533" y="14961"/>
                  <a:pt x="2501" y="16261"/>
                </a:cubicBezTo>
                <a:cubicBezTo>
                  <a:pt x="2501" y="16334"/>
                  <a:pt x="2426" y="16370"/>
                  <a:pt x="2372" y="16327"/>
                </a:cubicBezTo>
                <a:cubicBezTo>
                  <a:pt x="662" y="14786"/>
                  <a:pt x="72" y="14708"/>
                  <a:pt x="13" y="14871"/>
                </a:cubicBezTo>
                <a:cubicBezTo>
                  <a:pt x="-46" y="15040"/>
                  <a:pt x="99" y="15138"/>
                  <a:pt x="529" y="15313"/>
                </a:cubicBezTo>
                <a:cubicBezTo>
                  <a:pt x="593" y="15337"/>
                  <a:pt x="630" y="15416"/>
                  <a:pt x="620" y="15494"/>
                </a:cubicBezTo>
                <a:cubicBezTo>
                  <a:pt x="534" y="16032"/>
                  <a:pt x="899" y="16104"/>
                  <a:pt x="1098" y="16104"/>
                </a:cubicBezTo>
                <a:cubicBezTo>
                  <a:pt x="1174" y="16104"/>
                  <a:pt x="1243" y="16164"/>
                  <a:pt x="1265" y="16242"/>
                </a:cubicBezTo>
                <a:lnTo>
                  <a:pt x="1313" y="16418"/>
                </a:lnTo>
                <a:cubicBezTo>
                  <a:pt x="1335" y="16497"/>
                  <a:pt x="1388" y="16563"/>
                  <a:pt x="1458" y="16594"/>
                </a:cubicBezTo>
                <a:cubicBezTo>
                  <a:pt x="1662" y="16672"/>
                  <a:pt x="2103" y="16848"/>
                  <a:pt x="2474" y="17006"/>
                </a:cubicBezTo>
                <a:cubicBezTo>
                  <a:pt x="2533" y="17030"/>
                  <a:pt x="2577" y="17077"/>
                  <a:pt x="2604" y="17138"/>
                </a:cubicBezTo>
                <a:cubicBezTo>
                  <a:pt x="2657" y="17271"/>
                  <a:pt x="2732" y="17368"/>
                  <a:pt x="2824" y="17399"/>
                </a:cubicBezTo>
                <a:cubicBezTo>
                  <a:pt x="3657" y="17683"/>
                  <a:pt x="3764" y="14509"/>
                  <a:pt x="3958" y="13681"/>
                </a:cubicBezTo>
                <a:cubicBezTo>
                  <a:pt x="4028" y="13378"/>
                  <a:pt x="4189" y="13208"/>
                  <a:pt x="4361" y="13118"/>
                </a:cubicBezTo>
                <a:cubicBezTo>
                  <a:pt x="4409" y="13093"/>
                  <a:pt x="4468" y="13129"/>
                  <a:pt x="4468" y="13189"/>
                </a:cubicBezTo>
                <a:cubicBezTo>
                  <a:pt x="4753" y="16871"/>
                  <a:pt x="6899" y="19967"/>
                  <a:pt x="9861" y="21345"/>
                </a:cubicBezTo>
                <a:cubicBezTo>
                  <a:pt x="9866" y="21345"/>
                  <a:pt x="9866" y="21345"/>
                  <a:pt x="9871" y="21351"/>
                </a:cubicBezTo>
                <a:cubicBezTo>
                  <a:pt x="10215" y="21508"/>
                  <a:pt x="10593" y="21296"/>
                  <a:pt x="10711" y="20928"/>
                </a:cubicBezTo>
                <a:cubicBezTo>
                  <a:pt x="10738" y="20849"/>
                  <a:pt x="10763" y="20849"/>
                  <a:pt x="10785" y="20922"/>
                </a:cubicBezTo>
                <a:cubicBezTo>
                  <a:pt x="10871" y="21188"/>
                  <a:pt x="11097" y="21382"/>
                  <a:pt x="11366" y="21394"/>
                </a:cubicBezTo>
                <a:cubicBezTo>
                  <a:pt x="11522" y="21400"/>
                  <a:pt x="11576" y="21375"/>
                  <a:pt x="11635" y="21345"/>
                </a:cubicBezTo>
                <a:cubicBezTo>
                  <a:pt x="14597" y="19967"/>
                  <a:pt x="16743" y="16871"/>
                  <a:pt x="17028" y="13189"/>
                </a:cubicBezTo>
                <a:cubicBezTo>
                  <a:pt x="17033" y="13129"/>
                  <a:pt x="17087" y="13093"/>
                  <a:pt x="17135" y="13118"/>
                </a:cubicBezTo>
                <a:cubicBezTo>
                  <a:pt x="17307" y="13208"/>
                  <a:pt x="17468" y="13378"/>
                  <a:pt x="17538" y="13681"/>
                </a:cubicBezTo>
                <a:cubicBezTo>
                  <a:pt x="17732" y="14509"/>
                  <a:pt x="17839" y="17683"/>
                  <a:pt x="18672" y="17399"/>
                </a:cubicBezTo>
                <a:cubicBezTo>
                  <a:pt x="18764" y="17368"/>
                  <a:pt x="18839" y="17277"/>
                  <a:pt x="18892" y="17138"/>
                </a:cubicBezTo>
                <a:cubicBezTo>
                  <a:pt x="18919" y="17077"/>
                  <a:pt x="18963" y="17030"/>
                  <a:pt x="19022" y="17006"/>
                </a:cubicBezTo>
                <a:cubicBezTo>
                  <a:pt x="19393" y="16854"/>
                  <a:pt x="19834" y="16672"/>
                  <a:pt x="20038" y="16594"/>
                </a:cubicBezTo>
                <a:cubicBezTo>
                  <a:pt x="20108" y="16563"/>
                  <a:pt x="20161" y="16503"/>
                  <a:pt x="20182" y="16418"/>
                </a:cubicBezTo>
                <a:lnTo>
                  <a:pt x="20231" y="16242"/>
                </a:lnTo>
                <a:cubicBezTo>
                  <a:pt x="20253" y="16158"/>
                  <a:pt x="20322" y="16104"/>
                  <a:pt x="20398" y="16104"/>
                </a:cubicBezTo>
                <a:cubicBezTo>
                  <a:pt x="20602" y="16104"/>
                  <a:pt x="20968" y="16032"/>
                  <a:pt x="20876" y="15494"/>
                </a:cubicBezTo>
                <a:cubicBezTo>
                  <a:pt x="20866" y="15416"/>
                  <a:pt x="20903" y="15337"/>
                  <a:pt x="20967" y="15313"/>
                </a:cubicBezTo>
                <a:cubicBezTo>
                  <a:pt x="21408" y="15137"/>
                  <a:pt x="21554" y="15040"/>
                  <a:pt x="21489" y="14871"/>
                </a:cubicBezTo>
                <a:cubicBezTo>
                  <a:pt x="21430" y="14708"/>
                  <a:pt x="20839" y="14786"/>
                  <a:pt x="19129" y="16327"/>
                </a:cubicBezTo>
                <a:cubicBezTo>
                  <a:pt x="19081" y="16376"/>
                  <a:pt x="19005" y="16334"/>
                  <a:pt x="19000" y="16261"/>
                </a:cubicBezTo>
                <a:cubicBezTo>
                  <a:pt x="18968" y="14955"/>
                  <a:pt x="18349" y="12937"/>
                  <a:pt x="17123" y="12381"/>
                </a:cubicBezTo>
                <a:cubicBezTo>
                  <a:pt x="17086" y="12363"/>
                  <a:pt x="17054" y="12308"/>
                  <a:pt x="17054" y="12260"/>
                </a:cubicBezTo>
                <a:cubicBezTo>
                  <a:pt x="17065" y="11268"/>
                  <a:pt x="16946" y="10560"/>
                  <a:pt x="16720" y="9672"/>
                </a:cubicBezTo>
                <a:cubicBezTo>
                  <a:pt x="16709" y="9623"/>
                  <a:pt x="16737" y="9568"/>
                  <a:pt x="16786" y="9562"/>
                </a:cubicBezTo>
                <a:cubicBezTo>
                  <a:pt x="17565" y="9423"/>
                  <a:pt x="18415" y="9189"/>
                  <a:pt x="18694" y="8784"/>
                </a:cubicBezTo>
                <a:cubicBezTo>
                  <a:pt x="18796" y="8632"/>
                  <a:pt x="18806" y="8456"/>
                  <a:pt x="18763" y="8292"/>
                </a:cubicBezTo>
                <a:cubicBezTo>
                  <a:pt x="18752" y="8262"/>
                  <a:pt x="18763" y="8227"/>
                  <a:pt x="18785" y="8209"/>
                </a:cubicBezTo>
                <a:cubicBezTo>
                  <a:pt x="19027" y="7949"/>
                  <a:pt x="19306" y="7611"/>
                  <a:pt x="19198" y="7363"/>
                </a:cubicBezTo>
                <a:cubicBezTo>
                  <a:pt x="19182" y="7327"/>
                  <a:pt x="19193" y="7278"/>
                  <a:pt x="19225" y="7253"/>
                </a:cubicBezTo>
                <a:cubicBezTo>
                  <a:pt x="19709" y="6854"/>
                  <a:pt x="19667" y="6619"/>
                  <a:pt x="19613" y="6522"/>
                </a:cubicBezTo>
                <a:cubicBezTo>
                  <a:pt x="19597" y="6492"/>
                  <a:pt x="19597" y="6449"/>
                  <a:pt x="19618" y="6418"/>
                </a:cubicBezTo>
                <a:cubicBezTo>
                  <a:pt x="19763" y="6237"/>
                  <a:pt x="20188" y="5670"/>
                  <a:pt x="19833" y="5489"/>
                </a:cubicBezTo>
                <a:cubicBezTo>
                  <a:pt x="19527" y="5332"/>
                  <a:pt x="19473" y="5815"/>
                  <a:pt x="19344" y="6244"/>
                </a:cubicBezTo>
                <a:cubicBezTo>
                  <a:pt x="19333" y="6281"/>
                  <a:pt x="19301" y="6303"/>
                  <a:pt x="19264" y="6297"/>
                </a:cubicBezTo>
                <a:cubicBezTo>
                  <a:pt x="19178" y="6291"/>
                  <a:pt x="19011" y="6365"/>
                  <a:pt x="18909" y="7006"/>
                </a:cubicBezTo>
                <a:cubicBezTo>
                  <a:pt x="18904" y="7054"/>
                  <a:pt x="18860" y="7078"/>
                  <a:pt x="18817" y="7072"/>
                </a:cubicBezTo>
                <a:cubicBezTo>
                  <a:pt x="18629" y="7048"/>
                  <a:pt x="18468" y="7369"/>
                  <a:pt x="18355" y="7701"/>
                </a:cubicBezTo>
                <a:cubicBezTo>
                  <a:pt x="18339" y="7737"/>
                  <a:pt x="18307" y="7762"/>
                  <a:pt x="18269" y="7756"/>
                </a:cubicBezTo>
                <a:cubicBezTo>
                  <a:pt x="18172" y="7738"/>
                  <a:pt x="18069" y="7754"/>
                  <a:pt x="17988" y="7839"/>
                </a:cubicBezTo>
                <a:cubicBezTo>
                  <a:pt x="17451" y="8371"/>
                  <a:pt x="16958" y="8547"/>
                  <a:pt x="16490" y="8680"/>
                </a:cubicBezTo>
                <a:cubicBezTo>
                  <a:pt x="16452" y="8692"/>
                  <a:pt x="16413" y="8669"/>
                  <a:pt x="16403" y="8632"/>
                </a:cubicBezTo>
                <a:cubicBezTo>
                  <a:pt x="16209" y="8119"/>
                  <a:pt x="15984" y="7634"/>
                  <a:pt x="15721" y="7168"/>
                </a:cubicBezTo>
                <a:cubicBezTo>
                  <a:pt x="15495" y="6769"/>
                  <a:pt x="15193" y="6438"/>
                  <a:pt x="14844" y="6190"/>
                </a:cubicBezTo>
                <a:cubicBezTo>
                  <a:pt x="14811" y="6166"/>
                  <a:pt x="14807" y="6116"/>
                  <a:pt x="14834" y="6086"/>
                </a:cubicBezTo>
                <a:cubicBezTo>
                  <a:pt x="14877" y="6043"/>
                  <a:pt x="14903" y="6002"/>
                  <a:pt x="14914" y="5959"/>
                </a:cubicBezTo>
                <a:cubicBezTo>
                  <a:pt x="14957" y="5802"/>
                  <a:pt x="14914" y="5475"/>
                  <a:pt x="14817" y="5088"/>
                </a:cubicBezTo>
                <a:cubicBezTo>
                  <a:pt x="14806" y="5040"/>
                  <a:pt x="14818" y="4987"/>
                  <a:pt x="14855" y="4950"/>
                </a:cubicBezTo>
                <a:cubicBezTo>
                  <a:pt x="14958" y="4848"/>
                  <a:pt x="15060" y="4721"/>
                  <a:pt x="15146" y="4552"/>
                </a:cubicBezTo>
                <a:cubicBezTo>
                  <a:pt x="15490" y="3875"/>
                  <a:pt x="15747" y="3094"/>
                  <a:pt x="15694" y="2634"/>
                </a:cubicBezTo>
                <a:cubicBezTo>
                  <a:pt x="16274" y="2453"/>
                  <a:pt x="17247" y="2121"/>
                  <a:pt x="17226" y="1933"/>
                </a:cubicBezTo>
                <a:cubicBezTo>
                  <a:pt x="17215" y="1867"/>
                  <a:pt x="17205" y="1812"/>
                  <a:pt x="17194" y="1758"/>
                </a:cubicBezTo>
                <a:cubicBezTo>
                  <a:pt x="17463" y="1691"/>
                  <a:pt x="17827" y="1588"/>
                  <a:pt x="17854" y="1521"/>
                </a:cubicBezTo>
                <a:cubicBezTo>
                  <a:pt x="17881" y="1443"/>
                  <a:pt x="17806" y="1196"/>
                  <a:pt x="17720" y="1172"/>
                </a:cubicBezTo>
                <a:cubicBezTo>
                  <a:pt x="17655" y="1154"/>
                  <a:pt x="17312" y="1377"/>
                  <a:pt x="17113" y="1510"/>
                </a:cubicBezTo>
                <a:cubicBezTo>
                  <a:pt x="17102" y="1486"/>
                  <a:pt x="17092" y="1462"/>
                  <a:pt x="17081" y="1438"/>
                </a:cubicBezTo>
                <a:cubicBezTo>
                  <a:pt x="16990" y="1227"/>
                  <a:pt x="15936" y="1939"/>
                  <a:pt x="15479" y="2266"/>
                </a:cubicBezTo>
                <a:cubicBezTo>
                  <a:pt x="15463" y="2260"/>
                  <a:pt x="15451" y="2253"/>
                  <a:pt x="15435" y="2247"/>
                </a:cubicBezTo>
                <a:cubicBezTo>
                  <a:pt x="15005" y="2120"/>
                  <a:pt x="14630" y="3433"/>
                  <a:pt x="14506" y="3983"/>
                </a:cubicBezTo>
                <a:cubicBezTo>
                  <a:pt x="14495" y="4025"/>
                  <a:pt x="14447" y="4031"/>
                  <a:pt x="14425" y="3994"/>
                </a:cubicBezTo>
                <a:cubicBezTo>
                  <a:pt x="14114" y="3323"/>
                  <a:pt x="13689" y="2732"/>
                  <a:pt x="13243" y="2678"/>
                </a:cubicBezTo>
                <a:cubicBezTo>
                  <a:pt x="13141" y="2666"/>
                  <a:pt x="13012" y="2677"/>
                  <a:pt x="12888" y="2714"/>
                </a:cubicBezTo>
                <a:cubicBezTo>
                  <a:pt x="12845" y="2726"/>
                  <a:pt x="12796" y="2689"/>
                  <a:pt x="12796" y="2634"/>
                </a:cubicBezTo>
                <a:cubicBezTo>
                  <a:pt x="12774" y="2259"/>
                  <a:pt x="12662" y="2019"/>
                  <a:pt x="12517" y="1861"/>
                </a:cubicBezTo>
                <a:cubicBezTo>
                  <a:pt x="12485" y="1825"/>
                  <a:pt x="12484" y="1771"/>
                  <a:pt x="12522" y="1741"/>
                </a:cubicBezTo>
                <a:cubicBezTo>
                  <a:pt x="12554" y="1716"/>
                  <a:pt x="12580" y="1686"/>
                  <a:pt x="12613" y="1656"/>
                </a:cubicBezTo>
                <a:cubicBezTo>
                  <a:pt x="12935" y="1365"/>
                  <a:pt x="12565" y="1268"/>
                  <a:pt x="12715" y="1087"/>
                </a:cubicBezTo>
                <a:cubicBezTo>
                  <a:pt x="12866" y="906"/>
                  <a:pt x="13135" y="864"/>
                  <a:pt x="13291" y="205"/>
                </a:cubicBezTo>
                <a:cubicBezTo>
                  <a:pt x="13320" y="82"/>
                  <a:pt x="13114" y="-26"/>
                  <a:pt x="12994" y="6"/>
                </a:cubicBezTo>
                <a:close/>
                <a:moveTo>
                  <a:pt x="10753" y="6879"/>
                </a:moveTo>
                <a:cubicBezTo>
                  <a:pt x="11774" y="6879"/>
                  <a:pt x="12603" y="7519"/>
                  <a:pt x="12603" y="8317"/>
                </a:cubicBezTo>
                <a:cubicBezTo>
                  <a:pt x="12603" y="9115"/>
                  <a:pt x="11774" y="9757"/>
                  <a:pt x="10753" y="9757"/>
                </a:cubicBezTo>
                <a:cubicBezTo>
                  <a:pt x="9732" y="9757"/>
                  <a:pt x="8903" y="9115"/>
                  <a:pt x="8903" y="8317"/>
                </a:cubicBezTo>
                <a:cubicBezTo>
                  <a:pt x="8903" y="7519"/>
                  <a:pt x="9732" y="6879"/>
                  <a:pt x="10753" y="6879"/>
                </a:cubicBezTo>
                <a:close/>
                <a:moveTo>
                  <a:pt x="6941" y="8649"/>
                </a:moveTo>
                <a:cubicBezTo>
                  <a:pt x="7447" y="8740"/>
                  <a:pt x="7748" y="9588"/>
                  <a:pt x="7613" y="10537"/>
                </a:cubicBezTo>
                <a:cubicBezTo>
                  <a:pt x="7484" y="11486"/>
                  <a:pt x="6963" y="12186"/>
                  <a:pt x="6452" y="12095"/>
                </a:cubicBezTo>
                <a:cubicBezTo>
                  <a:pt x="5947" y="12005"/>
                  <a:pt x="5646" y="11159"/>
                  <a:pt x="5780" y="10210"/>
                </a:cubicBezTo>
                <a:cubicBezTo>
                  <a:pt x="5915" y="9261"/>
                  <a:pt x="6436" y="8559"/>
                  <a:pt x="6941" y="8649"/>
                </a:cubicBezTo>
                <a:close/>
                <a:moveTo>
                  <a:pt x="14560" y="8649"/>
                </a:moveTo>
                <a:cubicBezTo>
                  <a:pt x="15065" y="8559"/>
                  <a:pt x="15586" y="9255"/>
                  <a:pt x="15721" y="10210"/>
                </a:cubicBezTo>
                <a:cubicBezTo>
                  <a:pt x="15855" y="11165"/>
                  <a:pt x="15559" y="12005"/>
                  <a:pt x="15049" y="12095"/>
                </a:cubicBezTo>
                <a:cubicBezTo>
                  <a:pt x="14543" y="12186"/>
                  <a:pt x="14022" y="11492"/>
                  <a:pt x="13888" y="10537"/>
                </a:cubicBezTo>
                <a:cubicBezTo>
                  <a:pt x="13753" y="9588"/>
                  <a:pt x="14054" y="8740"/>
                  <a:pt x="14560" y="8649"/>
                </a:cubicBezTo>
                <a:close/>
                <a:moveTo>
                  <a:pt x="8006" y="12589"/>
                </a:moveTo>
                <a:cubicBezTo>
                  <a:pt x="8163" y="12585"/>
                  <a:pt x="8330" y="12608"/>
                  <a:pt x="8500" y="12664"/>
                </a:cubicBezTo>
                <a:cubicBezTo>
                  <a:pt x="9183" y="12882"/>
                  <a:pt x="9662" y="13517"/>
                  <a:pt x="9560" y="14085"/>
                </a:cubicBezTo>
                <a:cubicBezTo>
                  <a:pt x="9463" y="14647"/>
                  <a:pt x="8828" y="14932"/>
                  <a:pt x="8146" y="14708"/>
                </a:cubicBezTo>
                <a:cubicBezTo>
                  <a:pt x="7463" y="14491"/>
                  <a:pt x="6991" y="13856"/>
                  <a:pt x="7087" y="13288"/>
                </a:cubicBezTo>
                <a:cubicBezTo>
                  <a:pt x="7160" y="12866"/>
                  <a:pt x="7535" y="12600"/>
                  <a:pt x="8006" y="12589"/>
                </a:cubicBezTo>
                <a:close/>
                <a:moveTo>
                  <a:pt x="13496" y="12590"/>
                </a:moveTo>
                <a:cubicBezTo>
                  <a:pt x="13967" y="12603"/>
                  <a:pt x="14341" y="12866"/>
                  <a:pt x="14414" y="13288"/>
                </a:cubicBezTo>
                <a:cubicBezTo>
                  <a:pt x="14510" y="13850"/>
                  <a:pt x="14038" y="14485"/>
                  <a:pt x="13355" y="14708"/>
                </a:cubicBezTo>
                <a:cubicBezTo>
                  <a:pt x="12672" y="14926"/>
                  <a:pt x="12043" y="14647"/>
                  <a:pt x="11941" y="14085"/>
                </a:cubicBezTo>
                <a:cubicBezTo>
                  <a:pt x="11844" y="13523"/>
                  <a:pt x="12318" y="12888"/>
                  <a:pt x="13001" y="12664"/>
                </a:cubicBezTo>
                <a:cubicBezTo>
                  <a:pt x="13171" y="12610"/>
                  <a:pt x="13339" y="12586"/>
                  <a:pt x="13496" y="12590"/>
                </a:cubicBezTo>
                <a:close/>
                <a:moveTo>
                  <a:pt x="7106" y="15893"/>
                </a:moveTo>
                <a:cubicBezTo>
                  <a:pt x="7429" y="15860"/>
                  <a:pt x="7851" y="16099"/>
                  <a:pt x="8178" y="16539"/>
                </a:cubicBezTo>
                <a:cubicBezTo>
                  <a:pt x="8618" y="17125"/>
                  <a:pt x="8726" y="17833"/>
                  <a:pt x="8415" y="18130"/>
                </a:cubicBezTo>
                <a:cubicBezTo>
                  <a:pt x="8103" y="18426"/>
                  <a:pt x="7496" y="18197"/>
                  <a:pt x="7060" y="17610"/>
                </a:cubicBezTo>
                <a:cubicBezTo>
                  <a:pt x="6620" y="17030"/>
                  <a:pt x="6517" y="16316"/>
                  <a:pt x="6824" y="16019"/>
                </a:cubicBezTo>
                <a:cubicBezTo>
                  <a:pt x="6902" y="15945"/>
                  <a:pt x="6998" y="15904"/>
                  <a:pt x="7106" y="15893"/>
                </a:cubicBezTo>
                <a:close/>
                <a:moveTo>
                  <a:pt x="14404" y="15895"/>
                </a:moveTo>
                <a:cubicBezTo>
                  <a:pt x="14510" y="15905"/>
                  <a:pt x="14606" y="15945"/>
                  <a:pt x="14682" y="16019"/>
                </a:cubicBezTo>
                <a:cubicBezTo>
                  <a:pt x="14989" y="16322"/>
                  <a:pt x="14883" y="17030"/>
                  <a:pt x="14447" y="17610"/>
                </a:cubicBezTo>
                <a:cubicBezTo>
                  <a:pt x="14006" y="18191"/>
                  <a:pt x="13398" y="18426"/>
                  <a:pt x="13091" y="18130"/>
                </a:cubicBezTo>
                <a:cubicBezTo>
                  <a:pt x="12780" y="17833"/>
                  <a:pt x="12888" y="17119"/>
                  <a:pt x="13328" y="16539"/>
                </a:cubicBezTo>
                <a:cubicBezTo>
                  <a:pt x="13659" y="16104"/>
                  <a:pt x="14083" y="15863"/>
                  <a:pt x="14404" y="15895"/>
                </a:cubicBezTo>
                <a:close/>
              </a:path>
            </a:pathLst>
          </a:custGeom>
          <a:solidFill>
            <a:srgbClr val="B51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B51600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66" name="Ladybug"/>
          <p:cNvSpPr/>
          <p:nvPr/>
        </p:nvSpPr>
        <p:spPr>
          <a:xfrm>
            <a:off x="6553062" y="4235882"/>
            <a:ext cx="516562" cy="457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403" fill="norm" stroke="1" extrusionOk="0">
                <a:moveTo>
                  <a:pt x="12994" y="6"/>
                </a:moveTo>
                <a:cubicBezTo>
                  <a:pt x="12954" y="17"/>
                  <a:pt x="12924" y="43"/>
                  <a:pt x="12915" y="89"/>
                </a:cubicBezTo>
                <a:cubicBezTo>
                  <a:pt x="12802" y="664"/>
                  <a:pt x="12613" y="797"/>
                  <a:pt x="12097" y="1136"/>
                </a:cubicBezTo>
                <a:cubicBezTo>
                  <a:pt x="11979" y="1215"/>
                  <a:pt x="11872" y="1317"/>
                  <a:pt x="11786" y="1419"/>
                </a:cubicBezTo>
                <a:cubicBezTo>
                  <a:pt x="11749" y="1468"/>
                  <a:pt x="11678" y="1468"/>
                  <a:pt x="11640" y="1414"/>
                </a:cubicBezTo>
                <a:cubicBezTo>
                  <a:pt x="11532" y="1244"/>
                  <a:pt x="11372" y="997"/>
                  <a:pt x="10738" y="1015"/>
                </a:cubicBezTo>
                <a:cubicBezTo>
                  <a:pt x="10104" y="997"/>
                  <a:pt x="9958" y="1244"/>
                  <a:pt x="9851" y="1414"/>
                </a:cubicBezTo>
                <a:cubicBezTo>
                  <a:pt x="9813" y="1468"/>
                  <a:pt x="9742" y="1468"/>
                  <a:pt x="9705" y="1419"/>
                </a:cubicBezTo>
                <a:cubicBezTo>
                  <a:pt x="9619" y="1311"/>
                  <a:pt x="9518" y="1215"/>
                  <a:pt x="9394" y="1136"/>
                </a:cubicBezTo>
                <a:cubicBezTo>
                  <a:pt x="8878" y="797"/>
                  <a:pt x="8694" y="670"/>
                  <a:pt x="8576" y="89"/>
                </a:cubicBezTo>
                <a:cubicBezTo>
                  <a:pt x="8538" y="-92"/>
                  <a:pt x="8162" y="41"/>
                  <a:pt x="8199" y="205"/>
                </a:cubicBezTo>
                <a:cubicBezTo>
                  <a:pt x="8355" y="870"/>
                  <a:pt x="8625" y="906"/>
                  <a:pt x="8776" y="1087"/>
                </a:cubicBezTo>
                <a:cubicBezTo>
                  <a:pt x="8926" y="1268"/>
                  <a:pt x="8554" y="1365"/>
                  <a:pt x="8876" y="1656"/>
                </a:cubicBezTo>
                <a:cubicBezTo>
                  <a:pt x="8909" y="1686"/>
                  <a:pt x="8942" y="1716"/>
                  <a:pt x="8969" y="1741"/>
                </a:cubicBezTo>
                <a:cubicBezTo>
                  <a:pt x="9007" y="1771"/>
                  <a:pt x="9006" y="1825"/>
                  <a:pt x="8974" y="1861"/>
                </a:cubicBezTo>
                <a:cubicBezTo>
                  <a:pt x="8829" y="2019"/>
                  <a:pt x="8717" y="2259"/>
                  <a:pt x="8695" y="2634"/>
                </a:cubicBezTo>
                <a:cubicBezTo>
                  <a:pt x="8690" y="2689"/>
                  <a:pt x="8646" y="2726"/>
                  <a:pt x="8603" y="2714"/>
                </a:cubicBezTo>
                <a:cubicBezTo>
                  <a:pt x="8479" y="2683"/>
                  <a:pt x="8360" y="2666"/>
                  <a:pt x="8258" y="2678"/>
                </a:cubicBezTo>
                <a:cubicBezTo>
                  <a:pt x="7817" y="2732"/>
                  <a:pt x="7393" y="3323"/>
                  <a:pt x="7076" y="3994"/>
                </a:cubicBezTo>
                <a:cubicBezTo>
                  <a:pt x="7059" y="4031"/>
                  <a:pt x="7006" y="4025"/>
                  <a:pt x="6995" y="3983"/>
                </a:cubicBezTo>
                <a:cubicBezTo>
                  <a:pt x="6871" y="3433"/>
                  <a:pt x="6496" y="2120"/>
                  <a:pt x="6066" y="2247"/>
                </a:cubicBezTo>
                <a:cubicBezTo>
                  <a:pt x="6050" y="2253"/>
                  <a:pt x="6033" y="2260"/>
                  <a:pt x="6022" y="2266"/>
                </a:cubicBezTo>
                <a:cubicBezTo>
                  <a:pt x="5565" y="1939"/>
                  <a:pt x="4513" y="1227"/>
                  <a:pt x="4421" y="1438"/>
                </a:cubicBezTo>
                <a:cubicBezTo>
                  <a:pt x="4411" y="1462"/>
                  <a:pt x="4398" y="1486"/>
                  <a:pt x="4388" y="1510"/>
                </a:cubicBezTo>
                <a:cubicBezTo>
                  <a:pt x="4189" y="1377"/>
                  <a:pt x="3851" y="1154"/>
                  <a:pt x="3781" y="1172"/>
                </a:cubicBezTo>
                <a:cubicBezTo>
                  <a:pt x="3695" y="1196"/>
                  <a:pt x="3620" y="1437"/>
                  <a:pt x="3647" y="1521"/>
                </a:cubicBezTo>
                <a:cubicBezTo>
                  <a:pt x="3668" y="1594"/>
                  <a:pt x="4038" y="1697"/>
                  <a:pt x="4307" y="1758"/>
                </a:cubicBezTo>
                <a:cubicBezTo>
                  <a:pt x="4296" y="1806"/>
                  <a:pt x="4286" y="1867"/>
                  <a:pt x="4275" y="1933"/>
                </a:cubicBezTo>
                <a:cubicBezTo>
                  <a:pt x="4254" y="2121"/>
                  <a:pt x="5221" y="2453"/>
                  <a:pt x="5807" y="2634"/>
                </a:cubicBezTo>
                <a:cubicBezTo>
                  <a:pt x="5753" y="3094"/>
                  <a:pt x="6018" y="3875"/>
                  <a:pt x="6357" y="4552"/>
                </a:cubicBezTo>
                <a:cubicBezTo>
                  <a:pt x="6443" y="4721"/>
                  <a:pt x="6538" y="4854"/>
                  <a:pt x="6646" y="4950"/>
                </a:cubicBezTo>
                <a:cubicBezTo>
                  <a:pt x="6683" y="4987"/>
                  <a:pt x="6695" y="5034"/>
                  <a:pt x="6684" y="5088"/>
                </a:cubicBezTo>
                <a:cubicBezTo>
                  <a:pt x="6582" y="5475"/>
                  <a:pt x="6538" y="5802"/>
                  <a:pt x="6587" y="5959"/>
                </a:cubicBezTo>
                <a:cubicBezTo>
                  <a:pt x="6597" y="6002"/>
                  <a:pt x="6624" y="6043"/>
                  <a:pt x="6667" y="6086"/>
                </a:cubicBezTo>
                <a:cubicBezTo>
                  <a:pt x="6694" y="6116"/>
                  <a:pt x="6690" y="6166"/>
                  <a:pt x="6657" y="6190"/>
                </a:cubicBezTo>
                <a:cubicBezTo>
                  <a:pt x="6313" y="6438"/>
                  <a:pt x="6012" y="6769"/>
                  <a:pt x="5780" y="7168"/>
                </a:cubicBezTo>
                <a:cubicBezTo>
                  <a:pt x="5517" y="7634"/>
                  <a:pt x="5286" y="8125"/>
                  <a:pt x="5098" y="8632"/>
                </a:cubicBezTo>
                <a:cubicBezTo>
                  <a:pt x="5082" y="8669"/>
                  <a:pt x="5045" y="8692"/>
                  <a:pt x="5013" y="8680"/>
                </a:cubicBezTo>
                <a:cubicBezTo>
                  <a:pt x="4545" y="8547"/>
                  <a:pt x="4050" y="8377"/>
                  <a:pt x="3512" y="7839"/>
                </a:cubicBezTo>
                <a:cubicBezTo>
                  <a:pt x="3432" y="7760"/>
                  <a:pt x="3334" y="7738"/>
                  <a:pt x="3232" y="7756"/>
                </a:cubicBezTo>
                <a:cubicBezTo>
                  <a:pt x="3194" y="7762"/>
                  <a:pt x="3157" y="7743"/>
                  <a:pt x="3146" y="7701"/>
                </a:cubicBezTo>
                <a:cubicBezTo>
                  <a:pt x="3028" y="7369"/>
                  <a:pt x="2872" y="7048"/>
                  <a:pt x="2684" y="7072"/>
                </a:cubicBezTo>
                <a:cubicBezTo>
                  <a:pt x="2641" y="7078"/>
                  <a:pt x="2604" y="7048"/>
                  <a:pt x="2594" y="7006"/>
                </a:cubicBezTo>
                <a:cubicBezTo>
                  <a:pt x="2491" y="6365"/>
                  <a:pt x="2323" y="6285"/>
                  <a:pt x="2237" y="6297"/>
                </a:cubicBezTo>
                <a:cubicBezTo>
                  <a:pt x="2200" y="6303"/>
                  <a:pt x="2167" y="6281"/>
                  <a:pt x="2157" y="6244"/>
                </a:cubicBezTo>
                <a:cubicBezTo>
                  <a:pt x="2028" y="5815"/>
                  <a:pt x="1974" y="5332"/>
                  <a:pt x="1668" y="5489"/>
                </a:cubicBezTo>
                <a:cubicBezTo>
                  <a:pt x="1318" y="5664"/>
                  <a:pt x="1743" y="6237"/>
                  <a:pt x="1883" y="6418"/>
                </a:cubicBezTo>
                <a:cubicBezTo>
                  <a:pt x="1904" y="6449"/>
                  <a:pt x="1909" y="6492"/>
                  <a:pt x="1888" y="6522"/>
                </a:cubicBezTo>
                <a:cubicBezTo>
                  <a:pt x="1834" y="6619"/>
                  <a:pt x="1787" y="6854"/>
                  <a:pt x="2276" y="7253"/>
                </a:cubicBezTo>
                <a:cubicBezTo>
                  <a:pt x="2303" y="7278"/>
                  <a:pt x="2319" y="7327"/>
                  <a:pt x="2303" y="7363"/>
                </a:cubicBezTo>
                <a:cubicBezTo>
                  <a:pt x="2195" y="7611"/>
                  <a:pt x="2469" y="7949"/>
                  <a:pt x="2716" y="8209"/>
                </a:cubicBezTo>
                <a:cubicBezTo>
                  <a:pt x="2738" y="8233"/>
                  <a:pt x="2749" y="8262"/>
                  <a:pt x="2738" y="8292"/>
                </a:cubicBezTo>
                <a:cubicBezTo>
                  <a:pt x="2695" y="8456"/>
                  <a:pt x="2706" y="8632"/>
                  <a:pt x="2809" y="8784"/>
                </a:cubicBezTo>
                <a:cubicBezTo>
                  <a:pt x="3088" y="9189"/>
                  <a:pt x="3937" y="9423"/>
                  <a:pt x="4717" y="9562"/>
                </a:cubicBezTo>
                <a:cubicBezTo>
                  <a:pt x="4765" y="9568"/>
                  <a:pt x="4792" y="9623"/>
                  <a:pt x="4781" y="9672"/>
                </a:cubicBezTo>
                <a:cubicBezTo>
                  <a:pt x="4550" y="10560"/>
                  <a:pt x="4437" y="11268"/>
                  <a:pt x="4448" y="12260"/>
                </a:cubicBezTo>
                <a:cubicBezTo>
                  <a:pt x="4448" y="12308"/>
                  <a:pt x="4415" y="12363"/>
                  <a:pt x="4378" y="12381"/>
                </a:cubicBezTo>
                <a:cubicBezTo>
                  <a:pt x="3152" y="12937"/>
                  <a:pt x="2533" y="14961"/>
                  <a:pt x="2501" y="16261"/>
                </a:cubicBezTo>
                <a:cubicBezTo>
                  <a:pt x="2501" y="16334"/>
                  <a:pt x="2426" y="16370"/>
                  <a:pt x="2372" y="16327"/>
                </a:cubicBezTo>
                <a:cubicBezTo>
                  <a:pt x="662" y="14786"/>
                  <a:pt x="72" y="14708"/>
                  <a:pt x="13" y="14871"/>
                </a:cubicBezTo>
                <a:cubicBezTo>
                  <a:pt x="-46" y="15040"/>
                  <a:pt x="99" y="15138"/>
                  <a:pt x="529" y="15313"/>
                </a:cubicBezTo>
                <a:cubicBezTo>
                  <a:pt x="593" y="15337"/>
                  <a:pt x="630" y="15416"/>
                  <a:pt x="620" y="15494"/>
                </a:cubicBezTo>
                <a:cubicBezTo>
                  <a:pt x="534" y="16032"/>
                  <a:pt x="899" y="16104"/>
                  <a:pt x="1098" y="16104"/>
                </a:cubicBezTo>
                <a:cubicBezTo>
                  <a:pt x="1174" y="16104"/>
                  <a:pt x="1243" y="16164"/>
                  <a:pt x="1265" y="16242"/>
                </a:cubicBezTo>
                <a:lnTo>
                  <a:pt x="1313" y="16418"/>
                </a:lnTo>
                <a:cubicBezTo>
                  <a:pt x="1335" y="16497"/>
                  <a:pt x="1388" y="16563"/>
                  <a:pt x="1458" y="16594"/>
                </a:cubicBezTo>
                <a:cubicBezTo>
                  <a:pt x="1662" y="16672"/>
                  <a:pt x="2103" y="16848"/>
                  <a:pt x="2474" y="17006"/>
                </a:cubicBezTo>
                <a:cubicBezTo>
                  <a:pt x="2533" y="17030"/>
                  <a:pt x="2577" y="17077"/>
                  <a:pt x="2604" y="17138"/>
                </a:cubicBezTo>
                <a:cubicBezTo>
                  <a:pt x="2657" y="17271"/>
                  <a:pt x="2732" y="17368"/>
                  <a:pt x="2824" y="17399"/>
                </a:cubicBezTo>
                <a:cubicBezTo>
                  <a:pt x="3657" y="17683"/>
                  <a:pt x="3764" y="14509"/>
                  <a:pt x="3958" y="13681"/>
                </a:cubicBezTo>
                <a:cubicBezTo>
                  <a:pt x="4028" y="13378"/>
                  <a:pt x="4189" y="13208"/>
                  <a:pt x="4361" y="13118"/>
                </a:cubicBezTo>
                <a:cubicBezTo>
                  <a:pt x="4409" y="13093"/>
                  <a:pt x="4468" y="13129"/>
                  <a:pt x="4468" y="13189"/>
                </a:cubicBezTo>
                <a:cubicBezTo>
                  <a:pt x="4753" y="16871"/>
                  <a:pt x="6899" y="19967"/>
                  <a:pt x="9861" y="21345"/>
                </a:cubicBezTo>
                <a:cubicBezTo>
                  <a:pt x="9866" y="21345"/>
                  <a:pt x="9866" y="21345"/>
                  <a:pt x="9871" y="21351"/>
                </a:cubicBezTo>
                <a:cubicBezTo>
                  <a:pt x="10215" y="21508"/>
                  <a:pt x="10593" y="21296"/>
                  <a:pt x="10711" y="20928"/>
                </a:cubicBezTo>
                <a:cubicBezTo>
                  <a:pt x="10738" y="20849"/>
                  <a:pt x="10763" y="20849"/>
                  <a:pt x="10785" y="20922"/>
                </a:cubicBezTo>
                <a:cubicBezTo>
                  <a:pt x="10871" y="21188"/>
                  <a:pt x="11097" y="21382"/>
                  <a:pt x="11366" y="21394"/>
                </a:cubicBezTo>
                <a:cubicBezTo>
                  <a:pt x="11522" y="21400"/>
                  <a:pt x="11576" y="21375"/>
                  <a:pt x="11635" y="21345"/>
                </a:cubicBezTo>
                <a:cubicBezTo>
                  <a:pt x="14597" y="19967"/>
                  <a:pt x="16743" y="16871"/>
                  <a:pt x="17028" y="13189"/>
                </a:cubicBezTo>
                <a:cubicBezTo>
                  <a:pt x="17033" y="13129"/>
                  <a:pt x="17087" y="13093"/>
                  <a:pt x="17135" y="13118"/>
                </a:cubicBezTo>
                <a:cubicBezTo>
                  <a:pt x="17307" y="13208"/>
                  <a:pt x="17468" y="13378"/>
                  <a:pt x="17538" y="13681"/>
                </a:cubicBezTo>
                <a:cubicBezTo>
                  <a:pt x="17732" y="14509"/>
                  <a:pt x="17839" y="17683"/>
                  <a:pt x="18672" y="17399"/>
                </a:cubicBezTo>
                <a:cubicBezTo>
                  <a:pt x="18764" y="17368"/>
                  <a:pt x="18839" y="17277"/>
                  <a:pt x="18892" y="17138"/>
                </a:cubicBezTo>
                <a:cubicBezTo>
                  <a:pt x="18919" y="17077"/>
                  <a:pt x="18963" y="17030"/>
                  <a:pt x="19022" y="17006"/>
                </a:cubicBezTo>
                <a:cubicBezTo>
                  <a:pt x="19393" y="16854"/>
                  <a:pt x="19834" y="16672"/>
                  <a:pt x="20038" y="16594"/>
                </a:cubicBezTo>
                <a:cubicBezTo>
                  <a:pt x="20108" y="16563"/>
                  <a:pt x="20161" y="16503"/>
                  <a:pt x="20182" y="16418"/>
                </a:cubicBezTo>
                <a:lnTo>
                  <a:pt x="20231" y="16242"/>
                </a:lnTo>
                <a:cubicBezTo>
                  <a:pt x="20253" y="16158"/>
                  <a:pt x="20322" y="16104"/>
                  <a:pt x="20398" y="16104"/>
                </a:cubicBezTo>
                <a:cubicBezTo>
                  <a:pt x="20602" y="16104"/>
                  <a:pt x="20968" y="16032"/>
                  <a:pt x="20876" y="15494"/>
                </a:cubicBezTo>
                <a:cubicBezTo>
                  <a:pt x="20866" y="15416"/>
                  <a:pt x="20903" y="15337"/>
                  <a:pt x="20967" y="15313"/>
                </a:cubicBezTo>
                <a:cubicBezTo>
                  <a:pt x="21408" y="15137"/>
                  <a:pt x="21554" y="15040"/>
                  <a:pt x="21489" y="14871"/>
                </a:cubicBezTo>
                <a:cubicBezTo>
                  <a:pt x="21430" y="14708"/>
                  <a:pt x="20839" y="14786"/>
                  <a:pt x="19129" y="16327"/>
                </a:cubicBezTo>
                <a:cubicBezTo>
                  <a:pt x="19081" y="16376"/>
                  <a:pt x="19005" y="16334"/>
                  <a:pt x="19000" y="16261"/>
                </a:cubicBezTo>
                <a:cubicBezTo>
                  <a:pt x="18968" y="14955"/>
                  <a:pt x="18349" y="12937"/>
                  <a:pt x="17123" y="12381"/>
                </a:cubicBezTo>
                <a:cubicBezTo>
                  <a:pt x="17086" y="12363"/>
                  <a:pt x="17054" y="12308"/>
                  <a:pt x="17054" y="12260"/>
                </a:cubicBezTo>
                <a:cubicBezTo>
                  <a:pt x="17065" y="11268"/>
                  <a:pt x="16946" y="10560"/>
                  <a:pt x="16720" y="9672"/>
                </a:cubicBezTo>
                <a:cubicBezTo>
                  <a:pt x="16709" y="9623"/>
                  <a:pt x="16737" y="9568"/>
                  <a:pt x="16786" y="9562"/>
                </a:cubicBezTo>
                <a:cubicBezTo>
                  <a:pt x="17565" y="9423"/>
                  <a:pt x="18415" y="9189"/>
                  <a:pt x="18694" y="8784"/>
                </a:cubicBezTo>
                <a:cubicBezTo>
                  <a:pt x="18796" y="8632"/>
                  <a:pt x="18806" y="8456"/>
                  <a:pt x="18763" y="8292"/>
                </a:cubicBezTo>
                <a:cubicBezTo>
                  <a:pt x="18752" y="8262"/>
                  <a:pt x="18763" y="8227"/>
                  <a:pt x="18785" y="8209"/>
                </a:cubicBezTo>
                <a:cubicBezTo>
                  <a:pt x="19027" y="7949"/>
                  <a:pt x="19306" y="7611"/>
                  <a:pt x="19198" y="7363"/>
                </a:cubicBezTo>
                <a:cubicBezTo>
                  <a:pt x="19182" y="7327"/>
                  <a:pt x="19193" y="7278"/>
                  <a:pt x="19225" y="7253"/>
                </a:cubicBezTo>
                <a:cubicBezTo>
                  <a:pt x="19709" y="6854"/>
                  <a:pt x="19667" y="6619"/>
                  <a:pt x="19613" y="6522"/>
                </a:cubicBezTo>
                <a:cubicBezTo>
                  <a:pt x="19597" y="6492"/>
                  <a:pt x="19597" y="6449"/>
                  <a:pt x="19618" y="6418"/>
                </a:cubicBezTo>
                <a:cubicBezTo>
                  <a:pt x="19763" y="6237"/>
                  <a:pt x="20188" y="5670"/>
                  <a:pt x="19833" y="5489"/>
                </a:cubicBezTo>
                <a:cubicBezTo>
                  <a:pt x="19527" y="5332"/>
                  <a:pt x="19473" y="5815"/>
                  <a:pt x="19344" y="6244"/>
                </a:cubicBezTo>
                <a:cubicBezTo>
                  <a:pt x="19333" y="6281"/>
                  <a:pt x="19301" y="6303"/>
                  <a:pt x="19264" y="6297"/>
                </a:cubicBezTo>
                <a:cubicBezTo>
                  <a:pt x="19178" y="6291"/>
                  <a:pt x="19011" y="6365"/>
                  <a:pt x="18909" y="7006"/>
                </a:cubicBezTo>
                <a:cubicBezTo>
                  <a:pt x="18904" y="7054"/>
                  <a:pt x="18860" y="7078"/>
                  <a:pt x="18817" y="7072"/>
                </a:cubicBezTo>
                <a:cubicBezTo>
                  <a:pt x="18629" y="7048"/>
                  <a:pt x="18468" y="7369"/>
                  <a:pt x="18355" y="7701"/>
                </a:cubicBezTo>
                <a:cubicBezTo>
                  <a:pt x="18339" y="7737"/>
                  <a:pt x="18307" y="7762"/>
                  <a:pt x="18269" y="7756"/>
                </a:cubicBezTo>
                <a:cubicBezTo>
                  <a:pt x="18172" y="7738"/>
                  <a:pt x="18069" y="7754"/>
                  <a:pt x="17988" y="7839"/>
                </a:cubicBezTo>
                <a:cubicBezTo>
                  <a:pt x="17451" y="8371"/>
                  <a:pt x="16958" y="8547"/>
                  <a:pt x="16490" y="8680"/>
                </a:cubicBezTo>
                <a:cubicBezTo>
                  <a:pt x="16452" y="8692"/>
                  <a:pt x="16413" y="8669"/>
                  <a:pt x="16403" y="8632"/>
                </a:cubicBezTo>
                <a:cubicBezTo>
                  <a:pt x="16209" y="8119"/>
                  <a:pt x="15984" y="7634"/>
                  <a:pt x="15721" y="7168"/>
                </a:cubicBezTo>
                <a:cubicBezTo>
                  <a:pt x="15495" y="6769"/>
                  <a:pt x="15193" y="6438"/>
                  <a:pt x="14844" y="6190"/>
                </a:cubicBezTo>
                <a:cubicBezTo>
                  <a:pt x="14811" y="6166"/>
                  <a:pt x="14807" y="6116"/>
                  <a:pt x="14834" y="6086"/>
                </a:cubicBezTo>
                <a:cubicBezTo>
                  <a:pt x="14877" y="6043"/>
                  <a:pt x="14903" y="6002"/>
                  <a:pt x="14914" y="5959"/>
                </a:cubicBezTo>
                <a:cubicBezTo>
                  <a:pt x="14957" y="5802"/>
                  <a:pt x="14914" y="5475"/>
                  <a:pt x="14817" y="5088"/>
                </a:cubicBezTo>
                <a:cubicBezTo>
                  <a:pt x="14806" y="5040"/>
                  <a:pt x="14818" y="4987"/>
                  <a:pt x="14855" y="4950"/>
                </a:cubicBezTo>
                <a:cubicBezTo>
                  <a:pt x="14958" y="4848"/>
                  <a:pt x="15060" y="4721"/>
                  <a:pt x="15146" y="4552"/>
                </a:cubicBezTo>
                <a:cubicBezTo>
                  <a:pt x="15490" y="3875"/>
                  <a:pt x="15747" y="3094"/>
                  <a:pt x="15694" y="2634"/>
                </a:cubicBezTo>
                <a:cubicBezTo>
                  <a:pt x="16274" y="2453"/>
                  <a:pt x="17247" y="2121"/>
                  <a:pt x="17226" y="1933"/>
                </a:cubicBezTo>
                <a:cubicBezTo>
                  <a:pt x="17215" y="1867"/>
                  <a:pt x="17205" y="1812"/>
                  <a:pt x="17194" y="1758"/>
                </a:cubicBezTo>
                <a:cubicBezTo>
                  <a:pt x="17463" y="1691"/>
                  <a:pt x="17827" y="1588"/>
                  <a:pt x="17854" y="1521"/>
                </a:cubicBezTo>
                <a:cubicBezTo>
                  <a:pt x="17881" y="1443"/>
                  <a:pt x="17806" y="1196"/>
                  <a:pt x="17720" y="1172"/>
                </a:cubicBezTo>
                <a:cubicBezTo>
                  <a:pt x="17655" y="1154"/>
                  <a:pt x="17312" y="1377"/>
                  <a:pt x="17113" y="1510"/>
                </a:cubicBezTo>
                <a:cubicBezTo>
                  <a:pt x="17102" y="1486"/>
                  <a:pt x="17092" y="1462"/>
                  <a:pt x="17081" y="1438"/>
                </a:cubicBezTo>
                <a:cubicBezTo>
                  <a:pt x="16990" y="1227"/>
                  <a:pt x="15936" y="1939"/>
                  <a:pt x="15479" y="2266"/>
                </a:cubicBezTo>
                <a:cubicBezTo>
                  <a:pt x="15463" y="2260"/>
                  <a:pt x="15451" y="2253"/>
                  <a:pt x="15435" y="2247"/>
                </a:cubicBezTo>
                <a:cubicBezTo>
                  <a:pt x="15005" y="2120"/>
                  <a:pt x="14630" y="3433"/>
                  <a:pt x="14506" y="3983"/>
                </a:cubicBezTo>
                <a:cubicBezTo>
                  <a:pt x="14495" y="4025"/>
                  <a:pt x="14447" y="4031"/>
                  <a:pt x="14425" y="3994"/>
                </a:cubicBezTo>
                <a:cubicBezTo>
                  <a:pt x="14114" y="3323"/>
                  <a:pt x="13689" y="2732"/>
                  <a:pt x="13243" y="2678"/>
                </a:cubicBezTo>
                <a:cubicBezTo>
                  <a:pt x="13141" y="2666"/>
                  <a:pt x="13012" y="2677"/>
                  <a:pt x="12888" y="2714"/>
                </a:cubicBezTo>
                <a:cubicBezTo>
                  <a:pt x="12845" y="2726"/>
                  <a:pt x="12796" y="2689"/>
                  <a:pt x="12796" y="2634"/>
                </a:cubicBezTo>
                <a:cubicBezTo>
                  <a:pt x="12774" y="2259"/>
                  <a:pt x="12662" y="2019"/>
                  <a:pt x="12517" y="1861"/>
                </a:cubicBezTo>
                <a:cubicBezTo>
                  <a:pt x="12485" y="1825"/>
                  <a:pt x="12484" y="1771"/>
                  <a:pt x="12522" y="1741"/>
                </a:cubicBezTo>
                <a:cubicBezTo>
                  <a:pt x="12554" y="1716"/>
                  <a:pt x="12580" y="1686"/>
                  <a:pt x="12613" y="1656"/>
                </a:cubicBezTo>
                <a:cubicBezTo>
                  <a:pt x="12935" y="1365"/>
                  <a:pt x="12565" y="1268"/>
                  <a:pt x="12715" y="1087"/>
                </a:cubicBezTo>
                <a:cubicBezTo>
                  <a:pt x="12866" y="906"/>
                  <a:pt x="13135" y="864"/>
                  <a:pt x="13291" y="205"/>
                </a:cubicBezTo>
                <a:cubicBezTo>
                  <a:pt x="13320" y="82"/>
                  <a:pt x="13114" y="-26"/>
                  <a:pt x="12994" y="6"/>
                </a:cubicBezTo>
                <a:close/>
                <a:moveTo>
                  <a:pt x="10753" y="6879"/>
                </a:moveTo>
                <a:cubicBezTo>
                  <a:pt x="11774" y="6879"/>
                  <a:pt x="12603" y="7519"/>
                  <a:pt x="12603" y="8317"/>
                </a:cubicBezTo>
                <a:cubicBezTo>
                  <a:pt x="12603" y="9115"/>
                  <a:pt x="11774" y="9757"/>
                  <a:pt x="10753" y="9757"/>
                </a:cubicBezTo>
                <a:cubicBezTo>
                  <a:pt x="9732" y="9757"/>
                  <a:pt x="8903" y="9115"/>
                  <a:pt x="8903" y="8317"/>
                </a:cubicBezTo>
                <a:cubicBezTo>
                  <a:pt x="8903" y="7519"/>
                  <a:pt x="9732" y="6879"/>
                  <a:pt x="10753" y="6879"/>
                </a:cubicBezTo>
                <a:close/>
                <a:moveTo>
                  <a:pt x="6941" y="8649"/>
                </a:moveTo>
                <a:cubicBezTo>
                  <a:pt x="7447" y="8740"/>
                  <a:pt x="7748" y="9588"/>
                  <a:pt x="7613" y="10537"/>
                </a:cubicBezTo>
                <a:cubicBezTo>
                  <a:pt x="7484" y="11486"/>
                  <a:pt x="6963" y="12186"/>
                  <a:pt x="6452" y="12095"/>
                </a:cubicBezTo>
                <a:cubicBezTo>
                  <a:pt x="5947" y="12005"/>
                  <a:pt x="5646" y="11159"/>
                  <a:pt x="5780" y="10210"/>
                </a:cubicBezTo>
                <a:cubicBezTo>
                  <a:pt x="5915" y="9261"/>
                  <a:pt x="6436" y="8559"/>
                  <a:pt x="6941" y="8649"/>
                </a:cubicBezTo>
                <a:close/>
                <a:moveTo>
                  <a:pt x="14560" y="8649"/>
                </a:moveTo>
                <a:cubicBezTo>
                  <a:pt x="15065" y="8559"/>
                  <a:pt x="15586" y="9255"/>
                  <a:pt x="15721" y="10210"/>
                </a:cubicBezTo>
                <a:cubicBezTo>
                  <a:pt x="15855" y="11165"/>
                  <a:pt x="15559" y="12005"/>
                  <a:pt x="15049" y="12095"/>
                </a:cubicBezTo>
                <a:cubicBezTo>
                  <a:pt x="14543" y="12186"/>
                  <a:pt x="14022" y="11492"/>
                  <a:pt x="13888" y="10537"/>
                </a:cubicBezTo>
                <a:cubicBezTo>
                  <a:pt x="13753" y="9588"/>
                  <a:pt x="14054" y="8740"/>
                  <a:pt x="14560" y="8649"/>
                </a:cubicBezTo>
                <a:close/>
                <a:moveTo>
                  <a:pt x="8006" y="12589"/>
                </a:moveTo>
                <a:cubicBezTo>
                  <a:pt x="8163" y="12585"/>
                  <a:pt x="8330" y="12608"/>
                  <a:pt x="8500" y="12664"/>
                </a:cubicBezTo>
                <a:cubicBezTo>
                  <a:pt x="9183" y="12882"/>
                  <a:pt x="9662" y="13517"/>
                  <a:pt x="9560" y="14085"/>
                </a:cubicBezTo>
                <a:cubicBezTo>
                  <a:pt x="9463" y="14647"/>
                  <a:pt x="8828" y="14932"/>
                  <a:pt x="8146" y="14708"/>
                </a:cubicBezTo>
                <a:cubicBezTo>
                  <a:pt x="7463" y="14491"/>
                  <a:pt x="6991" y="13856"/>
                  <a:pt x="7087" y="13288"/>
                </a:cubicBezTo>
                <a:cubicBezTo>
                  <a:pt x="7160" y="12866"/>
                  <a:pt x="7535" y="12600"/>
                  <a:pt x="8006" y="12589"/>
                </a:cubicBezTo>
                <a:close/>
                <a:moveTo>
                  <a:pt x="13496" y="12590"/>
                </a:moveTo>
                <a:cubicBezTo>
                  <a:pt x="13967" y="12603"/>
                  <a:pt x="14341" y="12866"/>
                  <a:pt x="14414" y="13288"/>
                </a:cubicBezTo>
                <a:cubicBezTo>
                  <a:pt x="14510" y="13850"/>
                  <a:pt x="14038" y="14485"/>
                  <a:pt x="13355" y="14708"/>
                </a:cubicBezTo>
                <a:cubicBezTo>
                  <a:pt x="12672" y="14926"/>
                  <a:pt x="12043" y="14647"/>
                  <a:pt x="11941" y="14085"/>
                </a:cubicBezTo>
                <a:cubicBezTo>
                  <a:pt x="11844" y="13523"/>
                  <a:pt x="12318" y="12888"/>
                  <a:pt x="13001" y="12664"/>
                </a:cubicBezTo>
                <a:cubicBezTo>
                  <a:pt x="13171" y="12610"/>
                  <a:pt x="13339" y="12586"/>
                  <a:pt x="13496" y="12590"/>
                </a:cubicBezTo>
                <a:close/>
                <a:moveTo>
                  <a:pt x="7106" y="15893"/>
                </a:moveTo>
                <a:cubicBezTo>
                  <a:pt x="7429" y="15860"/>
                  <a:pt x="7851" y="16099"/>
                  <a:pt x="8178" y="16539"/>
                </a:cubicBezTo>
                <a:cubicBezTo>
                  <a:pt x="8618" y="17125"/>
                  <a:pt x="8726" y="17833"/>
                  <a:pt x="8415" y="18130"/>
                </a:cubicBezTo>
                <a:cubicBezTo>
                  <a:pt x="8103" y="18426"/>
                  <a:pt x="7496" y="18197"/>
                  <a:pt x="7060" y="17610"/>
                </a:cubicBezTo>
                <a:cubicBezTo>
                  <a:pt x="6620" y="17030"/>
                  <a:pt x="6517" y="16316"/>
                  <a:pt x="6824" y="16019"/>
                </a:cubicBezTo>
                <a:cubicBezTo>
                  <a:pt x="6902" y="15945"/>
                  <a:pt x="6998" y="15904"/>
                  <a:pt x="7106" y="15893"/>
                </a:cubicBezTo>
                <a:close/>
                <a:moveTo>
                  <a:pt x="14404" y="15895"/>
                </a:moveTo>
                <a:cubicBezTo>
                  <a:pt x="14510" y="15905"/>
                  <a:pt x="14606" y="15945"/>
                  <a:pt x="14682" y="16019"/>
                </a:cubicBezTo>
                <a:cubicBezTo>
                  <a:pt x="14989" y="16322"/>
                  <a:pt x="14883" y="17030"/>
                  <a:pt x="14447" y="17610"/>
                </a:cubicBezTo>
                <a:cubicBezTo>
                  <a:pt x="14006" y="18191"/>
                  <a:pt x="13398" y="18426"/>
                  <a:pt x="13091" y="18130"/>
                </a:cubicBezTo>
                <a:cubicBezTo>
                  <a:pt x="12780" y="17833"/>
                  <a:pt x="12888" y="17119"/>
                  <a:pt x="13328" y="16539"/>
                </a:cubicBezTo>
                <a:cubicBezTo>
                  <a:pt x="13659" y="16104"/>
                  <a:pt x="14083" y="15863"/>
                  <a:pt x="14404" y="15895"/>
                </a:cubicBezTo>
                <a:close/>
              </a:path>
            </a:pathLst>
          </a:custGeom>
          <a:solidFill>
            <a:srgbClr val="B51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B51600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67" name="Ladybug"/>
          <p:cNvSpPr/>
          <p:nvPr/>
        </p:nvSpPr>
        <p:spPr>
          <a:xfrm>
            <a:off x="6790807" y="4728528"/>
            <a:ext cx="516563" cy="457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403" fill="norm" stroke="1" extrusionOk="0">
                <a:moveTo>
                  <a:pt x="12994" y="6"/>
                </a:moveTo>
                <a:cubicBezTo>
                  <a:pt x="12954" y="17"/>
                  <a:pt x="12924" y="43"/>
                  <a:pt x="12915" y="89"/>
                </a:cubicBezTo>
                <a:cubicBezTo>
                  <a:pt x="12802" y="664"/>
                  <a:pt x="12613" y="797"/>
                  <a:pt x="12097" y="1136"/>
                </a:cubicBezTo>
                <a:cubicBezTo>
                  <a:pt x="11979" y="1215"/>
                  <a:pt x="11872" y="1317"/>
                  <a:pt x="11786" y="1419"/>
                </a:cubicBezTo>
                <a:cubicBezTo>
                  <a:pt x="11749" y="1468"/>
                  <a:pt x="11678" y="1468"/>
                  <a:pt x="11640" y="1414"/>
                </a:cubicBezTo>
                <a:cubicBezTo>
                  <a:pt x="11532" y="1244"/>
                  <a:pt x="11372" y="997"/>
                  <a:pt x="10738" y="1015"/>
                </a:cubicBezTo>
                <a:cubicBezTo>
                  <a:pt x="10104" y="997"/>
                  <a:pt x="9958" y="1244"/>
                  <a:pt x="9851" y="1414"/>
                </a:cubicBezTo>
                <a:cubicBezTo>
                  <a:pt x="9813" y="1468"/>
                  <a:pt x="9742" y="1468"/>
                  <a:pt x="9705" y="1419"/>
                </a:cubicBezTo>
                <a:cubicBezTo>
                  <a:pt x="9619" y="1311"/>
                  <a:pt x="9518" y="1215"/>
                  <a:pt x="9394" y="1136"/>
                </a:cubicBezTo>
                <a:cubicBezTo>
                  <a:pt x="8878" y="797"/>
                  <a:pt x="8694" y="670"/>
                  <a:pt x="8576" y="89"/>
                </a:cubicBezTo>
                <a:cubicBezTo>
                  <a:pt x="8538" y="-92"/>
                  <a:pt x="8162" y="41"/>
                  <a:pt x="8199" y="205"/>
                </a:cubicBezTo>
                <a:cubicBezTo>
                  <a:pt x="8355" y="870"/>
                  <a:pt x="8625" y="906"/>
                  <a:pt x="8776" y="1087"/>
                </a:cubicBezTo>
                <a:cubicBezTo>
                  <a:pt x="8926" y="1268"/>
                  <a:pt x="8554" y="1365"/>
                  <a:pt x="8876" y="1656"/>
                </a:cubicBezTo>
                <a:cubicBezTo>
                  <a:pt x="8909" y="1686"/>
                  <a:pt x="8942" y="1716"/>
                  <a:pt x="8969" y="1741"/>
                </a:cubicBezTo>
                <a:cubicBezTo>
                  <a:pt x="9007" y="1771"/>
                  <a:pt x="9006" y="1825"/>
                  <a:pt x="8974" y="1861"/>
                </a:cubicBezTo>
                <a:cubicBezTo>
                  <a:pt x="8829" y="2019"/>
                  <a:pt x="8717" y="2259"/>
                  <a:pt x="8695" y="2634"/>
                </a:cubicBezTo>
                <a:cubicBezTo>
                  <a:pt x="8690" y="2689"/>
                  <a:pt x="8646" y="2726"/>
                  <a:pt x="8603" y="2714"/>
                </a:cubicBezTo>
                <a:cubicBezTo>
                  <a:pt x="8479" y="2683"/>
                  <a:pt x="8360" y="2666"/>
                  <a:pt x="8258" y="2678"/>
                </a:cubicBezTo>
                <a:cubicBezTo>
                  <a:pt x="7817" y="2732"/>
                  <a:pt x="7393" y="3323"/>
                  <a:pt x="7076" y="3994"/>
                </a:cubicBezTo>
                <a:cubicBezTo>
                  <a:pt x="7059" y="4031"/>
                  <a:pt x="7006" y="4025"/>
                  <a:pt x="6995" y="3983"/>
                </a:cubicBezTo>
                <a:cubicBezTo>
                  <a:pt x="6871" y="3433"/>
                  <a:pt x="6496" y="2120"/>
                  <a:pt x="6066" y="2247"/>
                </a:cubicBezTo>
                <a:cubicBezTo>
                  <a:pt x="6050" y="2253"/>
                  <a:pt x="6033" y="2260"/>
                  <a:pt x="6022" y="2266"/>
                </a:cubicBezTo>
                <a:cubicBezTo>
                  <a:pt x="5565" y="1939"/>
                  <a:pt x="4513" y="1227"/>
                  <a:pt x="4421" y="1438"/>
                </a:cubicBezTo>
                <a:cubicBezTo>
                  <a:pt x="4411" y="1462"/>
                  <a:pt x="4398" y="1486"/>
                  <a:pt x="4388" y="1510"/>
                </a:cubicBezTo>
                <a:cubicBezTo>
                  <a:pt x="4189" y="1377"/>
                  <a:pt x="3851" y="1154"/>
                  <a:pt x="3781" y="1172"/>
                </a:cubicBezTo>
                <a:cubicBezTo>
                  <a:pt x="3695" y="1196"/>
                  <a:pt x="3620" y="1437"/>
                  <a:pt x="3647" y="1521"/>
                </a:cubicBezTo>
                <a:cubicBezTo>
                  <a:pt x="3668" y="1594"/>
                  <a:pt x="4038" y="1697"/>
                  <a:pt x="4307" y="1758"/>
                </a:cubicBezTo>
                <a:cubicBezTo>
                  <a:pt x="4296" y="1806"/>
                  <a:pt x="4286" y="1867"/>
                  <a:pt x="4275" y="1933"/>
                </a:cubicBezTo>
                <a:cubicBezTo>
                  <a:pt x="4254" y="2121"/>
                  <a:pt x="5221" y="2453"/>
                  <a:pt x="5807" y="2634"/>
                </a:cubicBezTo>
                <a:cubicBezTo>
                  <a:pt x="5753" y="3094"/>
                  <a:pt x="6018" y="3875"/>
                  <a:pt x="6357" y="4552"/>
                </a:cubicBezTo>
                <a:cubicBezTo>
                  <a:pt x="6443" y="4721"/>
                  <a:pt x="6538" y="4854"/>
                  <a:pt x="6646" y="4950"/>
                </a:cubicBezTo>
                <a:cubicBezTo>
                  <a:pt x="6683" y="4987"/>
                  <a:pt x="6695" y="5034"/>
                  <a:pt x="6684" y="5088"/>
                </a:cubicBezTo>
                <a:cubicBezTo>
                  <a:pt x="6582" y="5475"/>
                  <a:pt x="6538" y="5802"/>
                  <a:pt x="6587" y="5959"/>
                </a:cubicBezTo>
                <a:cubicBezTo>
                  <a:pt x="6597" y="6002"/>
                  <a:pt x="6624" y="6043"/>
                  <a:pt x="6667" y="6086"/>
                </a:cubicBezTo>
                <a:cubicBezTo>
                  <a:pt x="6694" y="6116"/>
                  <a:pt x="6690" y="6166"/>
                  <a:pt x="6657" y="6190"/>
                </a:cubicBezTo>
                <a:cubicBezTo>
                  <a:pt x="6313" y="6438"/>
                  <a:pt x="6012" y="6769"/>
                  <a:pt x="5780" y="7168"/>
                </a:cubicBezTo>
                <a:cubicBezTo>
                  <a:pt x="5517" y="7634"/>
                  <a:pt x="5286" y="8125"/>
                  <a:pt x="5098" y="8632"/>
                </a:cubicBezTo>
                <a:cubicBezTo>
                  <a:pt x="5082" y="8669"/>
                  <a:pt x="5045" y="8692"/>
                  <a:pt x="5013" y="8680"/>
                </a:cubicBezTo>
                <a:cubicBezTo>
                  <a:pt x="4545" y="8547"/>
                  <a:pt x="4050" y="8377"/>
                  <a:pt x="3512" y="7839"/>
                </a:cubicBezTo>
                <a:cubicBezTo>
                  <a:pt x="3432" y="7760"/>
                  <a:pt x="3334" y="7738"/>
                  <a:pt x="3232" y="7756"/>
                </a:cubicBezTo>
                <a:cubicBezTo>
                  <a:pt x="3194" y="7762"/>
                  <a:pt x="3157" y="7743"/>
                  <a:pt x="3146" y="7701"/>
                </a:cubicBezTo>
                <a:cubicBezTo>
                  <a:pt x="3028" y="7369"/>
                  <a:pt x="2872" y="7048"/>
                  <a:pt x="2684" y="7072"/>
                </a:cubicBezTo>
                <a:cubicBezTo>
                  <a:pt x="2641" y="7078"/>
                  <a:pt x="2604" y="7048"/>
                  <a:pt x="2594" y="7006"/>
                </a:cubicBezTo>
                <a:cubicBezTo>
                  <a:pt x="2491" y="6365"/>
                  <a:pt x="2323" y="6285"/>
                  <a:pt x="2237" y="6297"/>
                </a:cubicBezTo>
                <a:cubicBezTo>
                  <a:pt x="2200" y="6303"/>
                  <a:pt x="2167" y="6281"/>
                  <a:pt x="2157" y="6244"/>
                </a:cubicBezTo>
                <a:cubicBezTo>
                  <a:pt x="2028" y="5815"/>
                  <a:pt x="1974" y="5332"/>
                  <a:pt x="1668" y="5489"/>
                </a:cubicBezTo>
                <a:cubicBezTo>
                  <a:pt x="1318" y="5664"/>
                  <a:pt x="1743" y="6237"/>
                  <a:pt x="1883" y="6418"/>
                </a:cubicBezTo>
                <a:cubicBezTo>
                  <a:pt x="1904" y="6449"/>
                  <a:pt x="1909" y="6492"/>
                  <a:pt x="1888" y="6522"/>
                </a:cubicBezTo>
                <a:cubicBezTo>
                  <a:pt x="1834" y="6619"/>
                  <a:pt x="1787" y="6854"/>
                  <a:pt x="2276" y="7253"/>
                </a:cubicBezTo>
                <a:cubicBezTo>
                  <a:pt x="2303" y="7278"/>
                  <a:pt x="2319" y="7327"/>
                  <a:pt x="2303" y="7363"/>
                </a:cubicBezTo>
                <a:cubicBezTo>
                  <a:pt x="2195" y="7611"/>
                  <a:pt x="2469" y="7949"/>
                  <a:pt x="2716" y="8209"/>
                </a:cubicBezTo>
                <a:cubicBezTo>
                  <a:pt x="2738" y="8233"/>
                  <a:pt x="2749" y="8262"/>
                  <a:pt x="2738" y="8292"/>
                </a:cubicBezTo>
                <a:cubicBezTo>
                  <a:pt x="2695" y="8456"/>
                  <a:pt x="2706" y="8632"/>
                  <a:pt x="2809" y="8784"/>
                </a:cubicBezTo>
                <a:cubicBezTo>
                  <a:pt x="3088" y="9189"/>
                  <a:pt x="3937" y="9423"/>
                  <a:pt x="4717" y="9562"/>
                </a:cubicBezTo>
                <a:cubicBezTo>
                  <a:pt x="4765" y="9568"/>
                  <a:pt x="4792" y="9623"/>
                  <a:pt x="4781" y="9672"/>
                </a:cubicBezTo>
                <a:cubicBezTo>
                  <a:pt x="4550" y="10560"/>
                  <a:pt x="4437" y="11268"/>
                  <a:pt x="4448" y="12260"/>
                </a:cubicBezTo>
                <a:cubicBezTo>
                  <a:pt x="4448" y="12308"/>
                  <a:pt x="4415" y="12363"/>
                  <a:pt x="4378" y="12381"/>
                </a:cubicBezTo>
                <a:cubicBezTo>
                  <a:pt x="3152" y="12937"/>
                  <a:pt x="2533" y="14961"/>
                  <a:pt x="2501" y="16261"/>
                </a:cubicBezTo>
                <a:cubicBezTo>
                  <a:pt x="2501" y="16334"/>
                  <a:pt x="2426" y="16370"/>
                  <a:pt x="2372" y="16327"/>
                </a:cubicBezTo>
                <a:cubicBezTo>
                  <a:pt x="662" y="14786"/>
                  <a:pt x="72" y="14708"/>
                  <a:pt x="13" y="14871"/>
                </a:cubicBezTo>
                <a:cubicBezTo>
                  <a:pt x="-46" y="15040"/>
                  <a:pt x="99" y="15138"/>
                  <a:pt x="529" y="15313"/>
                </a:cubicBezTo>
                <a:cubicBezTo>
                  <a:pt x="593" y="15337"/>
                  <a:pt x="630" y="15416"/>
                  <a:pt x="620" y="15494"/>
                </a:cubicBezTo>
                <a:cubicBezTo>
                  <a:pt x="534" y="16032"/>
                  <a:pt x="899" y="16104"/>
                  <a:pt x="1098" y="16104"/>
                </a:cubicBezTo>
                <a:cubicBezTo>
                  <a:pt x="1174" y="16104"/>
                  <a:pt x="1243" y="16164"/>
                  <a:pt x="1265" y="16242"/>
                </a:cubicBezTo>
                <a:lnTo>
                  <a:pt x="1313" y="16418"/>
                </a:lnTo>
                <a:cubicBezTo>
                  <a:pt x="1335" y="16497"/>
                  <a:pt x="1388" y="16563"/>
                  <a:pt x="1458" y="16594"/>
                </a:cubicBezTo>
                <a:cubicBezTo>
                  <a:pt x="1662" y="16672"/>
                  <a:pt x="2103" y="16848"/>
                  <a:pt x="2474" y="17006"/>
                </a:cubicBezTo>
                <a:cubicBezTo>
                  <a:pt x="2533" y="17030"/>
                  <a:pt x="2577" y="17077"/>
                  <a:pt x="2604" y="17138"/>
                </a:cubicBezTo>
                <a:cubicBezTo>
                  <a:pt x="2657" y="17271"/>
                  <a:pt x="2732" y="17368"/>
                  <a:pt x="2824" y="17399"/>
                </a:cubicBezTo>
                <a:cubicBezTo>
                  <a:pt x="3657" y="17683"/>
                  <a:pt x="3764" y="14509"/>
                  <a:pt x="3958" y="13681"/>
                </a:cubicBezTo>
                <a:cubicBezTo>
                  <a:pt x="4028" y="13378"/>
                  <a:pt x="4189" y="13208"/>
                  <a:pt x="4361" y="13118"/>
                </a:cubicBezTo>
                <a:cubicBezTo>
                  <a:pt x="4409" y="13093"/>
                  <a:pt x="4468" y="13129"/>
                  <a:pt x="4468" y="13189"/>
                </a:cubicBezTo>
                <a:cubicBezTo>
                  <a:pt x="4753" y="16871"/>
                  <a:pt x="6899" y="19967"/>
                  <a:pt x="9861" y="21345"/>
                </a:cubicBezTo>
                <a:cubicBezTo>
                  <a:pt x="9866" y="21345"/>
                  <a:pt x="9866" y="21345"/>
                  <a:pt x="9871" y="21351"/>
                </a:cubicBezTo>
                <a:cubicBezTo>
                  <a:pt x="10215" y="21508"/>
                  <a:pt x="10593" y="21296"/>
                  <a:pt x="10711" y="20928"/>
                </a:cubicBezTo>
                <a:cubicBezTo>
                  <a:pt x="10738" y="20849"/>
                  <a:pt x="10763" y="20849"/>
                  <a:pt x="10785" y="20922"/>
                </a:cubicBezTo>
                <a:cubicBezTo>
                  <a:pt x="10871" y="21188"/>
                  <a:pt x="11097" y="21382"/>
                  <a:pt x="11366" y="21394"/>
                </a:cubicBezTo>
                <a:cubicBezTo>
                  <a:pt x="11522" y="21400"/>
                  <a:pt x="11576" y="21375"/>
                  <a:pt x="11635" y="21345"/>
                </a:cubicBezTo>
                <a:cubicBezTo>
                  <a:pt x="14597" y="19967"/>
                  <a:pt x="16743" y="16871"/>
                  <a:pt x="17028" y="13189"/>
                </a:cubicBezTo>
                <a:cubicBezTo>
                  <a:pt x="17033" y="13129"/>
                  <a:pt x="17087" y="13093"/>
                  <a:pt x="17135" y="13118"/>
                </a:cubicBezTo>
                <a:cubicBezTo>
                  <a:pt x="17307" y="13208"/>
                  <a:pt x="17468" y="13378"/>
                  <a:pt x="17538" y="13681"/>
                </a:cubicBezTo>
                <a:cubicBezTo>
                  <a:pt x="17732" y="14509"/>
                  <a:pt x="17839" y="17683"/>
                  <a:pt x="18672" y="17399"/>
                </a:cubicBezTo>
                <a:cubicBezTo>
                  <a:pt x="18764" y="17368"/>
                  <a:pt x="18839" y="17277"/>
                  <a:pt x="18892" y="17138"/>
                </a:cubicBezTo>
                <a:cubicBezTo>
                  <a:pt x="18919" y="17077"/>
                  <a:pt x="18963" y="17030"/>
                  <a:pt x="19022" y="17006"/>
                </a:cubicBezTo>
                <a:cubicBezTo>
                  <a:pt x="19393" y="16854"/>
                  <a:pt x="19834" y="16672"/>
                  <a:pt x="20038" y="16594"/>
                </a:cubicBezTo>
                <a:cubicBezTo>
                  <a:pt x="20108" y="16563"/>
                  <a:pt x="20161" y="16503"/>
                  <a:pt x="20182" y="16418"/>
                </a:cubicBezTo>
                <a:lnTo>
                  <a:pt x="20231" y="16242"/>
                </a:lnTo>
                <a:cubicBezTo>
                  <a:pt x="20253" y="16158"/>
                  <a:pt x="20322" y="16104"/>
                  <a:pt x="20398" y="16104"/>
                </a:cubicBezTo>
                <a:cubicBezTo>
                  <a:pt x="20602" y="16104"/>
                  <a:pt x="20968" y="16032"/>
                  <a:pt x="20876" y="15494"/>
                </a:cubicBezTo>
                <a:cubicBezTo>
                  <a:pt x="20866" y="15416"/>
                  <a:pt x="20903" y="15337"/>
                  <a:pt x="20967" y="15313"/>
                </a:cubicBezTo>
                <a:cubicBezTo>
                  <a:pt x="21408" y="15137"/>
                  <a:pt x="21554" y="15040"/>
                  <a:pt x="21489" y="14871"/>
                </a:cubicBezTo>
                <a:cubicBezTo>
                  <a:pt x="21430" y="14708"/>
                  <a:pt x="20839" y="14786"/>
                  <a:pt x="19129" y="16327"/>
                </a:cubicBezTo>
                <a:cubicBezTo>
                  <a:pt x="19081" y="16376"/>
                  <a:pt x="19005" y="16334"/>
                  <a:pt x="19000" y="16261"/>
                </a:cubicBezTo>
                <a:cubicBezTo>
                  <a:pt x="18968" y="14955"/>
                  <a:pt x="18349" y="12937"/>
                  <a:pt x="17123" y="12381"/>
                </a:cubicBezTo>
                <a:cubicBezTo>
                  <a:pt x="17086" y="12363"/>
                  <a:pt x="17054" y="12308"/>
                  <a:pt x="17054" y="12260"/>
                </a:cubicBezTo>
                <a:cubicBezTo>
                  <a:pt x="17065" y="11268"/>
                  <a:pt x="16946" y="10560"/>
                  <a:pt x="16720" y="9672"/>
                </a:cubicBezTo>
                <a:cubicBezTo>
                  <a:pt x="16709" y="9623"/>
                  <a:pt x="16737" y="9568"/>
                  <a:pt x="16786" y="9562"/>
                </a:cubicBezTo>
                <a:cubicBezTo>
                  <a:pt x="17565" y="9423"/>
                  <a:pt x="18415" y="9189"/>
                  <a:pt x="18694" y="8784"/>
                </a:cubicBezTo>
                <a:cubicBezTo>
                  <a:pt x="18796" y="8632"/>
                  <a:pt x="18806" y="8456"/>
                  <a:pt x="18763" y="8292"/>
                </a:cubicBezTo>
                <a:cubicBezTo>
                  <a:pt x="18752" y="8262"/>
                  <a:pt x="18763" y="8227"/>
                  <a:pt x="18785" y="8209"/>
                </a:cubicBezTo>
                <a:cubicBezTo>
                  <a:pt x="19027" y="7949"/>
                  <a:pt x="19306" y="7611"/>
                  <a:pt x="19198" y="7363"/>
                </a:cubicBezTo>
                <a:cubicBezTo>
                  <a:pt x="19182" y="7327"/>
                  <a:pt x="19193" y="7278"/>
                  <a:pt x="19225" y="7253"/>
                </a:cubicBezTo>
                <a:cubicBezTo>
                  <a:pt x="19709" y="6854"/>
                  <a:pt x="19667" y="6619"/>
                  <a:pt x="19613" y="6522"/>
                </a:cubicBezTo>
                <a:cubicBezTo>
                  <a:pt x="19597" y="6492"/>
                  <a:pt x="19597" y="6449"/>
                  <a:pt x="19618" y="6418"/>
                </a:cubicBezTo>
                <a:cubicBezTo>
                  <a:pt x="19763" y="6237"/>
                  <a:pt x="20188" y="5670"/>
                  <a:pt x="19833" y="5489"/>
                </a:cubicBezTo>
                <a:cubicBezTo>
                  <a:pt x="19527" y="5332"/>
                  <a:pt x="19473" y="5815"/>
                  <a:pt x="19344" y="6244"/>
                </a:cubicBezTo>
                <a:cubicBezTo>
                  <a:pt x="19333" y="6281"/>
                  <a:pt x="19301" y="6303"/>
                  <a:pt x="19264" y="6297"/>
                </a:cubicBezTo>
                <a:cubicBezTo>
                  <a:pt x="19178" y="6291"/>
                  <a:pt x="19011" y="6365"/>
                  <a:pt x="18909" y="7006"/>
                </a:cubicBezTo>
                <a:cubicBezTo>
                  <a:pt x="18904" y="7054"/>
                  <a:pt x="18860" y="7078"/>
                  <a:pt x="18817" y="7072"/>
                </a:cubicBezTo>
                <a:cubicBezTo>
                  <a:pt x="18629" y="7048"/>
                  <a:pt x="18468" y="7369"/>
                  <a:pt x="18355" y="7701"/>
                </a:cubicBezTo>
                <a:cubicBezTo>
                  <a:pt x="18339" y="7737"/>
                  <a:pt x="18307" y="7762"/>
                  <a:pt x="18269" y="7756"/>
                </a:cubicBezTo>
                <a:cubicBezTo>
                  <a:pt x="18172" y="7738"/>
                  <a:pt x="18069" y="7754"/>
                  <a:pt x="17988" y="7839"/>
                </a:cubicBezTo>
                <a:cubicBezTo>
                  <a:pt x="17451" y="8371"/>
                  <a:pt x="16958" y="8547"/>
                  <a:pt x="16490" y="8680"/>
                </a:cubicBezTo>
                <a:cubicBezTo>
                  <a:pt x="16452" y="8692"/>
                  <a:pt x="16413" y="8669"/>
                  <a:pt x="16403" y="8632"/>
                </a:cubicBezTo>
                <a:cubicBezTo>
                  <a:pt x="16209" y="8119"/>
                  <a:pt x="15984" y="7634"/>
                  <a:pt x="15721" y="7168"/>
                </a:cubicBezTo>
                <a:cubicBezTo>
                  <a:pt x="15495" y="6769"/>
                  <a:pt x="15193" y="6438"/>
                  <a:pt x="14844" y="6190"/>
                </a:cubicBezTo>
                <a:cubicBezTo>
                  <a:pt x="14811" y="6166"/>
                  <a:pt x="14807" y="6116"/>
                  <a:pt x="14834" y="6086"/>
                </a:cubicBezTo>
                <a:cubicBezTo>
                  <a:pt x="14877" y="6043"/>
                  <a:pt x="14903" y="6002"/>
                  <a:pt x="14914" y="5959"/>
                </a:cubicBezTo>
                <a:cubicBezTo>
                  <a:pt x="14957" y="5802"/>
                  <a:pt x="14914" y="5475"/>
                  <a:pt x="14817" y="5088"/>
                </a:cubicBezTo>
                <a:cubicBezTo>
                  <a:pt x="14806" y="5040"/>
                  <a:pt x="14818" y="4987"/>
                  <a:pt x="14855" y="4950"/>
                </a:cubicBezTo>
                <a:cubicBezTo>
                  <a:pt x="14958" y="4848"/>
                  <a:pt x="15060" y="4721"/>
                  <a:pt x="15146" y="4552"/>
                </a:cubicBezTo>
                <a:cubicBezTo>
                  <a:pt x="15490" y="3875"/>
                  <a:pt x="15747" y="3094"/>
                  <a:pt x="15694" y="2634"/>
                </a:cubicBezTo>
                <a:cubicBezTo>
                  <a:pt x="16274" y="2453"/>
                  <a:pt x="17247" y="2121"/>
                  <a:pt x="17226" y="1933"/>
                </a:cubicBezTo>
                <a:cubicBezTo>
                  <a:pt x="17215" y="1867"/>
                  <a:pt x="17205" y="1812"/>
                  <a:pt x="17194" y="1758"/>
                </a:cubicBezTo>
                <a:cubicBezTo>
                  <a:pt x="17463" y="1691"/>
                  <a:pt x="17827" y="1588"/>
                  <a:pt x="17854" y="1521"/>
                </a:cubicBezTo>
                <a:cubicBezTo>
                  <a:pt x="17881" y="1443"/>
                  <a:pt x="17806" y="1196"/>
                  <a:pt x="17720" y="1172"/>
                </a:cubicBezTo>
                <a:cubicBezTo>
                  <a:pt x="17655" y="1154"/>
                  <a:pt x="17312" y="1377"/>
                  <a:pt x="17113" y="1510"/>
                </a:cubicBezTo>
                <a:cubicBezTo>
                  <a:pt x="17102" y="1486"/>
                  <a:pt x="17092" y="1462"/>
                  <a:pt x="17081" y="1438"/>
                </a:cubicBezTo>
                <a:cubicBezTo>
                  <a:pt x="16990" y="1227"/>
                  <a:pt x="15936" y="1939"/>
                  <a:pt x="15479" y="2266"/>
                </a:cubicBezTo>
                <a:cubicBezTo>
                  <a:pt x="15463" y="2260"/>
                  <a:pt x="15451" y="2253"/>
                  <a:pt x="15435" y="2247"/>
                </a:cubicBezTo>
                <a:cubicBezTo>
                  <a:pt x="15005" y="2120"/>
                  <a:pt x="14630" y="3433"/>
                  <a:pt x="14506" y="3983"/>
                </a:cubicBezTo>
                <a:cubicBezTo>
                  <a:pt x="14495" y="4025"/>
                  <a:pt x="14447" y="4031"/>
                  <a:pt x="14425" y="3994"/>
                </a:cubicBezTo>
                <a:cubicBezTo>
                  <a:pt x="14114" y="3323"/>
                  <a:pt x="13689" y="2732"/>
                  <a:pt x="13243" y="2678"/>
                </a:cubicBezTo>
                <a:cubicBezTo>
                  <a:pt x="13141" y="2666"/>
                  <a:pt x="13012" y="2677"/>
                  <a:pt x="12888" y="2714"/>
                </a:cubicBezTo>
                <a:cubicBezTo>
                  <a:pt x="12845" y="2726"/>
                  <a:pt x="12796" y="2689"/>
                  <a:pt x="12796" y="2634"/>
                </a:cubicBezTo>
                <a:cubicBezTo>
                  <a:pt x="12774" y="2259"/>
                  <a:pt x="12662" y="2019"/>
                  <a:pt x="12517" y="1861"/>
                </a:cubicBezTo>
                <a:cubicBezTo>
                  <a:pt x="12485" y="1825"/>
                  <a:pt x="12484" y="1771"/>
                  <a:pt x="12522" y="1741"/>
                </a:cubicBezTo>
                <a:cubicBezTo>
                  <a:pt x="12554" y="1716"/>
                  <a:pt x="12580" y="1686"/>
                  <a:pt x="12613" y="1656"/>
                </a:cubicBezTo>
                <a:cubicBezTo>
                  <a:pt x="12935" y="1365"/>
                  <a:pt x="12565" y="1268"/>
                  <a:pt x="12715" y="1087"/>
                </a:cubicBezTo>
                <a:cubicBezTo>
                  <a:pt x="12866" y="906"/>
                  <a:pt x="13135" y="864"/>
                  <a:pt x="13291" y="205"/>
                </a:cubicBezTo>
                <a:cubicBezTo>
                  <a:pt x="13320" y="82"/>
                  <a:pt x="13114" y="-26"/>
                  <a:pt x="12994" y="6"/>
                </a:cubicBezTo>
                <a:close/>
                <a:moveTo>
                  <a:pt x="10753" y="6879"/>
                </a:moveTo>
                <a:cubicBezTo>
                  <a:pt x="11774" y="6879"/>
                  <a:pt x="12603" y="7519"/>
                  <a:pt x="12603" y="8317"/>
                </a:cubicBezTo>
                <a:cubicBezTo>
                  <a:pt x="12603" y="9115"/>
                  <a:pt x="11774" y="9757"/>
                  <a:pt x="10753" y="9757"/>
                </a:cubicBezTo>
                <a:cubicBezTo>
                  <a:pt x="9732" y="9757"/>
                  <a:pt x="8903" y="9115"/>
                  <a:pt x="8903" y="8317"/>
                </a:cubicBezTo>
                <a:cubicBezTo>
                  <a:pt x="8903" y="7519"/>
                  <a:pt x="9732" y="6879"/>
                  <a:pt x="10753" y="6879"/>
                </a:cubicBezTo>
                <a:close/>
                <a:moveTo>
                  <a:pt x="6941" y="8649"/>
                </a:moveTo>
                <a:cubicBezTo>
                  <a:pt x="7447" y="8740"/>
                  <a:pt x="7748" y="9588"/>
                  <a:pt x="7613" y="10537"/>
                </a:cubicBezTo>
                <a:cubicBezTo>
                  <a:pt x="7484" y="11486"/>
                  <a:pt x="6963" y="12186"/>
                  <a:pt x="6452" y="12095"/>
                </a:cubicBezTo>
                <a:cubicBezTo>
                  <a:pt x="5947" y="12005"/>
                  <a:pt x="5646" y="11159"/>
                  <a:pt x="5780" y="10210"/>
                </a:cubicBezTo>
                <a:cubicBezTo>
                  <a:pt x="5915" y="9261"/>
                  <a:pt x="6436" y="8559"/>
                  <a:pt x="6941" y="8649"/>
                </a:cubicBezTo>
                <a:close/>
                <a:moveTo>
                  <a:pt x="14560" y="8649"/>
                </a:moveTo>
                <a:cubicBezTo>
                  <a:pt x="15065" y="8559"/>
                  <a:pt x="15586" y="9255"/>
                  <a:pt x="15721" y="10210"/>
                </a:cubicBezTo>
                <a:cubicBezTo>
                  <a:pt x="15855" y="11165"/>
                  <a:pt x="15559" y="12005"/>
                  <a:pt x="15049" y="12095"/>
                </a:cubicBezTo>
                <a:cubicBezTo>
                  <a:pt x="14543" y="12186"/>
                  <a:pt x="14022" y="11492"/>
                  <a:pt x="13888" y="10537"/>
                </a:cubicBezTo>
                <a:cubicBezTo>
                  <a:pt x="13753" y="9588"/>
                  <a:pt x="14054" y="8740"/>
                  <a:pt x="14560" y="8649"/>
                </a:cubicBezTo>
                <a:close/>
                <a:moveTo>
                  <a:pt x="8006" y="12589"/>
                </a:moveTo>
                <a:cubicBezTo>
                  <a:pt x="8163" y="12585"/>
                  <a:pt x="8330" y="12608"/>
                  <a:pt x="8500" y="12664"/>
                </a:cubicBezTo>
                <a:cubicBezTo>
                  <a:pt x="9183" y="12882"/>
                  <a:pt x="9662" y="13517"/>
                  <a:pt x="9560" y="14085"/>
                </a:cubicBezTo>
                <a:cubicBezTo>
                  <a:pt x="9463" y="14647"/>
                  <a:pt x="8828" y="14932"/>
                  <a:pt x="8146" y="14708"/>
                </a:cubicBezTo>
                <a:cubicBezTo>
                  <a:pt x="7463" y="14491"/>
                  <a:pt x="6991" y="13856"/>
                  <a:pt x="7087" y="13288"/>
                </a:cubicBezTo>
                <a:cubicBezTo>
                  <a:pt x="7160" y="12866"/>
                  <a:pt x="7535" y="12600"/>
                  <a:pt x="8006" y="12589"/>
                </a:cubicBezTo>
                <a:close/>
                <a:moveTo>
                  <a:pt x="13496" y="12590"/>
                </a:moveTo>
                <a:cubicBezTo>
                  <a:pt x="13967" y="12603"/>
                  <a:pt x="14341" y="12866"/>
                  <a:pt x="14414" y="13288"/>
                </a:cubicBezTo>
                <a:cubicBezTo>
                  <a:pt x="14510" y="13850"/>
                  <a:pt x="14038" y="14485"/>
                  <a:pt x="13355" y="14708"/>
                </a:cubicBezTo>
                <a:cubicBezTo>
                  <a:pt x="12672" y="14926"/>
                  <a:pt x="12043" y="14647"/>
                  <a:pt x="11941" y="14085"/>
                </a:cubicBezTo>
                <a:cubicBezTo>
                  <a:pt x="11844" y="13523"/>
                  <a:pt x="12318" y="12888"/>
                  <a:pt x="13001" y="12664"/>
                </a:cubicBezTo>
                <a:cubicBezTo>
                  <a:pt x="13171" y="12610"/>
                  <a:pt x="13339" y="12586"/>
                  <a:pt x="13496" y="12590"/>
                </a:cubicBezTo>
                <a:close/>
                <a:moveTo>
                  <a:pt x="7106" y="15893"/>
                </a:moveTo>
                <a:cubicBezTo>
                  <a:pt x="7429" y="15860"/>
                  <a:pt x="7851" y="16099"/>
                  <a:pt x="8178" y="16539"/>
                </a:cubicBezTo>
                <a:cubicBezTo>
                  <a:pt x="8618" y="17125"/>
                  <a:pt x="8726" y="17833"/>
                  <a:pt x="8415" y="18130"/>
                </a:cubicBezTo>
                <a:cubicBezTo>
                  <a:pt x="8103" y="18426"/>
                  <a:pt x="7496" y="18197"/>
                  <a:pt x="7060" y="17610"/>
                </a:cubicBezTo>
                <a:cubicBezTo>
                  <a:pt x="6620" y="17030"/>
                  <a:pt x="6517" y="16316"/>
                  <a:pt x="6824" y="16019"/>
                </a:cubicBezTo>
                <a:cubicBezTo>
                  <a:pt x="6902" y="15945"/>
                  <a:pt x="6998" y="15904"/>
                  <a:pt x="7106" y="15893"/>
                </a:cubicBezTo>
                <a:close/>
                <a:moveTo>
                  <a:pt x="14404" y="15895"/>
                </a:moveTo>
                <a:cubicBezTo>
                  <a:pt x="14510" y="15905"/>
                  <a:pt x="14606" y="15945"/>
                  <a:pt x="14682" y="16019"/>
                </a:cubicBezTo>
                <a:cubicBezTo>
                  <a:pt x="14989" y="16322"/>
                  <a:pt x="14883" y="17030"/>
                  <a:pt x="14447" y="17610"/>
                </a:cubicBezTo>
                <a:cubicBezTo>
                  <a:pt x="14006" y="18191"/>
                  <a:pt x="13398" y="18426"/>
                  <a:pt x="13091" y="18130"/>
                </a:cubicBezTo>
                <a:cubicBezTo>
                  <a:pt x="12780" y="17833"/>
                  <a:pt x="12888" y="17119"/>
                  <a:pt x="13328" y="16539"/>
                </a:cubicBezTo>
                <a:cubicBezTo>
                  <a:pt x="13659" y="16104"/>
                  <a:pt x="14083" y="15863"/>
                  <a:pt x="14404" y="15895"/>
                </a:cubicBezTo>
                <a:close/>
              </a:path>
            </a:pathLst>
          </a:custGeom>
          <a:solidFill>
            <a:srgbClr val="B51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B51600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68" name="Light Bulb"/>
          <p:cNvSpPr/>
          <p:nvPr/>
        </p:nvSpPr>
        <p:spPr>
          <a:xfrm>
            <a:off x="7955667" y="2711875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69" name="Light Bulb"/>
          <p:cNvSpPr/>
          <p:nvPr/>
        </p:nvSpPr>
        <p:spPr>
          <a:xfrm>
            <a:off x="8463667" y="2711875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70" name="Light Bulb"/>
          <p:cNvSpPr/>
          <p:nvPr/>
        </p:nvSpPr>
        <p:spPr>
          <a:xfrm>
            <a:off x="7955667" y="3473877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71" name="Ladybug"/>
          <p:cNvSpPr/>
          <p:nvPr/>
        </p:nvSpPr>
        <p:spPr>
          <a:xfrm>
            <a:off x="8369162" y="3529298"/>
            <a:ext cx="516562" cy="457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403" fill="norm" stroke="1" extrusionOk="0">
                <a:moveTo>
                  <a:pt x="12994" y="6"/>
                </a:moveTo>
                <a:cubicBezTo>
                  <a:pt x="12954" y="17"/>
                  <a:pt x="12924" y="43"/>
                  <a:pt x="12915" y="89"/>
                </a:cubicBezTo>
                <a:cubicBezTo>
                  <a:pt x="12802" y="664"/>
                  <a:pt x="12613" y="797"/>
                  <a:pt x="12097" y="1136"/>
                </a:cubicBezTo>
                <a:cubicBezTo>
                  <a:pt x="11979" y="1215"/>
                  <a:pt x="11872" y="1317"/>
                  <a:pt x="11786" y="1419"/>
                </a:cubicBezTo>
                <a:cubicBezTo>
                  <a:pt x="11749" y="1468"/>
                  <a:pt x="11678" y="1468"/>
                  <a:pt x="11640" y="1414"/>
                </a:cubicBezTo>
                <a:cubicBezTo>
                  <a:pt x="11532" y="1244"/>
                  <a:pt x="11372" y="997"/>
                  <a:pt x="10738" y="1015"/>
                </a:cubicBezTo>
                <a:cubicBezTo>
                  <a:pt x="10104" y="997"/>
                  <a:pt x="9958" y="1244"/>
                  <a:pt x="9851" y="1414"/>
                </a:cubicBezTo>
                <a:cubicBezTo>
                  <a:pt x="9813" y="1468"/>
                  <a:pt x="9742" y="1468"/>
                  <a:pt x="9705" y="1419"/>
                </a:cubicBezTo>
                <a:cubicBezTo>
                  <a:pt x="9619" y="1311"/>
                  <a:pt x="9518" y="1215"/>
                  <a:pt x="9394" y="1136"/>
                </a:cubicBezTo>
                <a:cubicBezTo>
                  <a:pt x="8878" y="797"/>
                  <a:pt x="8694" y="670"/>
                  <a:pt x="8576" y="89"/>
                </a:cubicBezTo>
                <a:cubicBezTo>
                  <a:pt x="8538" y="-92"/>
                  <a:pt x="8162" y="41"/>
                  <a:pt x="8199" y="205"/>
                </a:cubicBezTo>
                <a:cubicBezTo>
                  <a:pt x="8355" y="870"/>
                  <a:pt x="8625" y="906"/>
                  <a:pt x="8776" y="1087"/>
                </a:cubicBezTo>
                <a:cubicBezTo>
                  <a:pt x="8926" y="1268"/>
                  <a:pt x="8554" y="1365"/>
                  <a:pt x="8876" y="1656"/>
                </a:cubicBezTo>
                <a:cubicBezTo>
                  <a:pt x="8909" y="1686"/>
                  <a:pt x="8942" y="1716"/>
                  <a:pt x="8969" y="1741"/>
                </a:cubicBezTo>
                <a:cubicBezTo>
                  <a:pt x="9007" y="1771"/>
                  <a:pt x="9006" y="1825"/>
                  <a:pt x="8974" y="1861"/>
                </a:cubicBezTo>
                <a:cubicBezTo>
                  <a:pt x="8829" y="2019"/>
                  <a:pt x="8717" y="2259"/>
                  <a:pt x="8695" y="2634"/>
                </a:cubicBezTo>
                <a:cubicBezTo>
                  <a:pt x="8690" y="2689"/>
                  <a:pt x="8646" y="2726"/>
                  <a:pt x="8603" y="2714"/>
                </a:cubicBezTo>
                <a:cubicBezTo>
                  <a:pt x="8479" y="2683"/>
                  <a:pt x="8360" y="2666"/>
                  <a:pt x="8258" y="2678"/>
                </a:cubicBezTo>
                <a:cubicBezTo>
                  <a:pt x="7817" y="2732"/>
                  <a:pt x="7393" y="3323"/>
                  <a:pt x="7076" y="3994"/>
                </a:cubicBezTo>
                <a:cubicBezTo>
                  <a:pt x="7059" y="4031"/>
                  <a:pt x="7006" y="4025"/>
                  <a:pt x="6995" y="3983"/>
                </a:cubicBezTo>
                <a:cubicBezTo>
                  <a:pt x="6871" y="3433"/>
                  <a:pt x="6496" y="2120"/>
                  <a:pt x="6066" y="2247"/>
                </a:cubicBezTo>
                <a:cubicBezTo>
                  <a:pt x="6050" y="2253"/>
                  <a:pt x="6033" y="2260"/>
                  <a:pt x="6022" y="2266"/>
                </a:cubicBezTo>
                <a:cubicBezTo>
                  <a:pt x="5565" y="1939"/>
                  <a:pt x="4513" y="1227"/>
                  <a:pt x="4421" y="1438"/>
                </a:cubicBezTo>
                <a:cubicBezTo>
                  <a:pt x="4411" y="1462"/>
                  <a:pt x="4398" y="1486"/>
                  <a:pt x="4388" y="1510"/>
                </a:cubicBezTo>
                <a:cubicBezTo>
                  <a:pt x="4189" y="1377"/>
                  <a:pt x="3851" y="1154"/>
                  <a:pt x="3781" y="1172"/>
                </a:cubicBezTo>
                <a:cubicBezTo>
                  <a:pt x="3695" y="1196"/>
                  <a:pt x="3620" y="1437"/>
                  <a:pt x="3647" y="1521"/>
                </a:cubicBezTo>
                <a:cubicBezTo>
                  <a:pt x="3668" y="1594"/>
                  <a:pt x="4038" y="1697"/>
                  <a:pt x="4307" y="1758"/>
                </a:cubicBezTo>
                <a:cubicBezTo>
                  <a:pt x="4296" y="1806"/>
                  <a:pt x="4286" y="1867"/>
                  <a:pt x="4275" y="1933"/>
                </a:cubicBezTo>
                <a:cubicBezTo>
                  <a:pt x="4254" y="2121"/>
                  <a:pt x="5221" y="2453"/>
                  <a:pt x="5807" y="2634"/>
                </a:cubicBezTo>
                <a:cubicBezTo>
                  <a:pt x="5753" y="3094"/>
                  <a:pt x="6018" y="3875"/>
                  <a:pt x="6357" y="4552"/>
                </a:cubicBezTo>
                <a:cubicBezTo>
                  <a:pt x="6443" y="4721"/>
                  <a:pt x="6538" y="4854"/>
                  <a:pt x="6646" y="4950"/>
                </a:cubicBezTo>
                <a:cubicBezTo>
                  <a:pt x="6683" y="4987"/>
                  <a:pt x="6695" y="5034"/>
                  <a:pt x="6684" y="5088"/>
                </a:cubicBezTo>
                <a:cubicBezTo>
                  <a:pt x="6582" y="5475"/>
                  <a:pt x="6538" y="5802"/>
                  <a:pt x="6587" y="5959"/>
                </a:cubicBezTo>
                <a:cubicBezTo>
                  <a:pt x="6597" y="6002"/>
                  <a:pt x="6624" y="6043"/>
                  <a:pt x="6667" y="6086"/>
                </a:cubicBezTo>
                <a:cubicBezTo>
                  <a:pt x="6694" y="6116"/>
                  <a:pt x="6690" y="6166"/>
                  <a:pt x="6657" y="6190"/>
                </a:cubicBezTo>
                <a:cubicBezTo>
                  <a:pt x="6313" y="6438"/>
                  <a:pt x="6012" y="6769"/>
                  <a:pt x="5780" y="7168"/>
                </a:cubicBezTo>
                <a:cubicBezTo>
                  <a:pt x="5517" y="7634"/>
                  <a:pt x="5286" y="8125"/>
                  <a:pt x="5098" y="8632"/>
                </a:cubicBezTo>
                <a:cubicBezTo>
                  <a:pt x="5082" y="8669"/>
                  <a:pt x="5045" y="8692"/>
                  <a:pt x="5013" y="8680"/>
                </a:cubicBezTo>
                <a:cubicBezTo>
                  <a:pt x="4545" y="8547"/>
                  <a:pt x="4050" y="8377"/>
                  <a:pt x="3512" y="7839"/>
                </a:cubicBezTo>
                <a:cubicBezTo>
                  <a:pt x="3432" y="7760"/>
                  <a:pt x="3334" y="7738"/>
                  <a:pt x="3232" y="7756"/>
                </a:cubicBezTo>
                <a:cubicBezTo>
                  <a:pt x="3194" y="7762"/>
                  <a:pt x="3157" y="7743"/>
                  <a:pt x="3146" y="7701"/>
                </a:cubicBezTo>
                <a:cubicBezTo>
                  <a:pt x="3028" y="7369"/>
                  <a:pt x="2872" y="7048"/>
                  <a:pt x="2684" y="7072"/>
                </a:cubicBezTo>
                <a:cubicBezTo>
                  <a:pt x="2641" y="7078"/>
                  <a:pt x="2604" y="7048"/>
                  <a:pt x="2594" y="7006"/>
                </a:cubicBezTo>
                <a:cubicBezTo>
                  <a:pt x="2491" y="6365"/>
                  <a:pt x="2323" y="6285"/>
                  <a:pt x="2237" y="6297"/>
                </a:cubicBezTo>
                <a:cubicBezTo>
                  <a:pt x="2200" y="6303"/>
                  <a:pt x="2167" y="6281"/>
                  <a:pt x="2157" y="6244"/>
                </a:cubicBezTo>
                <a:cubicBezTo>
                  <a:pt x="2028" y="5815"/>
                  <a:pt x="1974" y="5332"/>
                  <a:pt x="1668" y="5489"/>
                </a:cubicBezTo>
                <a:cubicBezTo>
                  <a:pt x="1318" y="5664"/>
                  <a:pt x="1743" y="6237"/>
                  <a:pt x="1883" y="6418"/>
                </a:cubicBezTo>
                <a:cubicBezTo>
                  <a:pt x="1904" y="6449"/>
                  <a:pt x="1909" y="6492"/>
                  <a:pt x="1888" y="6522"/>
                </a:cubicBezTo>
                <a:cubicBezTo>
                  <a:pt x="1834" y="6619"/>
                  <a:pt x="1787" y="6854"/>
                  <a:pt x="2276" y="7253"/>
                </a:cubicBezTo>
                <a:cubicBezTo>
                  <a:pt x="2303" y="7278"/>
                  <a:pt x="2319" y="7327"/>
                  <a:pt x="2303" y="7363"/>
                </a:cubicBezTo>
                <a:cubicBezTo>
                  <a:pt x="2195" y="7611"/>
                  <a:pt x="2469" y="7949"/>
                  <a:pt x="2716" y="8209"/>
                </a:cubicBezTo>
                <a:cubicBezTo>
                  <a:pt x="2738" y="8233"/>
                  <a:pt x="2749" y="8262"/>
                  <a:pt x="2738" y="8292"/>
                </a:cubicBezTo>
                <a:cubicBezTo>
                  <a:pt x="2695" y="8456"/>
                  <a:pt x="2706" y="8632"/>
                  <a:pt x="2809" y="8784"/>
                </a:cubicBezTo>
                <a:cubicBezTo>
                  <a:pt x="3088" y="9189"/>
                  <a:pt x="3937" y="9423"/>
                  <a:pt x="4717" y="9562"/>
                </a:cubicBezTo>
                <a:cubicBezTo>
                  <a:pt x="4765" y="9568"/>
                  <a:pt x="4792" y="9623"/>
                  <a:pt x="4781" y="9672"/>
                </a:cubicBezTo>
                <a:cubicBezTo>
                  <a:pt x="4550" y="10560"/>
                  <a:pt x="4437" y="11268"/>
                  <a:pt x="4448" y="12260"/>
                </a:cubicBezTo>
                <a:cubicBezTo>
                  <a:pt x="4448" y="12308"/>
                  <a:pt x="4415" y="12363"/>
                  <a:pt x="4378" y="12381"/>
                </a:cubicBezTo>
                <a:cubicBezTo>
                  <a:pt x="3152" y="12937"/>
                  <a:pt x="2533" y="14961"/>
                  <a:pt x="2501" y="16261"/>
                </a:cubicBezTo>
                <a:cubicBezTo>
                  <a:pt x="2501" y="16334"/>
                  <a:pt x="2426" y="16370"/>
                  <a:pt x="2372" y="16327"/>
                </a:cubicBezTo>
                <a:cubicBezTo>
                  <a:pt x="662" y="14786"/>
                  <a:pt x="72" y="14708"/>
                  <a:pt x="13" y="14871"/>
                </a:cubicBezTo>
                <a:cubicBezTo>
                  <a:pt x="-46" y="15040"/>
                  <a:pt x="99" y="15138"/>
                  <a:pt x="529" y="15313"/>
                </a:cubicBezTo>
                <a:cubicBezTo>
                  <a:pt x="593" y="15337"/>
                  <a:pt x="630" y="15416"/>
                  <a:pt x="620" y="15494"/>
                </a:cubicBezTo>
                <a:cubicBezTo>
                  <a:pt x="534" y="16032"/>
                  <a:pt x="899" y="16104"/>
                  <a:pt x="1098" y="16104"/>
                </a:cubicBezTo>
                <a:cubicBezTo>
                  <a:pt x="1174" y="16104"/>
                  <a:pt x="1243" y="16164"/>
                  <a:pt x="1265" y="16242"/>
                </a:cubicBezTo>
                <a:lnTo>
                  <a:pt x="1313" y="16418"/>
                </a:lnTo>
                <a:cubicBezTo>
                  <a:pt x="1335" y="16497"/>
                  <a:pt x="1388" y="16563"/>
                  <a:pt x="1458" y="16594"/>
                </a:cubicBezTo>
                <a:cubicBezTo>
                  <a:pt x="1662" y="16672"/>
                  <a:pt x="2103" y="16848"/>
                  <a:pt x="2474" y="17006"/>
                </a:cubicBezTo>
                <a:cubicBezTo>
                  <a:pt x="2533" y="17030"/>
                  <a:pt x="2577" y="17077"/>
                  <a:pt x="2604" y="17138"/>
                </a:cubicBezTo>
                <a:cubicBezTo>
                  <a:pt x="2657" y="17271"/>
                  <a:pt x="2732" y="17368"/>
                  <a:pt x="2824" y="17399"/>
                </a:cubicBezTo>
                <a:cubicBezTo>
                  <a:pt x="3657" y="17683"/>
                  <a:pt x="3764" y="14509"/>
                  <a:pt x="3958" y="13681"/>
                </a:cubicBezTo>
                <a:cubicBezTo>
                  <a:pt x="4028" y="13378"/>
                  <a:pt x="4189" y="13208"/>
                  <a:pt x="4361" y="13118"/>
                </a:cubicBezTo>
                <a:cubicBezTo>
                  <a:pt x="4409" y="13093"/>
                  <a:pt x="4468" y="13129"/>
                  <a:pt x="4468" y="13189"/>
                </a:cubicBezTo>
                <a:cubicBezTo>
                  <a:pt x="4753" y="16871"/>
                  <a:pt x="6899" y="19967"/>
                  <a:pt x="9861" y="21345"/>
                </a:cubicBezTo>
                <a:cubicBezTo>
                  <a:pt x="9866" y="21345"/>
                  <a:pt x="9866" y="21345"/>
                  <a:pt x="9871" y="21351"/>
                </a:cubicBezTo>
                <a:cubicBezTo>
                  <a:pt x="10215" y="21508"/>
                  <a:pt x="10593" y="21296"/>
                  <a:pt x="10711" y="20928"/>
                </a:cubicBezTo>
                <a:cubicBezTo>
                  <a:pt x="10738" y="20849"/>
                  <a:pt x="10763" y="20849"/>
                  <a:pt x="10785" y="20922"/>
                </a:cubicBezTo>
                <a:cubicBezTo>
                  <a:pt x="10871" y="21188"/>
                  <a:pt x="11097" y="21382"/>
                  <a:pt x="11366" y="21394"/>
                </a:cubicBezTo>
                <a:cubicBezTo>
                  <a:pt x="11522" y="21400"/>
                  <a:pt x="11576" y="21375"/>
                  <a:pt x="11635" y="21345"/>
                </a:cubicBezTo>
                <a:cubicBezTo>
                  <a:pt x="14597" y="19967"/>
                  <a:pt x="16743" y="16871"/>
                  <a:pt x="17028" y="13189"/>
                </a:cubicBezTo>
                <a:cubicBezTo>
                  <a:pt x="17033" y="13129"/>
                  <a:pt x="17087" y="13093"/>
                  <a:pt x="17135" y="13118"/>
                </a:cubicBezTo>
                <a:cubicBezTo>
                  <a:pt x="17307" y="13208"/>
                  <a:pt x="17468" y="13378"/>
                  <a:pt x="17538" y="13681"/>
                </a:cubicBezTo>
                <a:cubicBezTo>
                  <a:pt x="17732" y="14509"/>
                  <a:pt x="17839" y="17683"/>
                  <a:pt x="18672" y="17399"/>
                </a:cubicBezTo>
                <a:cubicBezTo>
                  <a:pt x="18764" y="17368"/>
                  <a:pt x="18839" y="17277"/>
                  <a:pt x="18892" y="17138"/>
                </a:cubicBezTo>
                <a:cubicBezTo>
                  <a:pt x="18919" y="17077"/>
                  <a:pt x="18963" y="17030"/>
                  <a:pt x="19022" y="17006"/>
                </a:cubicBezTo>
                <a:cubicBezTo>
                  <a:pt x="19393" y="16854"/>
                  <a:pt x="19834" y="16672"/>
                  <a:pt x="20038" y="16594"/>
                </a:cubicBezTo>
                <a:cubicBezTo>
                  <a:pt x="20108" y="16563"/>
                  <a:pt x="20161" y="16503"/>
                  <a:pt x="20182" y="16418"/>
                </a:cubicBezTo>
                <a:lnTo>
                  <a:pt x="20231" y="16242"/>
                </a:lnTo>
                <a:cubicBezTo>
                  <a:pt x="20253" y="16158"/>
                  <a:pt x="20322" y="16104"/>
                  <a:pt x="20398" y="16104"/>
                </a:cubicBezTo>
                <a:cubicBezTo>
                  <a:pt x="20602" y="16104"/>
                  <a:pt x="20968" y="16032"/>
                  <a:pt x="20876" y="15494"/>
                </a:cubicBezTo>
                <a:cubicBezTo>
                  <a:pt x="20866" y="15416"/>
                  <a:pt x="20903" y="15337"/>
                  <a:pt x="20967" y="15313"/>
                </a:cubicBezTo>
                <a:cubicBezTo>
                  <a:pt x="21408" y="15137"/>
                  <a:pt x="21554" y="15040"/>
                  <a:pt x="21489" y="14871"/>
                </a:cubicBezTo>
                <a:cubicBezTo>
                  <a:pt x="21430" y="14708"/>
                  <a:pt x="20839" y="14786"/>
                  <a:pt x="19129" y="16327"/>
                </a:cubicBezTo>
                <a:cubicBezTo>
                  <a:pt x="19081" y="16376"/>
                  <a:pt x="19005" y="16334"/>
                  <a:pt x="19000" y="16261"/>
                </a:cubicBezTo>
                <a:cubicBezTo>
                  <a:pt x="18968" y="14955"/>
                  <a:pt x="18349" y="12937"/>
                  <a:pt x="17123" y="12381"/>
                </a:cubicBezTo>
                <a:cubicBezTo>
                  <a:pt x="17086" y="12363"/>
                  <a:pt x="17054" y="12308"/>
                  <a:pt x="17054" y="12260"/>
                </a:cubicBezTo>
                <a:cubicBezTo>
                  <a:pt x="17065" y="11268"/>
                  <a:pt x="16946" y="10560"/>
                  <a:pt x="16720" y="9672"/>
                </a:cubicBezTo>
                <a:cubicBezTo>
                  <a:pt x="16709" y="9623"/>
                  <a:pt x="16737" y="9568"/>
                  <a:pt x="16786" y="9562"/>
                </a:cubicBezTo>
                <a:cubicBezTo>
                  <a:pt x="17565" y="9423"/>
                  <a:pt x="18415" y="9189"/>
                  <a:pt x="18694" y="8784"/>
                </a:cubicBezTo>
                <a:cubicBezTo>
                  <a:pt x="18796" y="8632"/>
                  <a:pt x="18806" y="8456"/>
                  <a:pt x="18763" y="8292"/>
                </a:cubicBezTo>
                <a:cubicBezTo>
                  <a:pt x="18752" y="8262"/>
                  <a:pt x="18763" y="8227"/>
                  <a:pt x="18785" y="8209"/>
                </a:cubicBezTo>
                <a:cubicBezTo>
                  <a:pt x="19027" y="7949"/>
                  <a:pt x="19306" y="7611"/>
                  <a:pt x="19198" y="7363"/>
                </a:cubicBezTo>
                <a:cubicBezTo>
                  <a:pt x="19182" y="7327"/>
                  <a:pt x="19193" y="7278"/>
                  <a:pt x="19225" y="7253"/>
                </a:cubicBezTo>
                <a:cubicBezTo>
                  <a:pt x="19709" y="6854"/>
                  <a:pt x="19667" y="6619"/>
                  <a:pt x="19613" y="6522"/>
                </a:cubicBezTo>
                <a:cubicBezTo>
                  <a:pt x="19597" y="6492"/>
                  <a:pt x="19597" y="6449"/>
                  <a:pt x="19618" y="6418"/>
                </a:cubicBezTo>
                <a:cubicBezTo>
                  <a:pt x="19763" y="6237"/>
                  <a:pt x="20188" y="5670"/>
                  <a:pt x="19833" y="5489"/>
                </a:cubicBezTo>
                <a:cubicBezTo>
                  <a:pt x="19527" y="5332"/>
                  <a:pt x="19473" y="5815"/>
                  <a:pt x="19344" y="6244"/>
                </a:cubicBezTo>
                <a:cubicBezTo>
                  <a:pt x="19333" y="6281"/>
                  <a:pt x="19301" y="6303"/>
                  <a:pt x="19264" y="6297"/>
                </a:cubicBezTo>
                <a:cubicBezTo>
                  <a:pt x="19178" y="6291"/>
                  <a:pt x="19011" y="6365"/>
                  <a:pt x="18909" y="7006"/>
                </a:cubicBezTo>
                <a:cubicBezTo>
                  <a:pt x="18904" y="7054"/>
                  <a:pt x="18860" y="7078"/>
                  <a:pt x="18817" y="7072"/>
                </a:cubicBezTo>
                <a:cubicBezTo>
                  <a:pt x="18629" y="7048"/>
                  <a:pt x="18468" y="7369"/>
                  <a:pt x="18355" y="7701"/>
                </a:cubicBezTo>
                <a:cubicBezTo>
                  <a:pt x="18339" y="7737"/>
                  <a:pt x="18307" y="7762"/>
                  <a:pt x="18269" y="7756"/>
                </a:cubicBezTo>
                <a:cubicBezTo>
                  <a:pt x="18172" y="7738"/>
                  <a:pt x="18069" y="7754"/>
                  <a:pt x="17988" y="7839"/>
                </a:cubicBezTo>
                <a:cubicBezTo>
                  <a:pt x="17451" y="8371"/>
                  <a:pt x="16958" y="8547"/>
                  <a:pt x="16490" y="8680"/>
                </a:cubicBezTo>
                <a:cubicBezTo>
                  <a:pt x="16452" y="8692"/>
                  <a:pt x="16413" y="8669"/>
                  <a:pt x="16403" y="8632"/>
                </a:cubicBezTo>
                <a:cubicBezTo>
                  <a:pt x="16209" y="8119"/>
                  <a:pt x="15984" y="7634"/>
                  <a:pt x="15721" y="7168"/>
                </a:cubicBezTo>
                <a:cubicBezTo>
                  <a:pt x="15495" y="6769"/>
                  <a:pt x="15193" y="6438"/>
                  <a:pt x="14844" y="6190"/>
                </a:cubicBezTo>
                <a:cubicBezTo>
                  <a:pt x="14811" y="6166"/>
                  <a:pt x="14807" y="6116"/>
                  <a:pt x="14834" y="6086"/>
                </a:cubicBezTo>
                <a:cubicBezTo>
                  <a:pt x="14877" y="6043"/>
                  <a:pt x="14903" y="6002"/>
                  <a:pt x="14914" y="5959"/>
                </a:cubicBezTo>
                <a:cubicBezTo>
                  <a:pt x="14957" y="5802"/>
                  <a:pt x="14914" y="5475"/>
                  <a:pt x="14817" y="5088"/>
                </a:cubicBezTo>
                <a:cubicBezTo>
                  <a:pt x="14806" y="5040"/>
                  <a:pt x="14818" y="4987"/>
                  <a:pt x="14855" y="4950"/>
                </a:cubicBezTo>
                <a:cubicBezTo>
                  <a:pt x="14958" y="4848"/>
                  <a:pt x="15060" y="4721"/>
                  <a:pt x="15146" y="4552"/>
                </a:cubicBezTo>
                <a:cubicBezTo>
                  <a:pt x="15490" y="3875"/>
                  <a:pt x="15747" y="3094"/>
                  <a:pt x="15694" y="2634"/>
                </a:cubicBezTo>
                <a:cubicBezTo>
                  <a:pt x="16274" y="2453"/>
                  <a:pt x="17247" y="2121"/>
                  <a:pt x="17226" y="1933"/>
                </a:cubicBezTo>
                <a:cubicBezTo>
                  <a:pt x="17215" y="1867"/>
                  <a:pt x="17205" y="1812"/>
                  <a:pt x="17194" y="1758"/>
                </a:cubicBezTo>
                <a:cubicBezTo>
                  <a:pt x="17463" y="1691"/>
                  <a:pt x="17827" y="1588"/>
                  <a:pt x="17854" y="1521"/>
                </a:cubicBezTo>
                <a:cubicBezTo>
                  <a:pt x="17881" y="1443"/>
                  <a:pt x="17806" y="1196"/>
                  <a:pt x="17720" y="1172"/>
                </a:cubicBezTo>
                <a:cubicBezTo>
                  <a:pt x="17655" y="1154"/>
                  <a:pt x="17312" y="1377"/>
                  <a:pt x="17113" y="1510"/>
                </a:cubicBezTo>
                <a:cubicBezTo>
                  <a:pt x="17102" y="1486"/>
                  <a:pt x="17092" y="1462"/>
                  <a:pt x="17081" y="1438"/>
                </a:cubicBezTo>
                <a:cubicBezTo>
                  <a:pt x="16990" y="1227"/>
                  <a:pt x="15936" y="1939"/>
                  <a:pt x="15479" y="2266"/>
                </a:cubicBezTo>
                <a:cubicBezTo>
                  <a:pt x="15463" y="2260"/>
                  <a:pt x="15451" y="2253"/>
                  <a:pt x="15435" y="2247"/>
                </a:cubicBezTo>
                <a:cubicBezTo>
                  <a:pt x="15005" y="2120"/>
                  <a:pt x="14630" y="3433"/>
                  <a:pt x="14506" y="3983"/>
                </a:cubicBezTo>
                <a:cubicBezTo>
                  <a:pt x="14495" y="4025"/>
                  <a:pt x="14447" y="4031"/>
                  <a:pt x="14425" y="3994"/>
                </a:cubicBezTo>
                <a:cubicBezTo>
                  <a:pt x="14114" y="3323"/>
                  <a:pt x="13689" y="2732"/>
                  <a:pt x="13243" y="2678"/>
                </a:cubicBezTo>
                <a:cubicBezTo>
                  <a:pt x="13141" y="2666"/>
                  <a:pt x="13012" y="2677"/>
                  <a:pt x="12888" y="2714"/>
                </a:cubicBezTo>
                <a:cubicBezTo>
                  <a:pt x="12845" y="2726"/>
                  <a:pt x="12796" y="2689"/>
                  <a:pt x="12796" y="2634"/>
                </a:cubicBezTo>
                <a:cubicBezTo>
                  <a:pt x="12774" y="2259"/>
                  <a:pt x="12662" y="2019"/>
                  <a:pt x="12517" y="1861"/>
                </a:cubicBezTo>
                <a:cubicBezTo>
                  <a:pt x="12485" y="1825"/>
                  <a:pt x="12484" y="1771"/>
                  <a:pt x="12522" y="1741"/>
                </a:cubicBezTo>
                <a:cubicBezTo>
                  <a:pt x="12554" y="1716"/>
                  <a:pt x="12580" y="1686"/>
                  <a:pt x="12613" y="1656"/>
                </a:cubicBezTo>
                <a:cubicBezTo>
                  <a:pt x="12935" y="1365"/>
                  <a:pt x="12565" y="1268"/>
                  <a:pt x="12715" y="1087"/>
                </a:cubicBezTo>
                <a:cubicBezTo>
                  <a:pt x="12866" y="906"/>
                  <a:pt x="13135" y="864"/>
                  <a:pt x="13291" y="205"/>
                </a:cubicBezTo>
                <a:cubicBezTo>
                  <a:pt x="13320" y="82"/>
                  <a:pt x="13114" y="-26"/>
                  <a:pt x="12994" y="6"/>
                </a:cubicBezTo>
                <a:close/>
                <a:moveTo>
                  <a:pt x="10753" y="6879"/>
                </a:moveTo>
                <a:cubicBezTo>
                  <a:pt x="11774" y="6879"/>
                  <a:pt x="12603" y="7519"/>
                  <a:pt x="12603" y="8317"/>
                </a:cubicBezTo>
                <a:cubicBezTo>
                  <a:pt x="12603" y="9115"/>
                  <a:pt x="11774" y="9757"/>
                  <a:pt x="10753" y="9757"/>
                </a:cubicBezTo>
                <a:cubicBezTo>
                  <a:pt x="9732" y="9757"/>
                  <a:pt x="8903" y="9115"/>
                  <a:pt x="8903" y="8317"/>
                </a:cubicBezTo>
                <a:cubicBezTo>
                  <a:pt x="8903" y="7519"/>
                  <a:pt x="9732" y="6879"/>
                  <a:pt x="10753" y="6879"/>
                </a:cubicBezTo>
                <a:close/>
                <a:moveTo>
                  <a:pt x="6941" y="8649"/>
                </a:moveTo>
                <a:cubicBezTo>
                  <a:pt x="7447" y="8740"/>
                  <a:pt x="7748" y="9588"/>
                  <a:pt x="7613" y="10537"/>
                </a:cubicBezTo>
                <a:cubicBezTo>
                  <a:pt x="7484" y="11486"/>
                  <a:pt x="6963" y="12186"/>
                  <a:pt x="6452" y="12095"/>
                </a:cubicBezTo>
                <a:cubicBezTo>
                  <a:pt x="5947" y="12005"/>
                  <a:pt x="5646" y="11159"/>
                  <a:pt x="5780" y="10210"/>
                </a:cubicBezTo>
                <a:cubicBezTo>
                  <a:pt x="5915" y="9261"/>
                  <a:pt x="6436" y="8559"/>
                  <a:pt x="6941" y="8649"/>
                </a:cubicBezTo>
                <a:close/>
                <a:moveTo>
                  <a:pt x="14560" y="8649"/>
                </a:moveTo>
                <a:cubicBezTo>
                  <a:pt x="15065" y="8559"/>
                  <a:pt x="15586" y="9255"/>
                  <a:pt x="15721" y="10210"/>
                </a:cubicBezTo>
                <a:cubicBezTo>
                  <a:pt x="15855" y="11165"/>
                  <a:pt x="15559" y="12005"/>
                  <a:pt x="15049" y="12095"/>
                </a:cubicBezTo>
                <a:cubicBezTo>
                  <a:pt x="14543" y="12186"/>
                  <a:pt x="14022" y="11492"/>
                  <a:pt x="13888" y="10537"/>
                </a:cubicBezTo>
                <a:cubicBezTo>
                  <a:pt x="13753" y="9588"/>
                  <a:pt x="14054" y="8740"/>
                  <a:pt x="14560" y="8649"/>
                </a:cubicBezTo>
                <a:close/>
                <a:moveTo>
                  <a:pt x="8006" y="12589"/>
                </a:moveTo>
                <a:cubicBezTo>
                  <a:pt x="8163" y="12585"/>
                  <a:pt x="8330" y="12608"/>
                  <a:pt x="8500" y="12664"/>
                </a:cubicBezTo>
                <a:cubicBezTo>
                  <a:pt x="9183" y="12882"/>
                  <a:pt x="9662" y="13517"/>
                  <a:pt x="9560" y="14085"/>
                </a:cubicBezTo>
                <a:cubicBezTo>
                  <a:pt x="9463" y="14647"/>
                  <a:pt x="8828" y="14932"/>
                  <a:pt x="8146" y="14708"/>
                </a:cubicBezTo>
                <a:cubicBezTo>
                  <a:pt x="7463" y="14491"/>
                  <a:pt x="6991" y="13856"/>
                  <a:pt x="7087" y="13288"/>
                </a:cubicBezTo>
                <a:cubicBezTo>
                  <a:pt x="7160" y="12866"/>
                  <a:pt x="7535" y="12600"/>
                  <a:pt x="8006" y="12589"/>
                </a:cubicBezTo>
                <a:close/>
                <a:moveTo>
                  <a:pt x="13496" y="12590"/>
                </a:moveTo>
                <a:cubicBezTo>
                  <a:pt x="13967" y="12603"/>
                  <a:pt x="14341" y="12866"/>
                  <a:pt x="14414" y="13288"/>
                </a:cubicBezTo>
                <a:cubicBezTo>
                  <a:pt x="14510" y="13850"/>
                  <a:pt x="14038" y="14485"/>
                  <a:pt x="13355" y="14708"/>
                </a:cubicBezTo>
                <a:cubicBezTo>
                  <a:pt x="12672" y="14926"/>
                  <a:pt x="12043" y="14647"/>
                  <a:pt x="11941" y="14085"/>
                </a:cubicBezTo>
                <a:cubicBezTo>
                  <a:pt x="11844" y="13523"/>
                  <a:pt x="12318" y="12888"/>
                  <a:pt x="13001" y="12664"/>
                </a:cubicBezTo>
                <a:cubicBezTo>
                  <a:pt x="13171" y="12610"/>
                  <a:pt x="13339" y="12586"/>
                  <a:pt x="13496" y="12590"/>
                </a:cubicBezTo>
                <a:close/>
                <a:moveTo>
                  <a:pt x="7106" y="15893"/>
                </a:moveTo>
                <a:cubicBezTo>
                  <a:pt x="7429" y="15860"/>
                  <a:pt x="7851" y="16099"/>
                  <a:pt x="8178" y="16539"/>
                </a:cubicBezTo>
                <a:cubicBezTo>
                  <a:pt x="8618" y="17125"/>
                  <a:pt x="8726" y="17833"/>
                  <a:pt x="8415" y="18130"/>
                </a:cubicBezTo>
                <a:cubicBezTo>
                  <a:pt x="8103" y="18426"/>
                  <a:pt x="7496" y="18197"/>
                  <a:pt x="7060" y="17610"/>
                </a:cubicBezTo>
                <a:cubicBezTo>
                  <a:pt x="6620" y="17030"/>
                  <a:pt x="6517" y="16316"/>
                  <a:pt x="6824" y="16019"/>
                </a:cubicBezTo>
                <a:cubicBezTo>
                  <a:pt x="6902" y="15945"/>
                  <a:pt x="6998" y="15904"/>
                  <a:pt x="7106" y="15893"/>
                </a:cubicBezTo>
                <a:close/>
                <a:moveTo>
                  <a:pt x="14404" y="15895"/>
                </a:moveTo>
                <a:cubicBezTo>
                  <a:pt x="14510" y="15905"/>
                  <a:pt x="14606" y="15945"/>
                  <a:pt x="14682" y="16019"/>
                </a:cubicBezTo>
                <a:cubicBezTo>
                  <a:pt x="14989" y="16322"/>
                  <a:pt x="14883" y="17030"/>
                  <a:pt x="14447" y="17610"/>
                </a:cubicBezTo>
                <a:cubicBezTo>
                  <a:pt x="14006" y="18191"/>
                  <a:pt x="13398" y="18426"/>
                  <a:pt x="13091" y="18130"/>
                </a:cubicBezTo>
                <a:cubicBezTo>
                  <a:pt x="12780" y="17833"/>
                  <a:pt x="12888" y="17119"/>
                  <a:pt x="13328" y="16539"/>
                </a:cubicBezTo>
                <a:cubicBezTo>
                  <a:pt x="13659" y="16104"/>
                  <a:pt x="14083" y="15863"/>
                  <a:pt x="14404" y="15895"/>
                </a:cubicBezTo>
                <a:close/>
              </a:path>
            </a:pathLst>
          </a:custGeom>
          <a:solidFill>
            <a:srgbClr val="B51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B51600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72" name="Light Bulb"/>
          <p:cNvSpPr/>
          <p:nvPr/>
        </p:nvSpPr>
        <p:spPr>
          <a:xfrm>
            <a:off x="8463667" y="4195657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73" name="Ladybug"/>
          <p:cNvSpPr/>
          <p:nvPr/>
        </p:nvSpPr>
        <p:spPr>
          <a:xfrm>
            <a:off x="8098907" y="4728528"/>
            <a:ext cx="516563" cy="457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403" fill="norm" stroke="1" extrusionOk="0">
                <a:moveTo>
                  <a:pt x="12994" y="6"/>
                </a:moveTo>
                <a:cubicBezTo>
                  <a:pt x="12954" y="17"/>
                  <a:pt x="12924" y="43"/>
                  <a:pt x="12915" y="89"/>
                </a:cubicBezTo>
                <a:cubicBezTo>
                  <a:pt x="12802" y="664"/>
                  <a:pt x="12613" y="797"/>
                  <a:pt x="12097" y="1136"/>
                </a:cubicBezTo>
                <a:cubicBezTo>
                  <a:pt x="11979" y="1215"/>
                  <a:pt x="11872" y="1317"/>
                  <a:pt x="11786" y="1419"/>
                </a:cubicBezTo>
                <a:cubicBezTo>
                  <a:pt x="11749" y="1468"/>
                  <a:pt x="11678" y="1468"/>
                  <a:pt x="11640" y="1414"/>
                </a:cubicBezTo>
                <a:cubicBezTo>
                  <a:pt x="11532" y="1244"/>
                  <a:pt x="11372" y="997"/>
                  <a:pt x="10738" y="1015"/>
                </a:cubicBezTo>
                <a:cubicBezTo>
                  <a:pt x="10104" y="997"/>
                  <a:pt x="9958" y="1244"/>
                  <a:pt x="9851" y="1414"/>
                </a:cubicBezTo>
                <a:cubicBezTo>
                  <a:pt x="9813" y="1468"/>
                  <a:pt x="9742" y="1468"/>
                  <a:pt x="9705" y="1419"/>
                </a:cubicBezTo>
                <a:cubicBezTo>
                  <a:pt x="9619" y="1311"/>
                  <a:pt x="9518" y="1215"/>
                  <a:pt x="9394" y="1136"/>
                </a:cubicBezTo>
                <a:cubicBezTo>
                  <a:pt x="8878" y="797"/>
                  <a:pt x="8694" y="670"/>
                  <a:pt x="8576" y="89"/>
                </a:cubicBezTo>
                <a:cubicBezTo>
                  <a:pt x="8538" y="-92"/>
                  <a:pt x="8162" y="41"/>
                  <a:pt x="8199" y="205"/>
                </a:cubicBezTo>
                <a:cubicBezTo>
                  <a:pt x="8355" y="870"/>
                  <a:pt x="8625" y="906"/>
                  <a:pt x="8776" y="1087"/>
                </a:cubicBezTo>
                <a:cubicBezTo>
                  <a:pt x="8926" y="1268"/>
                  <a:pt x="8554" y="1365"/>
                  <a:pt x="8876" y="1656"/>
                </a:cubicBezTo>
                <a:cubicBezTo>
                  <a:pt x="8909" y="1686"/>
                  <a:pt x="8942" y="1716"/>
                  <a:pt x="8969" y="1741"/>
                </a:cubicBezTo>
                <a:cubicBezTo>
                  <a:pt x="9007" y="1771"/>
                  <a:pt x="9006" y="1825"/>
                  <a:pt x="8974" y="1861"/>
                </a:cubicBezTo>
                <a:cubicBezTo>
                  <a:pt x="8829" y="2019"/>
                  <a:pt x="8717" y="2259"/>
                  <a:pt x="8695" y="2634"/>
                </a:cubicBezTo>
                <a:cubicBezTo>
                  <a:pt x="8690" y="2689"/>
                  <a:pt x="8646" y="2726"/>
                  <a:pt x="8603" y="2714"/>
                </a:cubicBezTo>
                <a:cubicBezTo>
                  <a:pt x="8479" y="2683"/>
                  <a:pt x="8360" y="2666"/>
                  <a:pt x="8258" y="2678"/>
                </a:cubicBezTo>
                <a:cubicBezTo>
                  <a:pt x="7817" y="2732"/>
                  <a:pt x="7393" y="3323"/>
                  <a:pt x="7076" y="3994"/>
                </a:cubicBezTo>
                <a:cubicBezTo>
                  <a:pt x="7059" y="4031"/>
                  <a:pt x="7006" y="4025"/>
                  <a:pt x="6995" y="3983"/>
                </a:cubicBezTo>
                <a:cubicBezTo>
                  <a:pt x="6871" y="3433"/>
                  <a:pt x="6496" y="2120"/>
                  <a:pt x="6066" y="2247"/>
                </a:cubicBezTo>
                <a:cubicBezTo>
                  <a:pt x="6050" y="2253"/>
                  <a:pt x="6033" y="2260"/>
                  <a:pt x="6022" y="2266"/>
                </a:cubicBezTo>
                <a:cubicBezTo>
                  <a:pt x="5565" y="1939"/>
                  <a:pt x="4513" y="1227"/>
                  <a:pt x="4421" y="1438"/>
                </a:cubicBezTo>
                <a:cubicBezTo>
                  <a:pt x="4411" y="1462"/>
                  <a:pt x="4398" y="1486"/>
                  <a:pt x="4388" y="1510"/>
                </a:cubicBezTo>
                <a:cubicBezTo>
                  <a:pt x="4189" y="1377"/>
                  <a:pt x="3851" y="1154"/>
                  <a:pt x="3781" y="1172"/>
                </a:cubicBezTo>
                <a:cubicBezTo>
                  <a:pt x="3695" y="1196"/>
                  <a:pt x="3620" y="1437"/>
                  <a:pt x="3647" y="1521"/>
                </a:cubicBezTo>
                <a:cubicBezTo>
                  <a:pt x="3668" y="1594"/>
                  <a:pt x="4038" y="1697"/>
                  <a:pt x="4307" y="1758"/>
                </a:cubicBezTo>
                <a:cubicBezTo>
                  <a:pt x="4296" y="1806"/>
                  <a:pt x="4286" y="1867"/>
                  <a:pt x="4275" y="1933"/>
                </a:cubicBezTo>
                <a:cubicBezTo>
                  <a:pt x="4254" y="2121"/>
                  <a:pt x="5221" y="2453"/>
                  <a:pt x="5807" y="2634"/>
                </a:cubicBezTo>
                <a:cubicBezTo>
                  <a:pt x="5753" y="3094"/>
                  <a:pt x="6018" y="3875"/>
                  <a:pt x="6357" y="4552"/>
                </a:cubicBezTo>
                <a:cubicBezTo>
                  <a:pt x="6443" y="4721"/>
                  <a:pt x="6538" y="4854"/>
                  <a:pt x="6646" y="4950"/>
                </a:cubicBezTo>
                <a:cubicBezTo>
                  <a:pt x="6683" y="4987"/>
                  <a:pt x="6695" y="5034"/>
                  <a:pt x="6684" y="5088"/>
                </a:cubicBezTo>
                <a:cubicBezTo>
                  <a:pt x="6582" y="5475"/>
                  <a:pt x="6538" y="5802"/>
                  <a:pt x="6587" y="5959"/>
                </a:cubicBezTo>
                <a:cubicBezTo>
                  <a:pt x="6597" y="6002"/>
                  <a:pt x="6624" y="6043"/>
                  <a:pt x="6667" y="6086"/>
                </a:cubicBezTo>
                <a:cubicBezTo>
                  <a:pt x="6694" y="6116"/>
                  <a:pt x="6690" y="6166"/>
                  <a:pt x="6657" y="6190"/>
                </a:cubicBezTo>
                <a:cubicBezTo>
                  <a:pt x="6313" y="6438"/>
                  <a:pt x="6012" y="6769"/>
                  <a:pt x="5780" y="7168"/>
                </a:cubicBezTo>
                <a:cubicBezTo>
                  <a:pt x="5517" y="7634"/>
                  <a:pt x="5286" y="8125"/>
                  <a:pt x="5098" y="8632"/>
                </a:cubicBezTo>
                <a:cubicBezTo>
                  <a:pt x="5082" y="8669"/>
                  <a:pt x="5045" y="8692"/>
                  <a:pt x="5013" y="8680"/>
                </a:cubicBezTo>
                <a:cubicBezTo>
                  <a:pt x="4545" y="8547"/>
                  <a:pt x="4050" y="8377"/>
                  <a:pt x="3512" y="7839"/>
                </a:cubicBezTo>
                <a:cubicBezTo>
                  <a:pt x="3432" y="7760"/>
                  <a:pt x="3334" y="7738"/>
                  <a:pt x="3232" y="7756"/>
                </a:cubicBezTo>
                <a:cubicBezTo>
                  <a:pt x="3194" y="7762"/>
                  <a:pt x="3157" y="7743"/>
                  <a:pt x="3146" y="7701"/>
                </a:cubicBezTo>
                <a:cubicBezTo>
                  <a:pt x="3028" y="7369"/>
                  <a:pt x="2872" y="7048"/>
                  <a:pt x="2684" y="7072"/>
                </a:cubicBezTo>
                <a:cubicBezTo>
                  <a:pt x="2641" y="7078"/>
                  <a:pt x="2604" y="7048"/>
                  <a:pt x="2594" y="7006"/>
                </a:cubicBezTo>
                <a:cubicBezTo>
                  <a:pt x="2491" y="6365"/>
                  <a:pt x="2323" y="6285"/>
                  <a:pt x="2237" y="6297"/>
                </a:cubicBezTo>
                <a:cubicBezTo>
                  <a:pt x="2200" y="6303"/>
                  <a:pt x="2167" y="6281"/>
                  <a:pt x="2157" y="6244"/>
                </a:cubicBezTo>
                <a:cubicBezTo>
                  <a:pt x="2028" y="5815"/>
                  <a:pt x="1974" y="5332"/>
                  <a:pt x="1668" y="5489"/>
                </a:cubicBezTo>
                <a:cubicBezTo>
                  <a:pt x="1318" y="5664"/>
                  <a:pt x="1743" y="6237"/>
                  <a:pt x="1883" y="6418"/>
                </a:cubicBezTo>
                <a:cubicBezTo>
                  <a:pt x="1904" y="6449"/>
                  <a:pt x="1909" y="6492"/>
                  <a:pt x="1888" y="6522"/>
                </a:cubicBezTo>
                <a:cubicBezTo>
                  <a:pt x="1834" y="6619"/>
                  <a:pt x="1787" y="6854"/>
                  <a:pt x="2276" y="7253"/>
                </a:cubicBezTo>
                <a:cubicBezTo>
                  <a:pt x="2303" y="7278"/>
                  <a:pt x="2319" y="7327"/>
                  <a:pt x="2303" y="7363"/>
                </a:cubicBezTo>
                <a:cubicBezTo>
                  <a:pt x="2195" y="7611"/>
                  <a:pt x="2469" y="7949"/>
                  <a:pt x="2716" y="8209"/>
                </a:cubicBezTo>
                <a:cubicBezTo>
                  <a:pt x="2738" y="8233"/>
                  <a:pt x="2749" y="8262"/>
                  <a:pt x="2738" y="8292"/>
                </a:cubicBezTo>
                <a:cubicBezTo>
                  <a:pt x="2695" y="8456"/>
                  <a:pt x="2706" y="8632"/>
                  <a:pt x="2809" y="8784"/>
                </a:cubicBezTo>
                <a:cubicBezTo>
                  <a:pt x="3088" y="9189"/>
                  <a:pt x="3937" y="9423"/>
                  <a:pt x="4717" y="9562"/>
                </a:cubicBezTo>
                <a:cubicBezTo>
                  <a:pt x="4765" y="9568"/>
                  <a:pt x="4792" y="9623"/>
                  <a:pt x="4781" y="9672"/>
                </a:cubicBezTo>
                <a:cubicBezTo>
                  <a:pt x="4550" y="10560"/>
                  <a:pt x="4437" y="11268"/>
                  <a:pt x="4448" y="12260"/>
                </a:cubicBezTo>
                <a:cubicBezTo>
                  <a:pt x="4448" y="12308"/>
                  <a:pt x="4415" y="12363"/>
                  <a:pt x="4378" y="12381"/>
                </a:cubicBezTo>
                <a:cubicBezTo>
                  <a:pt x="3152" y="12937"/>
                  <a:pt x="2533" y="14961"/>
                  <a:pt x="2501" y="16261"/>
                </a:cubicBezTo>
                <a:cubicBezTo>
                  <a:pt x="2501" y="16334"/>
                  <a:pt x="2426" y="16370"/>
                  <a:pt x="2372" y="16327"/>
                </a:cubicBezTo>
                <a:cubicBezTo>
                  <a:pt x="662" y="14786"/>
                  <a:pt x="72" y="14708"/>
                  <a:pt x="13" y="14871"/>
                </a:cubicBezTo>
                <a:cubicBezTo>
                  <a:pt x="-46" y="15040"/>
                  <a:pt x="99" y="15138"/>
                  <a:pt x="529" y="15313"/>
                </a:cubicBezTo>
                <a:cubicBezTo>
                  <a:pt x="593" y="15337"/>
                  <a:pt x="630" y="15416"/>
                  <a:pt x="620" y="15494"/>
                </a:cubicBezTo>
                <a:cubicBezTo>
                  <a:pt x="534" y="16032"/>
                  <a:pt x="899" y="16104"/>
                  <a:pt x="1098" y="16104"/>
                </a:cubicBezTo>
                <a:cubicBezTo>
                  <a:pt x="1174" y="16104"/>
                  <a:pt x="1243" y="16164"/>
                  <a:pt x="1265" y="16242"/>
                </a:cubicBezTo>
                <a:lnTo>
                  <a:pt x="1313" y="16418"/>
                </a:lnTo>
                <a:cubicBezTo>
                  <a:pt x="1335" y="16497"/>
                  <a:pt x="1388" y="16563"/>
                  <a:pt x="1458" y="16594"/>
                </a:cubicBezTo>
                <a:cubicBezTo>
                  <a:pt x="1662" y="16672"/>
                  <a:pt x="2103" y="16848"/>
                  <a:pt x="2474" y="17006"/>
                </a:cubicBezTo>
                <a:cubicBezTo>
                  <a:pt x="2533" y="17030"/>
                  <a:pt x="2577" y="17077"/>
                  <a:pt x="2604" y="17138"/>
                </a:cubicBezTo>
                <a:cubicBezTo>
                  <a:pt x="2657" y="17271"/>
                  <a:pt x="2732" y="17368"/>
                  <a:pt x="2824" y="17399"/>
                </a:cubicBezTo>
                <a:cubicBezTo>
                  <a:pt x="3657" y="17683"/>
                  <a:pt x="3764" y="14509"/>
                  <a:pt x="3958" y="13681"/>
                </a:cubicBezTo>
                <a:cubicBezTo>
                  <a:pt x="4028" y="13378"/>
                  <a:pt x="4189" y="13208"/>
                  <a:pt x="4361" y="13118"/>
                </a:cubicBezTo>
                <a:cubicBezTo>
                  <a:pt x="4409" y="13093"/>
                  <a:pt x="4468" y="13129"/>
                  <a:pt x="4468" y="13189"/>
                </a:cubicBezTo>
                <a:cubicBezTo>
                  <a:pt x="4753" y="16871"/>
                  <a:pt x="6899" y="19967"/>
                  <a:pt x="9861" y="21345"/>
                </a:cubicBezTo>
                <a:cubicBezTo>
                  <a:pt x="9866" y="21345"/>
                  <a:pt x="9866" y="21345"/>
                  <a:pt x="9871" y="21351"/>
                </a:cubicBezTo>
                <a:cubicBezTo>
                  <a:pt x="10215" y="21508"/>
                  <a:pt x="10593" y="21296"/>
                  <a:pt x="10711" y="20928"/>
                </a:cubicBezTo>
                <a:cubicBezTo>
                  <a:pt x="10738" y="20849"/>
                  <a:pt x="10763" y="20849"/>
                  <a:pt x="10785" y="20922"/>
                </a:cubicBezTo>
                <a:cubicBezTo>
                  <a:pt x="10871" y="21188"/>
                  <a:pt x="11097" y="21382"/>
                  <a:pt x="11366" y="21394"/>
                </a:cubicBezTo>
                <a:cubicBezTo>
                  <a:pt x="11522" y="21400"/>
                  <a:pt x="11576" y="21375"/>
                  <a:pt x="11635" y="21345"/>
                </a:cubicBezTo>
                <a:cubicBezTo>
                  <a:pt x="14597" y="19967"/>
                  <a:pt x="16743" y="16871"/>
                  <a:pt x="17028" y="13189"/>
                </a:cubicBezTo>
                <a:cubicBezTo>
                  <a:pt x="17033" y="13129"/>
                  <a:pt x="17087" y="13093"/>
                  <a:pt x="17135" y="13118"/>
                </a:cubicBezTo>
                <a:cubicBezTo>
                  <a:pt x="17307" y="13208"/>
                  <a:pt x="17468" y="13378"/>
                  <a:pt x="17538" y="13681"/>
                </a:cubicBezTo>
                <a:cubicBezTo>
                  <a:pt x="17732" y="14509"/>
                  <a:pt x="17839" y="17683"/>
                  <a:pt x="18672" y="17399"/>
                </a:cubicBezTo>
                <a:cubicBezTo>
                  <a:pt x="18764" y="17368"/>
                  <a:pt x="18839" y="17277"/>
                  <a:pt x="18892" y="17138"/>
                </a:cubicBezTo>
                <a:cubicBezTo>
                  <a:pt x="18919" y="17077"/>
                  <a:pt x="18963" y="17030"/>
                  <a:pt x="19022" y="17006"/>
                </a:cubicBezTo>
                <a:cubicBezTo>
                  <a:pt x="19393" y="16854"/>
                  <a:pt x="19834" y="16672"/>
                  <a:pt x="20038" y="16594"/>
                </a:cubicBezTo>
                <a:cubicBezTo>
                  <a:pt x="20108" y="16563"/>
                  <a:pt x="20161" y="16503"/>
                  <a:pt x="20182" y="16418"/>
                </a:cubicBezTo>
                <a:lnTo>
                  <a:pt x="20231" y="16242"/>
                </a:lnTo>
                <a:cubicBezTo>
                  <a:pt x="20253" y="16158"/>
                  <a:pt x="20322" y="16104"/>
                  <a:pt x="20398" y="16104"/>
                </a:cubicBezTo>
                <a:cubicBezTo>
                  <a:pt x="20602" y="16104"/>
                  <a:pt x="20968" y="16032"/>
                  <a:pt x="20876" y="15494"/>
                </a:cubicBezTo>
                <a:cubicBezTo>
                  <a:pt x="20866" y="15416"/>
                  <a:pt x="20903" y="15337"/>
                  <a:pt x="20967" y="15313"/>
                </a:cubicBezTo>
                <a:cubicBezTo>
                  <a:pt x="21408" y="15137"/>
                  <a:pt x="21554" y="15040"/>
                  <a:pt x="21489" y="14871"/>
                </a:cubicBezTo>
                <a:cubicBezTo>
                  <a:pt x="21430" y="14708"/>
                  <a:pt x="20839" y="14786"/>
                  <a:pt x="19129" y="16327"/>
                </a:cubicBezTo>
                <a:cubicBezTo>
                  <a:pt x="19081" y="16376"/>
                  <a:pt x="19005" y="16334"/>
                  <a:pt x="19000" y="16261"/>
                </a:cubicBezTo>
                <a:cubicBezTo>
                  <a:pt x="18968" y="14955"/>
                  <a:pt x="18349" y="12937"/>
                  <a:pt x="17123" y="12381"/>
                </a:cubicBezTo>
                <a:cubicBezTo>
                  <a:pt x="17086" y="12363"/>
                  <a:pt x="17054" y="12308"/>
                  <a:pt x="17054" y="12260"/>
                </a:cubicBezTo>
                <a:cubicBezTo>
                  <a:pt x="17065" y="11268"/>
                  <a:pt x="16946" y="10560"/>
                  <a:pt x="16720" y="9672"/>
                </a:cubicBezTo>
                <a:cubicBezTo>
                  <a:pt x="16709" y="9623"/>
                  <a:pt x="16737" y="9568"/>
                  <a:pt x="16786" y="9562"/>
                </a:cubicBezTo>
                <a:cubicBezTo>
                  <a:pt x="17565" y="9423"/>
                  <a:pt x="18415" y="9189"/>
                  <a:pt x="18694" y="8784"/>
                </a:cubicBezTo>
                <a:cubicBezTo>
                  <a:pt x="18796" y="8632"/>
                  <a:pt x="18806" y="8456"/>
                  <a:pt x="18763" y="8292"/>
                </a:cubicBezTo>
                <a:cubicBezTo>
                  <a:pt x="18752" y="8262"/>
                  <a:pt x="18763" y="8227"/>
                  <a:pt x="18785" y="8209"/>
                </a:cubicBezTo>
                <a:cubicBezTo>
                  <a:pt x="19027" y="7949"/>
                  <a:pt x="19306" y="7611"/>
                  <a:pt x="19198" y="7363"/>
                </a:cubicBezTo>
                <a:cubicBezTo>
                  <a:pt x="19182" y="7327"/>
                  <a:pt x="19193" y="7278"/>
                  <a:pt x="19225" y="7253"/>
                </a:cubicBezTo>
                <a:cubicBezTo>
                  <a:pt x="19709" y="6854"/>
                  <a:pt x="19667" y="6619"/>
                  <a:pt x="19613" y="6522"/>
                </a:cubicBezTo>
                <a:cubicBezTo>
                  <a:pt x="19597" y="6492"/>
                  <a:pt x="19597" y="6449"/>
                  <a:pt x="19618" y="6418"/>
                </a:cubicBezTo>
                <a:cubicBezTo>
                  <a:pt x="19763" y="6237"/>
                  <a:pt x="20188" y="5670"/>
                  <a:pt x="19833" y="5489"/>
                </a:cubicBezTo>
                <a:cubicBezTo>
                  <a:pt x="19527" y="5332"/>
                  <a:pt x="19473" y="5815"/>
                  <a:pt x="19344" y="6244"/>
                </a:cubicBezTo>
                <a:cubicBezTo>
                  <a:pt x="19333" y="6281"/>
                  <a:pt x="19301" y="6303"/>
                  <a:pt x="19264" y="6297"/>
                </a:cubicBezTo>
                <a:cubicBezTo>
                  <a:pt x="19178" y="6291"/>
                  <a:pt x="19011" y="6365"/>
                  <a:pt x="18909" y="7006"/>
                </a:cubicBezTo>
                <a:cubicBezTo>
                  <a:pt x="18904" y="7054"/>
                  <a:pt x="18860" y="7078"/>
                  <a:pt x="18817" y="7072"/>
                </a:cubicBezTo>
                <a:cubicBezTo>
                  <a:pt x="18629" y="7048"/>
                  <a:pt x="18468" y="7369"/>
                  <a:pt x="18355" y="7701"/>
                </a:cubicBezTo>
                <a:cubicBezTo>
                  <a:pt x="18339" y="7737"/>
                  <a:pt x="18307" y="7762"/>
                  <a:pt x="18269" y="7756"/>
                </a:cubicBezTo>
                <a:cubicBezTo>
                  <a:pt x="18172" y="7738"/>
                  <a:pt x="18069" y="7754"/>
                  <a:pt x="17988" y="7839"/>
                </a:cubicBezTo>
                <a:cubicBezTo>
                  <a:pt x="17451" y="8371"/>
                  <a:pt x="16958" y="8547"/>
                  <a:pt x="16490" y="8680"/>
                </a:cubicBezTo>
                <a:cubicBezTo>
                  <a:pt x="16452" y="8692"/>
                  <a:pt x="16413" y="8669"/>
                  <a:pt x="16403" y="8632"/>
                </a:cubicBezTo>
                <a:cubicBezTo>
                  <a:pt x="16209" y="8119"/>
                  <a:pt x="15984" y="7634"/>
                  <a:pt x="15721" y="7168"/>
                </a:cubicBezTo>
                <a:cubicBezTo>
                  <a:pt x="15495" y="6769"/>
                  <a:pt x="15193" y="6438"/>
                  <a:pt x="14844" y="6190"/>
                </a:cubicBezTo>
                <a:cubicBezTo>
                  <a:pt x="14811" y="6166"/>
                  <a:pt x="14807" y="6116"/>
                  <a:pt x="14834" y="6086"/>
                </a:cubicBezTo>
                <a:cubicBezTo>
                  <a:pt x="14877" y="6043"/>
                  <a:pt x="14903" y="6002"/>
                  <a:pt x="14914" y="5959"/>
                </a:cubicBezTo>
                <a:cubicBezTo>
                  <a:pt x="14957" y="5802"/>
                  <a:pt x="14914" y="5475"/>
                  <a:pt x="14817" y="5088"/>
                </a:cubicBezTo>
                <a:cubicBezTo>
                  <a:pt x="14806" y="5040"/>
                  <a:pt x="14818" y="4987"/>
                  <a:pt x="14855" y="4950"/>
                </a:cubicBezTo>
                <a:cubicBezTo>
                  <a:pt x="14958" y="4848"/>
                  <a:pt x="15060" y="4721"/>
                  <a:pt x="15146" y="4552"/>
                </a:cubicBezTo>
                <a:cubicBezTo>
                  <a:pt x="15490" y="3875"/>
                  <a:pt x="15747" y="3094"/>
                  <a:pt x="15694" y="2634"/>
                </a:cubicBezTo>
                <a:cubicBezTo>
                  <a:pt x="16274" y="2453"/>
                  <a:pt x="17247" y="2121"/>
                  <a:pt x="17226" y="1933"/>
                </a:cubicBezTo>
                <a:cubicBezTo>
                  <a:pt x="17215" y="1867"/>
                  <a:pt x="17205" y="1812"/>
                  <a:pt x="17194" y="1758"/>
                </a:cubicBezTo>
                <a:cubicBezTo>
                  <a:pt x="17463" y="1691"/>
                  <a:pt x="17827" y="1588"/>
                  <a:pt x="17854" y="1521"/>
                </a:cubicBezTo>
                <a:cubicBezTo>
                  <a:pt x="17881" y="1443"/>
                  <a:pt x="17806" y="1196"/>
                  <a:pt x="17720" y="1172"/>
                </a:cubicBezTo>
                <a:cubicBezTo>
                  <a:pt x="17655" y="1154"/>
                  <a:pt x="17312" y="1377"/>
                  <a:pt x="17113" y="1510"/>
                </a:cubicBezTo>
                <a:cubicBezTo>
                  <a:pt x="17102" y="1486"/>
                  <a:pt x="17092" y="1462"/>
                  <a:pt x="17081" y="1438"/>
                </a:cubicBezTo>
                <a:cubicBezTo>
                  <a:pt x="16990" y="1227"/>
                  <a:pt x="15936" y="1939"/>
                  <a:pt x="15479" y="2266"/>
                </a:cubicBezTo>
                <a:cubicBezTo>
                  <a:pt x="15463" y="2260"/>
                  <a:pt x="15451" y="2253"/>
                  <a:pt x="15435" y="2247"/>
                </a:cubicBezTo>
                <a:cubicBezTo>
                  <a:pt x="15005" y="2120"/>
                  <a:pt x="14630" y="3433"/>
                  <a:pt x="14506" y="3983"/>
                </a:cubicBezTo>
                <a:cubicBezTo>
                  <a:pt x="14495" y="4025"/>
                  <a:pt x="14447" y="4031"/>
                  <a:pt x="14425" y="3994"/>
                </a:cubicBezTo>
                <a:cubicBezTo>
                  <a:pt x="14114" y="3323"/>
                  <a:pt x="13689" y="2732"/>
                  <a:pt x="13243" y="2678"/>
                </a:cubicBezTo>
                <a:cubicBezTo>
                  <a:pt x="13141" y="2666"/>
                  <a:pt x="13012" y="2677"/>
                  <a:pt x="12888" y="2714"/>
                </a:cubicBezTo>
                <a:cubicBezTo>
                  <a:pt x="12845" y="2726"/>
                  <a:pt x="12796" y="2689"/>
                  <a:pt x="12796" y="2634"/>
                </a:cubicBezTo>
                <a:cubicBezTo>
                  <a:pt x="12774" y="2259"/>
                  <a:pt x="12662" y="2019"/>
                  <a:pt x="12517" y="1861"/>
                </a:cubicBezTo>
                <a:cubicBezTo>
                  <a:pt x="12485" y="1825"/>
                  <a:pt x="12484" y="1771"/>
                  <a:pt x="12522" y="1741"/>
                </a:cubicBezTo>
                <a:cubicBezTo>
                  <a:pt x="12554" y="1716"/>
                  <a:pt x="12580" y="1686"/>
                  <a:pt x="12613" y="1656"/>
                </a:cubicBezTo>
                <a:cubicBezTo>
                  <a:pt x="12935" y="1365"/>
                  <a:pt x="12565" y="1268"/>
                  <a:pt x="12715" y="1087"/>
                </a:cubicBezTo>
                <a:cubicBezTo>
                  <a:pt x="12866" y="906"/>
                  <a:pt x="13135" y="864"/>
                  <a:pt x="13291" y="205"/>
                </a:cubicBezTo>
                <a:cubicBezTo>
                  <a:pt x="13320" y="82"/>
                  <a:pt x="13114" y="-26"/>
                  <a:pt x="12994" y="6"/>
                </a:cubicBezTo>
                <a:close/>
                <a:moveTo>
                  <a:pt x="10753" y="6879"/>
                </a:moveTo>
                <a:cubicBezTo>
                  <a:pt x="11774" y="6879"/>
                  <a:pt x="12603" y="7519"/>
                  <a:pt x="12603" y="8317"/>
                </a:cubicBezTo>
                <a:cubicBezTo>
                  <a:pt x="12603" y="9115"/>
                  <a:pt x="11774" y="9757"/>
                  <a:pt x="10753" y="9757"/>
                </a:cubicBezTo>
                <a:cubicBezTo>
                  <a:pt x="9732" y="9757"/>
                  <a:pt x="8903" y="9115"/>
                  <a:pt x="8903" y="8317"/>
                </a:cubicBezTo>
                <a:cubicBezTo>
                  <a:pt x="8903" y="7519"/>
                  <a:pt x="9732" y="6879"/>
                  <a:pt x="10753" y="6879"/>
                </a:cubicBezTo>
                <a:close/>
                <a:moveTo>
                  <a:pt x="6941" y="8649"/>
                </a:moveTo>
                <a:cubicBezTo>
                  <a:pt x="7447" y="8740"/>
                  <a:pt x="7748" y="9588"/>
                  <a:pt x="7613" y="10537"/>
                </a:cubicBezTo>
                <a:cubicBezTo>
                  <a:pt x="7484" y="11486"/>
                  <a:pt x="6963" y="12186"/>
                  <a:pt x="6452" y="12095"/>
                </a:cubicBezTo>
                <a:cubicBezTo>
                  <a:pt x="5947" y="12005"/>
                  <a:pt x="5646" y="11159"/>
                  <a:pt x="5780" y="10210"/>
                </a:cubicBezTo>
                <a:cubicBezTo>
                  <a:pt x="5915" y="9261"/>
                  <a:pt x="6436" y="8559"/>
                  <a:pt x="6941" y="8649"/>
                </a:cubicBezTo>
                <a:close/>
                <a:moveTo>
                  <a:pt x="14560" y="8649"/>
                </a:moveTo>
                <a:cubicBezTo>
                  <a:pt x="15065" y="8559"/>
                  <a:pt x="15586" y="9255"/>
                  <a:pt x="15721" y="10210"/>
                </a:cubicBezTo>
                <a:cubicBezTo>
                  <a:pt x="15855" y="11165"/>
                  <a:pt x="15559" y="12005"/>
                  <a:pt x="15049" y="12095"/>
                </a:cubicBezTo>
                <a:cubicBezTo>
                  <a:pt x="14543" y="12186"/>
                  <a:pt x="14022" y="11492"/>
                  <a:pt x="13888" y="10537"/>
                </a:cubicBezTo>
                <a:cubicBezTo>
                  <a:pt x="13753" y="9588"/>
                  <a:pt x="14054" y="8740"/>
                  <a:pt x="14560" y="8649"/>
                </a:cubicBezTo>
                <a:close/>
                <a:moveTo>
                  <a:pt x="8006" y="12589"/>
                </a:moveTo>
                <a:cubicBezTo>
                  <a:pt x="8163" y="12585"/>
                  <a:pt x="8330" y="12608"/>
                  <a:pt x="8500" y="12664"/>
                </a:cubicBezTo>
                <a:cubicBezTo>
                  <a:pt x="9183" y="12882"/>
                  <a:pt x="9662" y="13517"/>
                  <a:pt x="9560" y="14085"/>
                </a:cubicBezTo>
                <a:cubicBezTo>
                  <a:pt x="9463" y="14647"/>
                  <a:pt x="8828" y="14932"/>
                  <a:pt x="8146" y="14708"/>
                </a:cubicBezTo>
                <a:cubicBezTo>
                  <a:pt x="7463" y="14491"/>
                  <a:pt x="6991" y="13856"/>
                  <a:pt x="7087" y="13288"/>
                </a:cubicBezTo>
                <a:cubicBezTo>
                  <a:pt x="7160" y="12866"/>
                  <a:pt x="7535" y="12600"/>
                  <a:pt x="8006" y="12589"/>
                </a:cubicBezTo>
                <a:close/>
                <a:moveTo>
                  <a:pt x="13496" y="12590"/>
                </a:moveTo>
                <a:cubicBezTo>
                  <a:pt x="13967" y="12603"/>
                  <a:pt x="14341" y="12866"/>
                  <a:pt x="14414" y="13288"/>
                </a:cubicBezTo>
                <a:cubicBezTo>
                  <a:pt x="14510" y="13850"/>
                  <a:pt x="14038" y="14485"/>
                  <a:pt x="13355" y="14708"/>
                </a:cubicBezTo>
                <a:cubicBezTo>
                  <a:pt x="12672" y="14926"/>
                  <a:pt x="12043" y="14647"/>
                  <a:pt x="11941" y="14085"/>
                </a:cubicBezTo>
                <a:cubicBezTo>
                  <a:pt x="11844" y="13523"/>
                  <a:pt x="12318" y="12888"/>
                  <a:pt x="13001" y="12664"/>
                </a:cubicBezTo>
                <a:cubicBezTo>
                  <a:pt x="13171" y="12610"/>
                  <a:pt x="13339" y="12586"/>
                  <a:pt x="13496" y="12590"/>
                </a:cubicBezTo>
                <a:close/>
                <a:moveTo>
                  <a:pt x="7106" y="15893"/>
                </a:moveTo>
                <a:cubicBezTo>
                  <a:pt x="7429" y="15860"/>
                  <a:pt x="7851" y="16099"/>
                  <a:pt x="8178" y="16539"/>
                </a:cubicBezTo>
                <a:cubicBezTo>
                  <a:pt x="8618" y="17125"/>
                  <a:pt x="8726" y="17833"/>
                  <a:pt x="8415" y="18130"/>
                </a:cubicBezTo>
                <a:cubicBezTo>
                  <a:pt x="8103" y="18426"/>
                  <a:pt x="7496" y="18197"/>
                  <a:pt x="7060" y="17610"/>
                </a:cubicBezTo>
                <a:cubicBezTo>
                  <a:pt x="6620" y="17030"/>
                  <a:pt x="6517" y="16316"/>
                  <a:pt x="6824" y="16019"/>
                </a:cubicBezTo>
                <a:cubicBezTo>
                  <a:pt x="6902" y="15945"/>
                  <a:pt x="6998" y="15904"/>
                  <a:pt x="7106" y="15893"/>
                </a:cubicBezTo>
                <a:close/>
                <a:moveTo>
                  <a:pt x="14404" y="15895"/>
                </a:moveTo>
                <a:cubicBezTo>
                  <a:pt x="14510" y="15905"/>
                  <a:pt x="14606" y="15945"/>
                  <a:pt x="14682" y="16019"/>
                </a:cubicBezTo>
                <a:cubicBezTo>
                  <a:pt x="14989" y="16322"/>
                  <a:pt x="14883" y="17030"/>
                  <a:pt x="14447" y="17610"/>
                </a:cubicBezTo>
                <a:cubicBezTo>
                  <a:pt x="14006" y="18191"/>
                  <a:pt x="13398" y="18426"/>
                  <a:pt x="13091" y="18130"/>
                </a:cubicBezTo>
                <a:cubicBezTo>
                  <a:pt x="12780" y="17833"/>
                  <a:pt x="12888" y="17119"/>
                  <a:pt x="13328" y="16539"/>
                </a:cubicBezTo>
                <a:cubicBezTo>
                  <a:pt x="13659" y="16104"/>
                  <a:pt x="14083" y="15863"/>
                  <a:pt x="14404" y="15895"/>
                </a:cubicBezTo>
                <a:close/>
              </a:path>
            </a:pathLst>
          </a:custGeom>
          <a:solidFill>
            <a:srgbClr val="B51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B51600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74" name="Light Bulb"/>
          <p:cNvSpPr/>
          <p:nvPr/>
        </p:nvSpPr>
        <p:spPr>
          <a:xfrm>
            <a:off x="9289167" y="2711875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75" name="Light Bulb"/>
          <p:cNvSpPr/>
          <p:nvPr/>
        </p:nvSpPr>
        <p:spPr>
          <a:xfrm>
            <a:off x="9797167" y="2711875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76" name="Light Bulb"/>
          <p:cNvSpPr/>
          <p:nvPr/>
        </p:nvSpPr>
        <p:spPr>
          <a:xfrm>
            <a:off x="9289167" y="3473877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77" name="Ladybug"/>
          <p:cNvSpPr/>
          <p:nvPr/>
        </p:nvSpPr>
        <p:spPr>
          <a:xfrm rot="9519005">
            <a:off x="9246724" y="4141110"/>
            <a:ext cx="516563" cy="457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403" fill="norm" stroke="1" extrusionOk="0">
                <a:moveTo>
                  <a:pt x="12994" y="6"/>
                </a:moveTo>
                <a:cubicBezTo>
                  <a:pt x="12954" y="17"/>
                  <a:pt x="12924" y="43"/>
                  <a:pt x="12915" y="89"/>
                </a:cubicBezTo>
                <a:cubicBezTo>
                  <a:pt x="12802" y="664"/>
                  <a:pt x="12613" y="797"/>
                  <a:pt x="12097" y="1136"/>
                </a:cubicBezTo>
                <a:cubicBezTo>
                  <a:pt x="11979" y="1215"/>
                  <a:pt x="11872" y="1317"/>
                  <a:pt x="11786" y="1419"/>
                </a:cubicBezTo>
                <a:cubicBezTo>
                  <a:pt x="11749" y="1468"/>
                  <a:pt x="11678" y="1468"/>
                  <a:pt x="11640" y="1414"/>
                </a:cubicBezTo>
                <a:cubicBezTo>
                  <a:pt x="11532" y="1244"/>
                  <a:pt x="11372" y="997"/>
                  <a:pt x="10738" y="1015"/>
                </a:cubicBezTo>
                <a:cubicBezTo>
                  <a:pt x="10104" y="997"/>
                  <a:pt x="9958" y="1244"/>
                  <a:pt x="9851" y="1414"/>
                </a:cubicBezTo>
                <a:cubicBezTo>
                  <a:pt x="9813" y="1468"/>
                  <a:pt x="9742" y="1468"/>
                  <a:pt x="9705" y="1419"/>
                </a:cubicBezTo>
                <a:cubicBezTo>
                  <a:pt x="9619" y="1311"/>
                  <a:pt x="9518" y="1215"/>
                  <a:pt x="9394" y="1136"/>
                </a:cubicBezTo>
                <a:cubicBezTo>
                  <a:pt x="8878" y="797"/>
                  <a:pt x="8694" y="670"/>
                  <a:pt x="8576" y="89"/>
                </a:cubicBezTo>
                <a:cubicBezTo>
                  <a:pt x="8538" y="-92"/>
                  <a:pt x="8162" y="41"/>
                  <a:pt x="8199" y="205"/>
                </a:cubicBezTo>
                <a:cubicBezTo>
                  <a:pt x="8355" y="870"/>
                  <a:pt x="8625" y="906"/>
                  <a:pt x="8776" y="1087"/>
                </a:cubicBezTo>
                <a:cubicBezTo>
                  <a:pt x="8926" y="1268"/>
                  <a:pt x="8554" y="1365"/>
                  <a:pt x="8876" y="1656"/>
                </a:cubicBezTo>
                <a:cubicBezTo>
                  <a:pt x="8909" y="1686"/>
                  <a:pt x="8942" y="1716"/>
                  <a:pt x="8969" y="1741"/>
                </a:cubicBezTo>
                <a:cubicBezTo>
                  <a:pt x="9007" y="1771"/>
                  <a:pt x="9006" y="1825"/>
                  <a:pt x="8974" y="1861"/>
                </a:cubicBezTo>
                <a:cubicBezTo>
                  <a:pt x="8829" y="2019"/>
                  <a:pt x="8717" y="2259"/>
                  <a:pt x="8695" y="2634"/>
                </a:cubicBezTo>
                <a:cubicBezTo>
                  <a:pt x="8690" y="2689"/>
                  <a:pt x="8646" y="2726"/>
                  <a:pt x="8603" y="2714"/>
                </a:cubicBezTo>
                <a:cubicBezTo>
                  <a:pt x="8479" y="2683"/>
                  <a:pt x="8360" y="2666"/>
                  <a:pt x="8258" y="2678"/>
                </a:cubicBezTo>
                <a:cubicBezTo>
                  <a:pt x="7817" y="2732"/>
                  <a:pt x="7393" y="3323"/>
                  <a:pt x="7076" y="3994"/>
                </a:cubicBezTo>
                <a:cubicBezTo>
                  <a:pt x="7059" y="4031"/>
                  <a:pt x="7006" y="4025"/>
                  <a:pt x="6995" y="3983"/>
                </a:cubicBezTo>
                <a:cubicBezTo>
                  <a:pt x="6871" y="3433"/>
                  <a:pt x="6496" y="2120"/>
                  <a:pt x="6066" y="2247"/>
                </a:cubicBezTo>
                <a:cubicBezTo>
                  <a:pt x="6050" y="2253"/>
                  <a:pt x="6033" y="2260"/>
                  <a:pt x="6022" y="2266"/>
                </a:cubicBezTo>
                <a:cubicBezTo>
                  <a:pt x="5565" y="1939"/>
                  <a:pt x="4513" y="1227"/>
                  <a:pt x="4421" y="1438"/>
                </a:cubicBezTo>
                <a:cubicBezTo>
                  <a:pt x="4411" y="1462"/>
                  <a:pt x="4398" y="1486"/>
                  <a:pt x="4388" y="1510"/>
                </a:cubicBezTo>
                <a:cubicBezTo>
                  <a:pt x="4189" y="1377"/>
                  <a:pt x="3851" y="1154"/>
                  <a:pt x="3781" y="1172"/>
                </a:cubicBezTo>
                <a:cubicBezTo>
                  <a:pt x="3695" y="1196"/>
                  <a:pt x="3620" y="1437"/>
                  <a:pt x="3647" y="1521"/>
                </a:cubicBezTo>
                <a:cubicBezTo>
                  <a:pt x="3668" y="1594"/>
                  <a:pt x="4038" y="1697"/>
                  <a:pt x="4307" y="1758"/>
                </a:cubicBezTo>
                <a:cubicBezTo>
                  <a:pt x="4296" y="1806"/>
                  <a:pt x="4286" y="1867"/>
                  <a:pt x="4275" y="1933"/>
                </a:cubicBezTo>
                <a:cubicBezTo>
                  <a:pt x="4254" y="2121"/>
                  <a:pt x="5221" y="2453"/>
                  <a:pt x="5807" y="2634"/>
                </a:cubicBezTo>
                <a:cubicBezTo>
                  <a:pt x="5753" y="3094"/>
                  <a:pt x="6018" y="3875"/>
                  <a:pt x="6357" y="4552"/>
                </a:cubicBezTo>
                <a:cubicBezTo>
                  <a:pt x="6443" y="4721"/>
                  <a:pt x="6538" y="4854"/>
                  <a:pt x="6646" y="4950"/>
                </a:cubicBezTo>
                <a:cubicBezTo>
                  <a:pt x="6683" y="4987"/>
                  <a:pt x="6695" y="5034"/>
                  <a:pt x="6684" y="5088"/>
                </a:cubicBezTo>
                <a:cubicBezTo>
                  <a:pt x="6582" y="5475"/>
                  <a:pt x="6538" y="5802"/>
                  <a:pt x="6587" y="5959"/>
                </a:cubicBezTo>
                <a:cubicBezTo>
                  <a:pt x="6597" y="6002"/>
                  <a:pt x="6624" y="6043"/>
                  <a:pt x="6667" y="6086"/>
                </a:cubicBezTo>
                <a:cubicBezTo>
                  <a:pt x="6694" y="6116"/>
                  <a:pt x="6690" y="6166"/>
                  <a:pt x="6657" y="6190"/>
                </a:cubicBezTo>
                <a:cubicBezTo>
                  <a:pt x="6313" y="6438"/>
                  <a:pt x="6012" y="6769"/>
                  <a:pt x="5780" y="7168"/>
                </a:cubicBezTo>
                <a:cubicBezTo>
                  <a:pt x="5517" y="7634"/>
                  <a:pt x="5286" y="8125"/>
                  <a:pt x="5098" y="8632"/>
                </a:cubicBezTo>
                <a:cubicBezTo>
                  <a:pt x="5082" y="8669"/>
                  <a:pt x="5045" y="8692"/>
                  <a:pt x="5013" y="8680"/>
                </a:cubicBezTo>
                <a:cubicBezTo>
                  <a:pt x="4545" y="8547"/>
                  <a:pt x="4050" y="8377"/>
                  <a:pt x="3512" y="7839"/>
                </a:cubicBezTo>
                <a:cubicBezTo>
                  <a:pt x="3432" y="7760"/>
                  <a:pt x="3334" y="7738"/>
                  <a:pt x="3232" y="7756"/>
                </a:cubicBezTo>
                <a:cubicBezTo>
                  <a:pt x="3194" y="7762"/>
                  <a:pt x="3157" y="7743"/>
                  <a:pt x="3146" y="7701"/>
                </a:cubicBezTo>
                <a:cubicBezTo>
                  <a:pt x="3028" y="7369"/>
                  <a:pt x="2872" y="7048"/>
                  <a:pt x="2684" y="7072"/>
                </a:cubicBezTo>
                <a:cubicBezTo>
                  <a:pt x="2641" y="7078"/>
                  <a:pt x="2604" y="7048"/>
                  <a:pt x="2594" y="7006"/>
                </a:cubicBezTo>
                <a:cubicBezTo>
                  <a:pt x="2491" y="6365"/>
                  <a:pt x="2323" y="6285"/>
                  <a:pt x="2237" y="6297"/>
                </a:cubicBezTo>
                <a:cubicBezTo>
                  <a:pt x="2200" y="6303"/>
                  <a:pt x="2167" y="6281"/>
                  <a:pt x="2157" y="6244"/>
                </a:cubicBezTo>
                <a:cubicBezTo>
                  <a:pt x="2028" y="5815"/>
                  <a:pt x="1974" y="5332"/>
                  <a:pt x="1668" y="5489"/>
                </a:cubicBezTo>
                <a:cubicBezTo>
                  <a:pt x="1318" y="5664"/>
                  <a:pt x="1743" y="6237"/>
                  <a:pt x="1883" y="6418"/>
                </a:cubicBezTo>
                <a:cubicBezTo>
                  <a:pt x="1904" y="6449"/>
                  <a:pt x="1909" y="6492"/>
                  <a:pt x="1888" y="6522"/>
                </a:cubicBezTo>
                <a:cubicBezTo>
                  <a:pt x="1834" y="6619"/>
                  <a:pt x="1787" y="6854"/>
                  <a:pt x="2276" y="7253"/>
                </a:cubicBezTo>
                <a:cubicBezTo>
                  <a:pt x="2303" y="7278"/>
                  <a:pt x="2319" y="7327"/>
                  <a:pt x="2303" y="7363"/>
                </a:cubicBezTo>
                <a:cubicBezTo>
                  <a:pt x="2195" y="7611"/>
                  <a:pt x="2469" y="7949"/>
                  <a:pt x="2716" y="8209"/>
                </a:cubicBezTo>
                <a:cubicBezTo>
                  <a:pt x="2738" y="8233"/>
                  <a:pt x="2749" y="8262"/>
                  <a:pt x="2738" y="8292"/>
                </a:cubicBezTo>
                <a:cubicBezTo>
                  <a:pt x="2695" y="8456"/>
                  <a:pt x="2706" y="8632"/>
                  <a:pt x="2809" y="8784"/>
                </a:cubicBezTo>
                <a:cubicBezTo>
                  <a:pt x="3088" y="9189"/>
                  <a:pt x="3937" y="9423"/>
                  <a:pt x="4717" y="9562"/>
                </a:cubicBezTo>
                <a:cubicBezTo>
                  <a:pt x="4765" y="9568"/>
                  <a:pt x="4792" y="9623"/>
                  <a:pt x="4781" y="9672"/>
                </a:cubicBezTo>
                <a:cubicBezTo>
                  <a:pt x="4550" y="10560"/>
                  <a:pt x="4437" y="11268"/>
                  <a:pt x="4448" y="12260"/>
                </a:cubicBezTo>
                <a:cubicBezTo>
                  <a:pt x="4448" y="12308"/>
                  <a:pt x="4415" y="12363"/>
                  <a:pt x="4378" y="12381"/>
                </a:cubicBezTo>
                <a:cubicBezTo>
                  <a:pt x="3152" y="12937"/>
                  <a:pt x="2533" y="14961"/>
                  <a:pt x="2501" y="16261"/>
                </a:cubicBezTo>
                <a:cubicBezTo>
                  <a:pt x="2501" y="16334"/>
                  <a:pt x="2426" y="16370"/>
                  <a:pt x="2372" y="16327"/>
                </a:cubicBezTo>
                <a:cubicBezTo>
                  <a:pt x="662" y="14786"/>
                  <a:pt x="72" y="14708"/>
                  <a:pt x="13" y="14871"/>
                </a:cubicBezTo>
                <a:cubicBezTo>
                  <a:pt x="-46" y="15040"/>
                  <a:pt x="99" y="15138"/>
                  <a:pt x="529" y="15313"/>
                </a:cubicBezTo>
                <a:cubicBezTo>
                  <a:pt x="593" y="15337"/>
                  <a:pt x="630" y="15416"/>
                  <a:pt x="620" y="15494"/>
                </a:cubicBezTo>
                <a:cubicBezTo>
                  <a:pt x="534" y="16032"/>
                  <a:pt x="899" y="16104"/>
                  <a:pt x="1098" y="16104"/>
                </a:cubicBezTo>
                <a:cubicBezTo>
                  <a:pt x="1174" y="16104"/>
                  <a:pt x="1243" y="16164"/>
                  <a:pt x="1265" y="16242"/>
                </a:cubicBezTo>
                <a:lnTo>
                  <a:pt x="1313" y="16418"/>
                </a:lnTo>
                <a:cubicBezTo>
                  <a:pt x="1335" y="16497"/>
                  <a:pt x="1388" y="16563"/>
                  <a:pt x="1458" y="16594"/>
                </a:cubicBezTo>
                <a:cubicBezTo>
                  <a:pt x="1662" y="16672"/>
                  <a:pt x="2103" y="16848"/>
                  <a:pt x="2474" y="17006"/>
                </a:cubicBezTo>
                <a:cubicBezTo>
                  <a:pt x="2533" y="17030"/>
                  <a:pt x="2577" y="17077"/>
                  <a:pt x="2604" y="17138"/>
                </a:cubicBezTo>
                <a:cubicBezTo>
                  <a:pt x="2657" y="17271"/>
                  <a:pt x="2732" y="17368"/>
                  <a:pt x="2824" y="17399"/>
                </a:cubicBezTo>
                <a:cubicBezTo>
                  <a:pt x="3657" y="17683"/>
                  <a:pt x="3764" y="14509"/>
                  <a:pt x="3958" y="13681"/>
                </a:cubicBezTo>
                <a:cubicBezTo>
                  <a:pt x="4028" y="13378"/>
                  <a:pt x="4189" y="13208"/>
                  <a:pt x="4361" y="13118"/>
                </a:cubicBezTo>
                <a:cubicBezTo>
                  <a:pt x="4409" y="13093"/>
                  <a:pt x="4468" y="13129"/>
                  <a:pt x="4468" y="13189"/>
                </a:cubicBezTo>
                <a:cubicBezTo>
                  <a:pt x="4753" y="16871"/>
                  <a:pt x="6899" y="19967"/>
                  <a:pt x="9861" y="21345"/>
                </a:cubicBezTo>
                <a:cubicBezTo>
                  <a:pt x="9866" y="21345"/>
                  <a:pt x="9866" y="21345"/>
                  <a:pt x="9871" y="21351"/>
                </a:cubicBezTo>
                <a:cubicBezTo>
                  <a:pt x="10215" y="21508"/>
                  <a:pt x="10593" y="21296"/>
                  <a:pt x="10711" y="20928"/>
                </a:cubicBezTo>
                <a:cubicBezTo>
                  <a:pt x="10738" y="20849"/>
                  <a:pt x="10763" y="20849"/>
                  <a:pt x="10785" y="20922"/>
                </a:cubicBezTo>
                <a:cubicBezTo>
                  <a:pt x="10871" y="21188"/>
                  <a:pt x="11097" y="21382"/>
                  <a:pt x="11366" y="21394"/>
                </a:cubicBezTo>
                <a:cubicBezTo>
                  <a:pt x="11522" y="21400"/>
                  <a:pt x="11576" y="21375"/>
                  <a:pt x="11635" y="21345"/>
                </a:cubicBezTo>
                <a:cubicBezTo>
                  <a:pt x="14597" y="19967"/>
                  <a:pt x="16743" y="16871"/>
                  <a:pt x="17028" y="13189"/>
                </a:cubicBezTo>
                <a:cubicBezTo>
                  <a:pt x="17033" y="13129"/>
                  <a:pt x="17087" y="13093"/>
                  <a:pt x="17135" y="13118"/>
                </a:cubicBezTo>
                <a:cubicBezTo>
                  <a:pt x="17307" y="13208"/>
                  <a:pt x="17468" y="13378"/>
                  <a:pt x="17538" y="13681"/>
                </a:cubicBezTo>
                <a:cubicBezTo>
                  <a:pt x="17732" y="14509"/>
                  <a:pt x="17839" y="17683"/>
                  <a:pt x="18672" y="17399"/>
                </a:cubicBezTo>
                <a:cubicBezTo>
                  <a:pt x="18764" y="17368"/>
                  <a:pt x="18839" y="17277"/>
                  <a:pt x="18892" y="17138"/>
                </a:cubicBezTo>
                <a:cubicBezTo>
                  <a:pt x="18919" y="17077"/>
                  <a:pt x="18963" y="17030"/>
                  <a:pt x="19022" y="17006"/>
                </a:cubicBezTo>
                <a:cubicBezTo>
                  <a:pt x="19393" y="16854"/>
                  <a:pt x="19834" y="16672"/>
                  <a:pt x="20038" y="16594"/>
                </a:cubicBezTo>
                <a:cubicBezTo>
                  <a:pt x="20108" y="16563"/>
                  <a:pt x="20161" y="16503"/>
                  <a:pt x="20182" y="16418"/>
                </a:cubicBezTo>
                <a:lnTo>
                  <a:pt x="20231" y="16242"/>
                </a:lnTo>
                <a:cubicBezTo>
                  <a:pt x="20253" y="16158"/>
                  <a:pt x="20322" y="16104"/>
                  <a:pt x="20398" y="16104"/>
                </a:cubicBezTo>
                <a:cubicBezTo>
                  <a:pt x="20602" y="16104"/>
                  <a:pt x="20968" y="16032"/>
                  <a:pt x="20876" y="15494"/>
                </a:cubicBezTo>
                <a:cubicBezTo>
                  <a:pt x="20866" y="15416"/>
                  <a:pt x="20903" y="15337"/>
                  <a:pt x="20967" y="15313"/>
                </a:cubicBezTo>
                <a:cubicBezTo>
                  <a:pt x="21408" y="15137"/>
                  <a:pt x="21554" y="15040"/>
                  <a:pt x="21489" y="14871"/>
                </a:cubicBezTo>
                <a:cubicBezTo>
                  <a:pt x="21430" y="14708"/>
                  <a:pt x="20839" y="14786"/>
                  <a:pt x="19129" y="16327"/>
                </a:cubicBezTo>
                <a:cubicBezTo>
                  <a:pt x="19081" y="16376"/>
                  <a:pt x="19005" y="16334"/>
                  <a:pt x="19000" y="16261"/>
                </a:cubicBezTo>
                <a:cubicBezTo>
                  <a:pt x="18968" y="14955"/>
                  <a:pt x="18349" y="12937"/>
                  <a:pt x="17123" y="12381"/>
                </a:cubicBezTo>
                <a:cubicBezTo>
                  <a:pt x="17086" y="12363"/>
                  <a:pt x="17054" y="12308"/>
                  <a:pt x="17054" y="12260"/>
                </a:cubicBezTo>
                <a:cubicBezTo>
                  <a:pt x="17065" y="11268"/>
                  <a:pt x="16946" y="10560"/>
                  <a:pt x="16720" y="9672"/>
                </a:cubicBezTo>
                <a:cubicBezTo>
                  <a:pt x="16709" y="9623"/>
                  <a:pt x="16737" y="9568"/>
                  <a:pt x="16786" y="9562"/>
                </a:cubicBezTo>
                <a:cubicBezTo>
                  <a:pt x="17565" y="9423"/>
                  <a:pt x="18415" y="9189"/>
                  <a:pt x="18694" y="8784"/>
                </a:cubicBezTo>
                <a:cubicBezTo>
                  <a:pt x="18796" y="8632"/>
                  <a:pt x="18806" y="8456"/>
                  <a:pt x="18763" y="8292"/>
                </a:cubicBezTo>
                <a:cubicBezTo>
                  <a:pt x="18752" y="8262"/>
                  <a:pt x="18763" y="8227"/>
                  <a:pt x="18785" y="8209"/>
                </a:cubicBezTo>
                <a:cubicBezTo>
                  <a:pt x="19027" y="7949"/>
                  <a:pt x="19306" y="7611"/>
                  <a:pt x="19198" y="7363"/>
                </a:cubicBezTo>
                <a:cubicBezTo>
                  <a:pt x="19182" y="7327"/>
                  <a:pt x="19193" y="7278"/>
                  <a:pt x="19225" y="7253"/>
                </a:cubicBezTo>
                <a:cubicBezTo>
                  <a:pt x="19709" y="6854"/>
                  <a:pt x="19667" y="6619"/>
                  <a:pt x="19613" y="6522"/>
                </a:cubicBezTo>
                <a:cubicBezTo>
                  <a:pt x="19597" y="6492"/>
                  <a:pt x="19597" y="6449"/>
                  <a:pt x="19618" y="6418"/>
                </a:cubicBezTo>
                <a:cubicBezTo>
                  <a:pt x="19763" y="6237"/>
                  <a:pt x="20188" y="5670"/>
                  <a:pt x="19833" y="5489"/>
                </a:cubicBezTo>
                <a:cubicBezTo>
                  <a:pt x="19527" y="5332"/>
                  <a:pt x="19473" y="5815"/>
                  <a:pt x="19344" y="6244"/>
                </a:cubicBezTo>
                <a:cubicBezTo>
                  <a:pt x="19333" y="6281"/>
                  <a:pt x="19301" y="6303"/>
                  <a:pt x="19264" y="6297"/>
                </a:cubicBezTo>
                <a:cubicBezTo>
                  <a:pt x="19178" y="6291"/>
                  <a:pt x="19011" y="6365"/>
                  <a:pt x="18909" y="7006"/>
                </a:cubicBezTo>
                <a:cubicBezTo>
                  <a:pt x="18904" y="7054"/>
                  <a:pt x="18860" y="7078"/>
                  <a:pt x="18817" y="7072"/>
                </a:cubicBezTo>
                <a:cubicBezTo>
                  <a:pt x="18629" y="7048"/>
                  <a:pt x="18468" y="7369"/>
                  <a:pt x="18355" y="7701"/>
                </a:cubicBezTo>
                <a:cubicBezTo>
                  <a:pt x="18339" y="7737"/>
                  <a:pt x="18307" y="7762"/>
                  <a:pt x="18269" y="7756"/>
                </a:cubicBezTo>
                <a:cubicBezTo>
                  <a:pt x="18172" y="7738"/>
                  <a:pt x="18069" y="7754"/>
                  <a:pt x="17988" y="7839"/>
                </a:cubicBezTo>
                <a:cubicBezTo>
                  <a:pt x="17451" y="8371"/>
                  <a:pt x="16958" y="8547"/>
                  <a:pt x="16490" y="8680"/>
                </a:cubicBezTo>
                <a:cubicBezTo>
                  <a:pt x="16452" y="8692"/>
                  <a:pt x="16413" y="8669"/>
                  <a:pt x="16403" y="8632"/>
                </a:cubicBezTo>
                <a:cubicBezTo>
                  <a:pt x="16209" y="8119"/>
                  <a:pt x="15984" y="7634"/>
                  <a:pt x="15721" y="7168"/>
                </a:cubicBezTo>
                <a:cubicBezTo>
                  <a:pt x="15495" y="6769"/>
                  <a:pt x="15193" y="6438"/>
                  <a:pt x="14844" y="6190"/>
                </a:cubicBezTo>
                <a:cubicBezTo>
                  <a:pt x="14811" y="6166"/>
                  <a:pt x="14807" y="6116"/>
                  <a:pt x="14834" y="6086"/>
                </a:cubicBezTo>
                <a:cubicBezTo>
                  <a:pt x="14877" y="6043"/>
                  <a:pt x="14903" y="6002"/>
                  <a:pt x="14914" y="5959"/>
                </a:cubicBezTo>
                <a:cubicBezTo>
                  <a:pt x="14957" y="5802"/>
                  <a:pt x="14914" y="5475"/>
                  <a:pt x="14817" y="5088"/>
                </a:cubicBezTo>
                <a:cubicBezTo>
                  <a:pt x="14806" y="5040"/>
                  <a:pt x="14818" y="4987"/>
                  <a:pt x="14855" y="4950"/>
                </a:cubicBezTo>
                <a:cubicBezTo>
                  <a:pt x="14958" y="4848"/>
                  <a:pt x="15060" y="4721"/>
                  <a:pt x="15146" y="4552"/>
                </a:cubicBezTo>
                <a:cubicBezTo>
                  <a:pt x="15490" y="3875"/>
                  <a:pt x="15747" y="3094"/>
                  <a:pt x="15694" y="2634"/>
                </a:cubicBezTo>
                <a:cubicBezTo>
                  <a:pt x="16274" y="2453"/>
                  <a:pt x="17247" y="2121"/>
                  <a:pt x="17226" y="1933"/>
                </a:cubicBezTo>
                <a:cubicBezTo>
                  <a:pt x="17215" y="1867"/>
                  <a:pt x="17205" y="1812"/>
                  <a:pt x="17194" y="1758"/>
                </a:cubicBezTo>
                <a:cubicBezTo>
                  <a:pt x="17463" y="1691"/>
                  <a:pt x="17827" y="1588"/>
                  <a:pt x="17854" y="1521"/>
                </a:cubicBezTo>
                <a:cubicBezTo>
                  <a:pt x="17881" y="1443"/>
                  <a:pt x="17806" y="1196"/>
                  <a:pt x="17720" y="1172"/>
                </a:cubicBezTo>
                <a:cubicBezTo>
                  <a:pt x="17655" y="1154"/>
                  <a:pt x="17312" y="1377"/>
                  <a:pt x="17113" y="1510"/>
                </a:cubicBezTo>
                <a:cubicBezTo>
                  <a:pt x="17102" y="1486"/>
                  <a:pt x="17092" y="1462"/>
                  <a:pt x="17081" y="1438"/>
                </a:cubicBezTo>
                <a:cubicBezTo>
                  <a:pt x="16990" y="1227"/>
                  <a:pt x="15936" y="1939"/>
                  <a:pt x="15479" y="2266"/>
                </a:cubicBezTo>
                <a:cubicBezTo>
                  <a:pt x="15463" y="2260"/>
                  <a:pt x="15451" y="2253"/>
                  <a:pt x="15435" y="2247"/>
                </a:cubicBezTo>
                <a:cubicBezTo>
                  <a:pt x="15005" y="2120"/>
                  <a:pt x="14630" y="3433"/>
                  <a:pt x="14506" y="3983"/>
                </a:cubicBezTo>
                <a:cubicBezTo>
                  <a:pt x="14495" y="4025"/>
                  <a:pt x="14447" y="4031"/>
                  <a:pt x="14425" y="3994"/>
                </a:cubicBezTo>
                <a:cubicBezTo>
                  <a:pt x="14114" y="3323"/>
                  <a:pt x="13689" y="2732"/>
                  <a:pt x="13243" y="2678"/>
                </a:cubicBezTo>
                <a:cubicBezTo>
                  <a:pt x="13141" y="2666"/>
                  <a:pt x="13012" y="2677"/>
                  <a:pt x="12888" y="2714"/>
                </a:cubicBezTo>
                <a:cubicBezTo>
                  <a:pt x="12845" y="2726"/>
                  <a:pt x="12796" y="2689"/>
                  <a:pt x="12796" y="2634"/>
                </a:cubicBezTo>
                <a:cubicBezTo>
                  <a:pt x="12774" y="2259"/>
                  <a:pt x="12662" y="2019"/>
                  <a:pt x="12517" y="1861"/>
                </a:cubicBezTo>
                <a:cubicBezTo>
                  <a:pt x="12485" y="1825"/>
                  <a:pt x="12484" y="1771"/>
                  <a:pt x="12522" y="1741"/>
                </a:cubicBezTo>
                <a:cubicBezTo>
                  <a:pt x="12554" y="1716"/>
                  <a:pt x="12580" y="1686"/>
                  <a:pt x="12613" y="1656"/>
                </a:cubicBezTo>
                <a:cubicBezTo>
                  <a:pt x="12935" y="1365"/>
                  <a:pt x="12565" y="1268"/>
                  <a:pt x="12715" y="1087"/>
                </a:cubicBezTo>
                <a:cubicBezTo>
                  <a:pt x="12866" y="906"/>
                  <a:pt x="13135" y="864"/>
                  <a:pt x="13291" y="205"/>
                </a:cubicBezTo>
                <a:cubicBezTo>
                  <a:pt x="13320" y="82"/>
                  <a:pt x="13114" y="-26"/>
                  <a:pt x="12994" y="6"/>
                </a:cubicBezTo>
                <a:close/>
                <a:moveTo>
                  <a:pt x="10753" y="6879"/>
                </a:moveTo>
                <a:cubicBezTo>
                  <a:pt x="11774" y="6879"/>
                  <a:pt x="12603" y="7519"/>
                  <a:pt x="12603" y="8317"/>
                </a:cubicBezTo>
                <a:cubicBezTo>
                  <a:pt x="12603" y="9115"/>
                  <a:pt x="11774" y="9757"/>
                  <a:pt x="10753" y="9757"/>
                </a:cubicBezTo>
                <a:cubicBezTo>
                  <a:pt x="9732" y="9757"/>
                  <a:pt x="8903" y="9115"/>
                  <a:pt x="8903" y="8317"/>
                </a:cubicBezTo>
                <a:cubicBezTo>
                  <a:pt x="8903" y="7519"/>
                  <a:pt x="9732" y="6879"/>
                  <a:pt x="10753" y="6879"/>
                </a:cubicBezTo>
                <a:close/>
                <a:moveTo>
                  <a:pt x="6941" y="8649"/>
                </a:moveTo>
                <a:cubicBezTo>
                  <a:pt x="7447" y="8740"/>
                  <a:pt x="7748" y="9588"/>
                  <a:pt x="7613" y="10537"/>
                </a:cubicBezTo>
                <a:cubicBezTo>
                  <a:pt x="7484" y="11486"/>
                  <a:pt x="6963" y="12186"/>
                  <a:pt x="6452" y="12095"/>
                </a:cubicBezTo>
                <a:cubicBezTo>
                  <a:pt x="5947" y="12005"/>
                  <a:pt x="5646" y="11159"/>
                  <a:pt x="5780" y="10210"/>
                </a:cubicBezTo>
                <a:cubicBezTo>
                  <a:pt x="5915" y="9261"/>
                  <a:pt x="6436" y="8559"/>
                  <a:pt x="6941" y="8649"/>
                </a:cubicBezTo>
                <a:close/>
                <a:moveTo>
                  <a:pt x="14560" y="8649"/>
                </a:moveTo>
                <a:cubicBezTo>
                  <a:pt x="15065" y="8559"/>
                  <a:pt x="15586" y="9255"/>
                  <a:pt x="15721" y="10210"/>
                </a:cubicBezTo>
                <a:cubicBezTo>
                  <a:pt x="15855" y="11165"/>
                  <a:pt x="15559" y="12005"/>
                  <a:pt x="15049" y="12095"/>
                </a:cubicBezTo>
                <a:cubicBezTo>
                  <a:pt x="14543" y="12186"/>
                  <a:pt x="14022" y="11492"/>
                  <a:pt x="13888" y="10537"/>
                </a:cubicBezTo>
                <a:cubicBezTo>
                  <a:pt x="13753" y="9588"/>
                  <a:pt x="14054" y="8740"/>
                  <a:pt x="14560" y="8649"/>
                </a:cubicBezTo>
                <a:close/>
                <a:moveTo>
                  <a:pt x="8006" y="12589"/>
                </a:moveTo>
                <a:cubicBezTo>
                  <a:pt x="8163" y="12585"/>
                  <a:pt x="8330" y="12608"/>
                  <a:pt x="8500" y="12664"/>
                </a:cubicBezTo>
                <a:cubicBezTo>
                  <a:pt x="9183" y="12882"/>
                  <a:pt x="9662" y="13517"/>
                  <a:pt x="9560" y="14085"/>
                </a:cubicBezTo>
                <a:cubicBezTo>
                  <a:pt x="9463" y="14647"/>
                  <a:pt x="8828" y="14932"/>
                  <a:pt x="8146" y="14708"/>
                </a:cubicBezTo>
                <a:cubicBezTo>
                  <a:pt x="7463" y="14491"/>
                  <a:pt x="6991" y="13856"/>
                  <a:pt x="7087" y="13288"/>
                </a:cubicBezTo>
                <a:cubicBezTo>
                  <a:pt x="7160" y="12866"/>
                  <a:pt x="7535" y="12600"/>
                  <a:pt x="8006" y="12589"/>
                </a:cubicBezTo>
                <a:close/>
                <a:moveTo>
                  <a:pt x="13496" y="12590"/>
                </a:moveTo>
                <a:cubicBezTo>
                  <a:pt x="13967" y="12603"/>
                  <a:pt x="14341" y="12866"/>
                  <a:pt x="14414" y="13288"/>
                </a:cubicBezTo>
                <a:cubicBezTo>
                  <a:pt x="14510" y="13850"/>
                  <a:pt x="14038" y="14485"/>
                  <a:pt x="13355" y="14708"/>
                </a:cubicBezTo>
                <a:cubicBezTo>
                  <a:pt x="12672" y="14926"/>
                  <a:pt x="12043" y="14647"/>
                  <a:pt x="11941" y="14085"/>
                </a:cubicBezTo>
                <a:cubicBezTo>
                  <a:pt x="11844" y="13523"/>
                  <a:pt x="12318" y="12888"/>
                  <a:pt x="13001" y="12664"/>
                </a:cubicBezTo>
                <a:cubicBezTo>
                  <a:pt x="13171" y="12610"/>
                  <a:pt x="13339" y="12586"/>
                  <a:pt x="13496" y="12590"/>
                </a:cubicBezTo>
                <a:close/>
                <a:moveTo>
                  <a:pt x="7106" y="15893"/>
                </a:moveTo>
                <a:cubicBezTo>
                  <a:pt x="7429" y="15860"/>
                  <a:pt x="7851" y="16099"/>
                  <a:pt x="8178" y="16539"/>
                </a:cubicBezTo>
                <a:cubicBezTo>
                  <a:pt x="8618" y="17125"/>
                  <a:pt x="8726" y="17833"/>
                  <a:pt x="8415" y="18130"/>
                </a:cubicBezTo>
                <a:cubicBezTo>
                  <a:pt x="8103" y="18426"/>
                  <a:pt x="7496" y="18197"/>
                  <a:pt x="7060" y="17610"/>
                </a:cubicBezTo>
                <a:cubicBezTo>
                  <a:pt x="6620" y="17030"/>
                  <a:pt x="6517" y="16316"/>
                  <a:pt x="6824" y="16019"/>
                </a:cubicBezTo>
                <a:cubicBezTo>
                  <a:pt x="6902" y="15945"/>
                  <a:pt x="6998" y="15904"/>
                  <a:pt x="7106" y="15893"/>
                </a:cubicBezTo>
                <a:close/>
                <a:moveTo>
                  <a:pt x="14404" y="15895"/>
                </a:moveTo>
                <a:cubicBezTo>
                  <a:pt x="14510" y="15905"/>
                  <a:pt x="14606" y="15945"/>
                  <a:pt x="14682" y="16019"/>
                </a:cubicBezTo>
                <a:cubicBezTo>
                  <a:pt x="14989" y="16322"/>
                  <a:pt x="14883" y="17030"/>
                  <a:pt x="14447" y="17610"/>
                </a:cubicBezTo>
                <a:cubicBezTo>
                  <a:pt x="14006" y="18191"/>
                  <a:pt x="13398" y="18426"/>
                  <a:pt x="13091" y="18130"/>
                </a:cubicBezTo>
                <a:cubicBezTo>
                  <a:pt x="12780" y="17833"/>
                  <a:pt x="12888" y="17119"/>
                  <a:pt x="13328" y="16539"/>
                </a:cubicBezTo>
                <a:cubicBezTo>
                  <a:pt x="13659" y="16104"/>
                  <a:pt x="14083" y="15863"/>
                  <a:pt x="14404" y="15895"/>
                </a:cubicBezTo>
                <a:close/>
              </a:path>
            </a:pathLst>
          </a:custGeom>
          <a:solidFill>
            <a:srgbClr val="B51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B51600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78" name="Light Bulb"/>
          <p:cNvSpPr/>
          <p:nvPr/>
        </p:nvSpPr>
        <p:spPr>
          <a:xfrm>
            <a:off x="9797167" y="4195657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79" name="Ladybug"/>
          <p:cNvSpPr/>
          <p:nvPr/>
        </p:nvSpPr>
        <p:spPr>
          <a:xfrm>
            <a:off x="9432407" y="4728528"/>
            <a:ext cx="516563" cy="457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403" fill="norm" stroke="1" extrusionOk="0">
                <a:moveTo>
                  <a:pt x="12994" y="6"/>
                </a:moveTo>
                <a:cubicBezTo>
                  <a:pt x="12954" y="17"/>
                  <a:pt x="12924" y="43"/>
                  <a:pt x="12915" y="89"/>
                </a:cubicBezTo>
                <a:cubicBezTo>
                  <a:pt x="12802" y="664"/>
                  <a:pt x="12613" y="797"/>
                  <a:pt x="12097" y="1136"/>
                </a:cubicBezTo>
                <a:cubicBezTo>
                  <a:pt x="11979" y="1215"/>
                  <a:pt x="11872" y="1317"/>
                  <a:pt x="11786" y="1419"/>
                </a:cubicBezTo>
                <a:cubicBezTo>
                  <a:pt x="11749" y="1468"/>
                  <a:pt x="11678" y="1468"/>
                  <a:pt x="11640" y="1414"/>
                </a:cubicBezTo>
                <a:cubicBezTo>
                  <a:pt x="11532" y="1244"/>
                  <a:pt x="11372" y="997"/>
                  <a:pt x="10738" y="1015"/>
                </a:cubicBezTo>
                <a:cubicBezTo>
                  <a:pt x="10104" y="997"/>
                  <a:pt x="9958" y="1244"/>
                  <a:pt x="9851" y="1414"/>
                </a:cubicBezTo>
                <a:cubicBezTo>
                  <a:pt x="9813" y="1468"/>
                  <a:pt x="9742" y="1468"/>
                  <a:pt x="9705" y="1419"/>
                </a:cubicBezTo>
                <a:cubicBezTo>
                  <a:pt x="9619" y="1311"/>
                  <a:pt x="9518" y="1215"/>
                  <a:pt x="9394" y="1136"/>
                </a:cubicBezTo>
                <a:cubicBezTo>
                  <a:pt x="8878" y="797"/>
                  <a:pt x="8694" y="670"/>
                  <a:pt x="8576" y="89"/>
                </a:cubicBezTo>
                <a:cubicBezTo>
                  <a:pt x="8538" y="-92"/>
                  <a:pt x="8162" y="41"/>
                  <a:pt x="8199" y="205"/>
                </a:cubicBezTo>
                <a:cubicBezTo>
                  <a:pt x="8355" y="870"/>
                  <a:pt x="8625" y="906"/>
                  <a:pt x="8776" y="1087"/>
                </a:cubicBezTo>
                <a:cubicBezTo>
                  <a:pt x="8926" y="1268"/>
                  <a:pt x="8554" y="1365"/>
                  <a:pt x="8876" y="1656"/>
                </a:cubicBezTo>
                <a:cubicBezTo>
                  <a:pt x="8909" y="1686"/>
                  <a:pt x="8942" y="1716"/>
                  <a:pt x="8969" y="1741"/>
                </a:cubicBezTo>
                <a:cubicBezTo>
                  <a:pt x="9007" y="1771"/>
                  <a:pt x="9006" y="1825"/>
                  <a:pt x="8974" y="1861"/>
                </a:cubicBezTo>
                <a:cubicBezTo>
                  <a:pt x="8829" y="2019"/>
                  <a:pt x="8717" y="2259"/>
                  <a:pt x="8695" y="2634"/>
                </a:cubicBezTo>
                <a:cubicBezTo>
                  <a:pt x="8690" y="2689"/>
                  <a:pt x="8646" y="2726"/>
                  <a:pt x="8603" y="2714"/>
                </a:cubicBezTo>
                <a:cubicBezTo>
                  <a:pt x="8479" y="2683"/>
                  <a:pt x="8360" y="2666"/>
                  <a:pt x="8258" y="2678"/>
                </a:cubicBezTo>
                <a:cubicBezTo>
                  <a:pt x="7817" y="2732"/>
                  <a:pt x="7393" y="3323"/>
                  <a:pt x="7076" y="3994"/>
                </a:cubicBezTo>
                <a:cubicBezTo>
                  <a:pt x="7059" y="4031"/>
                  <a:pt x="7006" y="4025"/>
                  <a:pt x="6995" y="3983"/>
                </a:cubicBezTo>
                <a:cubicBezTo>
                  <a:pt x="6871" y="3433"/>
                  <a:pt x="6496" y="2120"/>
                  <a:pt x="6066" y="2247"/>
                </a:cubicBezTo>
                <a:cubicBezTo>
                  <a:pt x="6050" y="2253"/>
                  <a:pt x="6033" y="2260"/>
                  <a:pt x="6022" y="2266"/>
                </a:cubicBezTo>
                <a:cubicBezTo>
                  <a:pt x="5565" y="1939"/>
                  <a:pt x="4513" y="1227"/>
                  <a:pt x="4421" y="1438"/>
                </a:cubicBezTo>
                <a:cubicBezTo>
                  <a:pt x="4411" y="1462"/>
                  <a:pt x="4398" y="1486"/>
                  <a:pt x="4388" y="1510"/>
                </a:cubicBezTo>
                <a:cubicBezTo>
                  <a:pt x="4189" y="1377"/>
                  <a:pt x="3851" y="1154"/>
                  <a:pt x="3781" y="1172"/>
                </a:cubicBezTo>
                <a:cubicBezTo>
                  <a:pt x="3695" y="1196"/>
                  <a:pt x="3620" y="1437"/>
                  <a:pt x="3647" y="1521"/>
                </a:cubicBezTo>
                <a:cubicBezTo>
                  <a:pt x="3668" y="1594"/>
                  <a:pt x="4038" y="1697"/>
                  <a:pt x="4307" y="1758"/>
                </a:cubicBezTo>
                <a:cubicBezTo>
                  <a:pt x="4296" y="1806"/>
                  <a:pt x="4286" y="1867"/>
                  <a:pt x="4275" y="1933"/>
                </a:cubicBezTo>
                <a:cubicBezTo>
                  <a:pt x="4254" y="2121"/>
                  <a:pt x="5221" y="2453"/>
                  <a:pt x="5807" y="2634"/>
                </a:cubicBezTo>
                <a:cubicBezTo>
                  <a:pt x="5753" y="3094"/>
                  <a:pt x="6018" y="3875"/>
                  <a:pt x="6357" y="4552"/>
                </a:cubicBezTo>
                <a:cubicBezTo>
                  <a:pt x="6443" y="4721"/>
                  <a:pt x="6538" y="4854"/>
                  <a:pt x="6646" y="4950"/>
                </a:cubicBezTo>
                <a:cubicBezTo>
                  <a:pt x="6683" y="4987"/>
                  <a:pt x="6695" y="5034"/>
                  <a:pt x="6684" y="5088"/>
                </a:cubicBezTo>
                <a:cubicBezTo>
                  <a:pt x="6582" y="5475"/>
                  <a:pt x="6538" y="5802"/>
                  <a:pt x="6587" y="5959"/>
                </a:cubicBezTo>
                <a:cubicBezTo>
                  <a:pt x="6597" y="6002"/>
                  <a:pt x="6624" y="6043"/>
                  <a:pt x="6667" y="6086"/>
                </a:cubicBezTo>
                <a:cubicBezTo>
                  <a:pt x="6694" y="6116"/>
                  <a:pt x="6690" y="6166"/>
                  <a:pt x="6657" y="6190"/>
                </a:cubicBezTo>
                <a:cubicBezTo>
                  <a:pt x="6313" y="6438"/>
                  <a:pt x="6012" y="6769"/>
                  <a:pt x="5780" y="7168"/>
                </a:cubicBezTo>
                <a:cubicBezTo>
                  <a:pt x="5517" y="7634"/>
                  <a:pt x="5286" y="8125"/>
                  <a:pt x="5098" y="8632"/>
                </a:cubicBezTo>
                <a:cubicBezTo>
                  <a:pt x="5082" y="8669"/>
                  <a:pt x="5045" y="8692"/>
                  <a:pt x="5013" y="8680"/>
                </a:cubicBezTo>
                <a:cubicBezTo>
                  <a:pt x="4545" y="8547"/>
                  <a:pt x="4050" y="8377"/>
                  <a:pt x="3512" y="7839"/>
                </a:cubicBezTo>
                <a:cubicBezTo>
                  <a:pt x="3432" y="7760"/>
                  <a:pt x="3334" y="7738"/>
                  <a:pt x="3232" y="7756"/>
                </a:cubicBezTo>
                <a:cubicBezTo>
                  <a:pt x="3194" y="7762"/>
                  <a:pt x="3157" y="7743"/>
                  <a:pt x="3146" y="7701"/>
                </a:cubicBezTo>
                <a:cubicBezTo>
                  <a:pt x="3028" y="7369"/>
                  <a:pt x="2872" y="7048"/>
                  <a:pt x="2684" y="7072"/>
                </a:cubicBezTo>
                <a:cubicBezTo>
                  <a:pt x="2641" y="7078"/>
                  <a:pt x="2604" y="7048"/>
                  <a:pt x="2594" y="7006"/>
                </a:cubicBezTo>
                <a:cubicBezTo>
                  <a:pt x="2491" y="6365"/>
                  <a:pt x="2323" y="6285"/>
                  <a:pt x="2237" y="6297"/>
                </a:cubicBezTo>
                <a:cubicBezTo>
                  <a:pt x="2200" y="6303"/>
                  <a:pt x="2167" y="6281"/>
                  <a:pt x="2157" y="6244"/>
                </a:cubicBezTo>
                <a:cubicBezTo>
                  <a:pt x="2028" y="5815"/>
                  <a:pt x="1974" y="5332"/>
                  <a:pt x="1668" y="5489"/>
                </a:cubicBezTo>
                <a:cubicBezTo>
                  <a:pt x="1318" y="5664"/>
                  <a:pt x="1743" y="6237"/>
                  <a:pt x="1883" y="6418"/>
                </a:cubicBezTo>
                <a:cubicBezTo>
                  <a:pt x="1904" y="6449"/>
                  <a:pt x="1909" y="6492"/>
                  <a:pt x="1888" y="6522"/>
                </a:cubicBezTo>
                <a:cubicBezTo>
                  <a:pt x="1834" y="6619"/>
                  <a:pt x="1787" y="6854"/>
                  <a:pt x="2276" y="7253"/>
                </a:cubicBezTo>
                <a:cubicBezTo>
                  <a:pt x="2303" y="7278"/>
                  <a:pt x="2319" y="7327"/>
                  <a:pt x="2303" y="7363"/>
                </a:cubicBezTo>
                <a:cubicBezTo>
                  <a:pt x="2195" y="7611"/>
                  <a:pt x="2469" y="7949"/>
                  <a:pt x="2716" y="8209"/>
                </a:cubicBezTo>
                <a:cubicBezTo>
                  <a:pt x="2738" y="8233"/>
                  <a:pt x="2749" y="8262"/>
                  <a:pt x="2738" y="8292"/>
                </a:cubicBezTo>
                <a:cubicBezTo>
                  <a:pt x="2695" y="8456"/>
                  <a:pt x="2706" y="8632"/>
                  <a:pt x="2809" y="8784"/>
                </a:cubicBezTo>
                <a:cubicBezTo>
                  <a:pt x="3088" y="9189"/>
                  <a:pt x="3937" y="9423"/>
                  <a:pt x="4717" y="9562"/>
                </a:cubicBezTo>
                <a:cubicBezTo>
                  <a:pt x="4765" y="9568"/>
                  <a:pt x="4792" y="9623"/>
                  <a:pt x="4781" y="9672"/>
                </a:cubicBezTo>
                <a:cubicBezTo>
                  <a:pt x="4550" y="10560"/>
                  <a:pt x="4437" y="11268"/>
                  <a:pt x="4448" y="12260"/>
                </a:cubicBezTo>
                <a:cubicBezTo>
                  <a:pt x="4448" y="12308"/>
                  <a:pt x="4415" y="12363"/>
                  <a:pt x="4378" y="12381"/>
                </a:cubicBezTo>
                <a:cubicBezTo>
                  <a:pt x="3152" y="12937"/>
                  <a:pt x="2533" y="14961"/>
                  <a:pt x="2501" y="16261"/>
                </a:cubicBezTo>
                <a:cubicBezTo>
                  <a:pt x="2501" y="16334"/>
                  <a:pt x="2426" y="16370"/>
                  <a:pt x="2372" y="16327"/>
                </a:cubicBezTo>
                <a:cubicBezTo>
                  <a:pt x="662" y="14786"/>
                  <a:pt x="72" y="14708"/>
                  <a:pt x="13" y="14871"/>
                </a:cubicBezTo>
                <a:cubicBezTo>
                  <a:pt x="-46" y="15040"/>
                  <a:pt x="99" y="15138"/>
                  <a:pt x="529" y="15313"/>
                </a:cubicBezTo>
                <a:cubicBezTo>
                  <a:pt x="593" y="15337"/>
                  <a:pt x="630" y="15416"/>
                  <a:pt x="620" y="15494"/>
                </a:cubicBezTo>
                <a:cubicBezTo>
                  <a:pt x="534" y="16032"/>
                  <a:pt x="899" y="16104"/>
                  <a:pt x="1098" y="16104"/>
                </a:cubicBezTo>
                <a:cubicBezTo>
                  <a:pt x="1174" y="16104"/>
                  <a:pt x="1243" y="16164"/>
                  <a:pt x="1265" y="16242"/>
                </a:cubicBezTo>
                <a:lnTo>
                  <a:pt x="1313" y="16418"/>
                </a:lnTo>
                <a:cubicBezTo>
                  <a:pt x="1335" y="16497"/>
                  <a:pt x="1388" y="16563"/>
                  <a:pt x="1458" y="16594"/>
                </a:cubicBezTo>
                <a:cubicBezTo>
                  <a:pt x="1662" y="16672"/>
                  <a:pt x="2103" y="16848"/>
                  <a:pt x="2474" y="17006"/>
                </a:cubicBezTo>
                <a:cubicBezTo>
                  <a:pt x="2533" y="17030"/>
                  <a:pt x="2577" y="17077"/>
                  <a:pt x="2604" y="17138"/>
                </a:cubicBezTo>
                <a:cubicBezTo>
                  <a:pt x="2657" y="17271"/>
                  <a:pt x="2732" y="17368"/>
                  <a:pt x="2824" y="17399"/>
                </a:cubicBezTo>
                <a:cubicBezTo>
                  <a:pt x="3657" y="17683"/>
                  <a:pt x="3764" y="14509"/>
                  <a:pt x="3958" y="13681"/>
                </a:cubicBezTo>
                <a:cubicBezTo>
                  <a:pt x="4028" y="13378"/>
                  <a:pt x="4189" y="13208"/>
                  <a:pt x="4361" y="13118"/>
                </a:cubicBezTo>
                <a:cubicBezTo>
                  <a:pt x="4409" y="13093"/>
                  <a:pt x="4468" y="13129"/>
                  <a:pt x="4468" y="13189"/>
                </a:cubicBezTo>
                <a:cubicBezTo>
                  <a:pt x="4753" y="16871"/>
                  <a:pt x="6899" y="19967"/>
                  <a:pt x="9861" y="21345"/>
                </a:cubicBezTo>
                <a:cubicBezTo>
                  <a:pt x="9866" y="21345"/>
                  <a:pt x="9866" y="21345"/>
                  <a:pt x="9871" y="21351"/>
                </a:cubicBezTo>
                <a:cubicBezTo>
                  <a:pt x="10215" y="21508"/>
                  <a:pt x="10593" y="21296"/>
                  <a:pt x="10711" y="20928"/>
                </a:cubicBezTo>
                <a:cubicBezTo>
                  <a:pt x="10738" y="20849"/>
                  <a:pt x="10763" y="20849"/>
                  <a:pt x="10785" y="20922"/>
                </a:cubicBezTo>
                <a:cubicBezTo>
                  <a:pt x="10871" y="21188"/>
                  <a:pt x="11097" y="21382"/>
                  <a:pt x="11366" y="21394"/>
                </a:cubicBezTo>
                <a:cubicBezTo>
                  <a:pt x="11522" y="21400"/>
                  <a:pt x="11576" y="21375"/>
                  <a:pt x="11635" y="21345"/>
                </a:cubicBezTo>
                <a:cubicBezTo>
                  <a:pt x="14597" y="19967"/>
                  <a:pt x="16743" y="16871"/>
                  <a:pt x="17028" y="13189"/>
                </a:cubicBezTo>
                <a:cubicBezTo>
                  <a:pt x="17033" y="13129"/>
                  <a:pt x="17087" y="13093"/>
                  <a:pt x="17135" y="13118"/>
                </a:cubicBezTo>
                <a:cubicBezTo>
                  <a:pt x="17307" y="13208"/>
                  <a:pt x="17468" y="13378"/>
                  <a:pt x="17538" y="13681"/>
                </a:cubicBezTo>
                <a:cubicBezTo>
                  <a:pt x="17732" y="14509"/>
                  <a:pt x="17839" y="17683"/>
                  <a:pt x="18672" y="17399"/>
                </a:cubicBezTo>
                <a:cubicBezTo>
                  <a:pt x="18764" y="17368"/>
                  <a:pt x="18839" y="17277"/>
                  <a:pt x="18892" y="17138"/>
                </a:cubicBezTo>
                <a:cubicBezTo>
                  <a:pt x="18919" y="17077"/>
                  <a:pt x="18963" y="17030"/>
                  <a:pt x="19022" y="17006"/>
                </a:cubicBezTo>
                <a:cubicBezTo>
                  <a:pt x="19393" y="16854"/>
                  <a:pt x="19834" y="16672"/>
                  <a:pt x="20038" y="16594"/>
                </a:cubicBezTo>
                <a:cubicBezTo>
                  <a:pt x="20108" y="16563"/>
                  <a:pt x="20161" y="16503"/>
                  <a:pt x="20182" y="16418"/>
                </a:cubicBezTo>
                <a:lnTo>
                  <a:pt x="20231" y="16242"/>
                </a:lnTo>
                <a:cubicBezTo>
                  <a:pt x="20253" y="16158"/>
                  <a:pt x="20322" y="16104"/>
                  <a:pt x="20398" y="16104"/>
                </a:cubicBezTo>
                <a:cubicBezTo>
                  <a:pt x="20602" y="16104"/>
                  <a:pt x="20968" y="16032"/>
                  <a:pt x="20876" y="15494"/>
                </a:cubicBezTo>
                <a:cubicBezTo>
                  <a:pt x="20866" y="15416"/>
                  <a:pt x="20903" y="15337"/>
                  <a:pt x="20967" y="15313"/>
                </a:cubicBezTo>
                <a:cubicBezTo>
                  <a:pt x="21408" y="15137"/>
                  <a:pt x="21554" y="15040"/>
                  <a:pt x="21489" y="14871"/>
                </a:cubicBezTo>
                <a:cubicBezTo>
                  <a:pt x="21430" y="14708"/>
                  <a:pt x="20839" y="14786"/>
                  <a:pt x="19129" y="16327"/>
                </a:cubicBezTo>
                <a:cubicBezTo>
                  <a:pt x="19081" y="16376"/>
                  <a:pt x="19005" y="16334"/>
                  <a:pt x="19000" y="16261"/>
                </a:cubicBezTo>
                <a:cubicBezTo>
                  <a:pt x="18968" y="14955"/>
                  <a:pt x="18349" y="12937"/>
                  <a:pt x="17123" y="12381"/>
                </a:cubicBezTo>
                <a:cubicBezTo>
                  <a:pt x="17086" y="12363"/>
                  <a:pt x="17054" y="12308"/>
                  <a:pt x="17054" y="12260"/>
                </a:cubicBezTo>
                <a:cubicBezTo>
                  <a:pt x="17065" y="11268"/>
                  <a:pt x="16946" y="10560"/>
                  <a:pt x="16720" y="9672"/>
                </a:cubicBezTo>
                <a:cubicBezTo>
                  <a:pt x="16709" y="9623"/>
                  <a:pt x="16737" y="9568"/>
                  <a:pt x="16786" y="9562"/>
                </a:cubicBezTo>
                <a:cubicBezTo>
                  <a:pt x="17565" y="9423"/>
                  <a:pt x="18415" y="9189"/>
                  <a:pt x="18694" y="8784"/>
                </a:cubicBezTo>
                <a:cubicBezTo>
                  <a:pt x="18796" y="8632"/>
                  <a:pt x="18806" y="8456"/>
                  <a:pt x="18763" y="8292"/>
                </a:cubicBezTo>
                <a:cubicBezTo>
                  <a:pt x="18752" y="8262"/>
                  <a:pt x="18763" y="8227"/>
                  <a:pt x="18785" y="8209"/>
                </a:cubicBezTo>
                <a:cubicBezTo>
                  <a:pt x="19027" y="7949"/>
                  <a:pt x="19306" y="7611"/>
                  <a:pt x="19198" y="7363"/>
                </a:cubicBezTo>
                <a:cubicBezTo>
                  <a:pt x="19182" y="7327"/>
                  <a:pt x="19193" y="7278"/>
                  <a:pt x="19225" y="7253"/>
                </a:cubicBezTo>
                <a:cubicBezTo>
                  <a:pt x="19709" y="6854"/>
                  <a:pt x="19667" y="6619"/>
                  <a:pt x="19613" y="6522"/>
                </a:cubicBezTo>
                <a:cubicBezTo>
                  <a:pt x="19597" y="6492"/>
                  <a:pt x="19597" y="6449"/>
                  <a:pt x="19618" y="6418"/>
                </a:cubicBezTo>
                <a:cubicBezTo>
                  <a:pt x="19763" y="6237"/>
                  <a:pt x="20188" y="5670"/>
                  <a:pt x="19833" y="5489"/>
                </a:cubicBezTo>
                <a:cubicBezTo>
                  <a:pt x="19527" y="5332"/>
                  <a:pt x="19473" y="5815"/>
                  <a:pt x="19344" y="6244"/>
                </a:cubicBezTo>
                <a:cubicBezTo>
                  <a:pt x="19333" y="6281"/>
                  <a:pt x="19301" y="6303"/>
                  <a:pt x="19264" y="6297"/>
                </a:cubicBezTo>
                <a:cubicBezTo>
                  <a:pt x="19178" y="6291"/>
                  <a:pt x="19011" y="6365"/>
                  <a:pt x="18909" y="7006"/>
                </a:cubicBezTo>
                <a:cubicBezTo>
                  <a:pt x="18904" y="7054"/>
                  <a:pt x="18860" y="7078"/>
                  <a:pt x="18817" y="7072"/>
                </a:cubicBezTo>
                <a:cubicBezTo>
                  <a:pt x="18629" y="7048"/>
                  <a:pt x="18468" y="7369"/>
                  <a:pt x="18355" y="7701"/>
                </a:cubicBezTo>
                <a:cubicBezTo>
                  <a:pt x="18339" y="7737"/>
                  <a:pt x="18307" y="7762"/>
                  <a:pt x="18269" y="7756"/>
                </a:cubicBezTo>
                <a:cubicBezTo>
                  <a:pt x="18172" y="7738"/>
                  <a:pt x="18069" y="7754"/>
                  <a:pt x="17988" y="7839"/>
                </a:cubicBezTo>
                <a:cubicBezTo>
                  <a:pt x="17451" y="8371"/>
                  <a:pt x="16958" y="8547"/>
                  <a:pt x="16490" y="8680"/>
                </a:cubicBezTo>
                <a:cubicBezTo>
                  <a:pt x="16452" y="8692"/>
                  <a:pt x="16413" y="8669"/>
                  <a:pt x="16403" y="8632"/>
                </a:cubicBezTo>
                <a:cubicBezTo>
                  <a:pt x="16209" y="8119"/>
                  <a:pt x="15984" y="7634"/>
                  <a:pt x="15721" y="7168"/>
                </a:cubicBezTo>
                <a:cubicBezTo>
                  <a:pt x="15495" y="6769"/>
                  <a:pt x="15193" y="6438"/>
                  <a:pt x="14844" y="6190"/>
                </a:cubicBezTo>
                <a:cubicBezTo>
                  <a:pt x="14811" y="6166"/>
                  <a:pt x="14807" y="6116"/>
                  <a:pt x="14834" y="6086"/>
                </a:cubicBezTo>
                <a:cubicBezTo>
                  <a:pt x="14877" y="6043"/>
                  <a:pt x="14903" y="6002"/>
                  <a:pt x="14914" y="5959"/>
                </a:cubicBezTo>
                <a:cubicBezTo>
                  <a:pt x="14957" y="5802"/>
                  <a:pt x="14914" y="5475"/>
                  <a:pt x="14817" y="5088"/>
                </a:cubicBezTo>
                <a:cubicBezTo>
                  <a:pt x="14806" y="5040"/>
                  <a:pt x="14818" y="4987"/>
                  <a:pt x="14855" y="4950"/>
                </a:cubicBezTo>
                <a:cubicBezTo>
                  <a:pt x="14958" y="4848"/>
                  <a:pt x="15060" y="4721"/>
                  <a:pt x="15146" y="4552"/>
                </a:cubicBezTo>
                <a:cubicBezTo>
                  <a:pt x="15490" y="3875"/>
                  <a:pt x="15747" y="3094"/>
                  <a:pt x="15694" y="2634"/>
                </a:cubicBezTo>
                <a:cubicBezTo>
                  <a:pt x="16274" y="2453"/>
                  <a:pt x="17247" y="2121"/>
                  <a:pt x="17226" y="1933"/>
                </a:cubicBezTo>
                <a:cubicBezTo>
                  <a:pt x="17215" y="1867"/>
                  <a:pt x="17205" y="1812"/>
                  <a:pt x="17194" y="1758"/>
                </a:cubicBezTo>
                <a:cubicBezTo>
                  <a:pt x="17463" y="1691"/>
                  <a:pt x="17827" y="1588"/>
                  <a:pt x="17854" y="1521"/>
                </a:cubicBezTo>
                <a:cubicBezTo>
                  <a:pt x="17881" y="1443"/>
                  <a:pt x="17806" y="1196"/>
                  <a:pt x="17720" y="1172"/>
                </a:cubicBezTo>
                <a:cubicBezTo>
                  <a:pt x="17655" y="1154"/>
                  <a:pt x="17312" y="1377"/>
                  <a:pt x="17113" y="1510"/>
                </a:cubicBezTo>
                <a:cubicBezTo>
                  <a:pt x="17102" y="1486"/>
                  <a:pt x="17092" y="1462"/>
                  <a:pt x="17081" y="1438"/>
                </a:cubicBezTo>
                <a:cubicBezTo>
                  <a:pt x="16990" y="1227"/>
                  <a:pt x="15936" y="1939"/>
                  <a:pt x="15479" y="2266"/>
                </a:cubicBezTo>
                <a:cubicBezTo>
                  <a:pt x="15463" y="2260"/>
                  <a:pt x="15451" y="2253"/>
                  <a:pt x="15435" y="2247"/>
                </a:cubicBezTo>
                <a:cubicBezTo>
                  <a:pt x="15005" y="2120"/>
                  <a:pt x="14630" y="3433"/>
                  <a:pt x="14506" y="3983"/>
                </a:cubicBezTo>
                <a:cubicBezTo>
                  <a:pt x="14495" y="4025"/>
                  <a:pt x="14447" y="4031"/>
                  <a:pt x="14425" y="3994"/>
                </a:cubicBezTo>
                <a:cubicBezTo>
                  <a:pt x="14114" y="3323"/>
                  <a:pt x="13689" y="2732"/>
                  <a:pt x="13243" y="2678"/>
                </a:cubicBezTo>
                <a:cubicBezTo>
                  <a:pt x="13141" y="2666"/>
                  <a:pt x="13012" y="2677"/>
                  <a:pt x="12888" y="2714"/>
                </a:cubicBezTo>
                <a:cubicBezTo>
                  <a:pt x="12845" y="2726"/>
                  <a:pt x="12796" y="2689"/>
                  <a:pt x="12796" y="2634"/>
                </a:cubicBezTo>
                <a:cubicBezTo>
                  <a:pt x="12774" y="2259"/>
                  <a:pt x="12662" y="2019"/>
                  <a:pt x="12517" y="1861"/>
                </a:cubicBezTo>
                <a:cubicBezTo>
                  <a:pt x="12485" y="1825"/>
                  <a:pt x="12484" y="1771"/>
                  <a:pt x="12522" y="1741"/>
                </a:cubicBezTo>
                <a:cubicBezTo>
                  <a:pt x="12554" y="1716"/>
                  <a:pt x="12580" y="1686"/>
                  <a:pt x="12613" y="1656"/>
                </a:cubicBezTo>
                <a:cubicBezTo>
                  <a:pt x="12935" y="1365"/>
                  <a:pt x="12565" y="1268"/>
                  <a:pt x="12715" y="1087"/>
                </a:cubicBezTo>
                <a:cubicBezTo>
                  <a:pt x="12866" y="906"/>
                  <a:pt x="13135" y="864"/>
                  <a:pt x="13291" y="205"/>
                </a:cubicBezTo>
                <a:cubicBezTo>
                  <a:pt x="13320" y="82"/>
                  <a:pt x="13114" y="-26"/>
                  <a:pt x="12994" y="6"/>
                </a:cubicBezTo>
                <a:close/>
                <a:moveTo>
                  <a:pt x="10753" y="6879"/>
                </a:moveTo>
                <a:cubicBezTo>
                  <a:pt x="11774" y="6879"/>
                  <a:pt x="12603" y="7519"/>
                  <a:pt x="12603" y="8317"/>
                </a:cubicBezTo>
                <a:cubicBezTo>
                  <a:pt x="12603" y="9115"/>
                  <a:pt x="11774" y="9757"/>
                  <a:pt x="10753" y="9757"/>
                </a:cubicBezTo>
                <a:cubicBezTo>
                  <a:pt x="9732" y="9757"/>
                  <a:pt x="8903" y="9115"/>
                  <a:pt x="8903" y="8317"/>
                </a:cubicBezTo>
                <a:cubicBezTo>
                  <a:pt x="8903" y="7519"/>
                  <a:pt x="9732" y="6879"/>
                  <a:pt x="10753" y="6879"/>
                </a:cubicBezTo>
                <a:close/>
                <a:moveTo>
                  <a:pt x="6941" y="8649"/>
                </a:moveTo>
                <a:cubicBezTo>
                  <a:pt x="7447" y="8740"/>
                  <a:pt x="7748" y="9588"/>
                  <a:pt x="7613" y="10537"/>
                </a:cubicBezTo>
                <a:cubicBezTo>
                  <a:pt x="7484" y="11486"/>
                  <a:pt x="6963" y="12186"/>
                  <a:pt x="6452" y="12095"/>
                </a:cubicBezTo>
                <a:cubicBezTo>
                  <a:pt x="5947" y="12005"/>
                  <a:pt x="5646" y="11159"/>
                  <a:pt x="5780" y="10210"/>
                </a:cubicBezTo>
                <a:cubicBezTo>
                  <a:pt x="5915" y="9261"/>
                  <a:pt x="6436" y="8559"/>
                  <a:pt x="6941" y="8649"/>
                </a:cubicBezTo>
                <a:close/>
                <a:moveTo>
                  <a:pt x="14560" y="8649"/>
                </a:moveTo>
                <a:cubicBezTo>
                  <a:pt x="15065" y="8559"/>
                  <a:pt x="15586" y="9255"/>
                  <a:pt x="15721" y="10210"/>
                </a:cubicBezTo>
                <a:cubicBezTo>
                  <a:pt x="15855" y="11165"/>
                  <a:pt x="15559" y="12005"/>
                  <a:pt x="15049" y="12095"/>
                </a:cubicBezTo>
                <a:cubicBezTo>
                  <a:pt x="14543" y="12186"/>
                  <a:pt x="14022" y="11492"/>
                  <a:pt x="13888" y="10537"/>
                </a:cubicBezTo>
                <a:cubicBezTo>
                  <a:pt x="13753" y="9588"/>
                  <a:pt x="14054" y="8740"/>
                  <a:pt x="14560" y="8649"/>
                </a:cubicBezTo>
                <a:close/>
                <a:moveTo>
                  <a:pt x="8006" y="12589"/>
                </a:moveTo>
                <a:cubicBezTo>
                  <a:pt x="8163" y="12585"/>
                  <a:pt x="8330" y="12608"/>
                  <a:pt x="8500" y="12664"/>
                </a:cubicBezTo>
                <a:cubicBezTo>
                  <a:pt x="9183" y="12882"/>
                  <a:pt x="9662" y="13517"/>
                  <a:pt x="9560" y="14085"/>
                </a:cubicBezTo>
                <a:cubicBezTo>
                  <a:pt x="9463" y="14647"/>
                  <a:pt x="8828" y="14932"/>
                  <a:pt x="8146" y="14708"/>
                </a:cubicBezTo>
                <a:cubicBezTo>
                  <a:pt x="7463" y="14491"/>
                  <a:pt x="6991" y="13856"/>
                  <a:pt x="7087" y="13288"/>
                </a:cubicBezTo>
                <a:cubicBezTo>
                  <a:pt x="7160" y="12866"/>
                  <a:pt x="7535" y="12600"/>
                  <a:pt x="8006" y="12589"/>
                </a:cubicBezTo>
                <a:close/>
                <a:moveTo>
                  <a:pt x="13496" y="12590"/>
                </a:moveTo>
                <a:cubicBezTo>
                  <a:pt x="13967" y="12603"/>
                  <a:pt x="14341" y="12866"/>
                  <a:pt x="14414" y="13288"/>
                </a:cubicBezTo>
                <a:cubicBezTo>
                  <a:pt x="14510" y="13850"/>
                  <a:pt x="14038" y="14485"/>
                  <a:pt x="13355" y="14708"/>
                </a:cubicBezTo>
                <a:cubicBezTo>
                  <a:pt x="12672" y="14926"/>
                  <a:pt x="12043" y="14647"/>
                  <a:pt x="11941" y="14085"/>
                </a:cubicBezTo>
                <a:cubicBezTo>
                  <a:pt x="11844" y="13523"/>
                  <a:pt x="12318" y="12888"/>
                  <a:pt x="13001" y="12664"/>
                </a:cubicBezTo>
                <a:cubicBezTo>
                  <a:pt x="13171" y="12610"/>
                  <a:pt x="13339" y="12586"/>
                  <a:pt x="13496" y="12590"/>
                </a:cubicBezTo>
                <a:close/>
                <a:moveTo>
                  <a:pt x="7106" y="15893"/>
                </a:moveTo>
                <a:cubicBezTo>
                  <a:pt x="7429" y="15860"/>
                  <a:pt x="7851" y="16099"/>
                  <a:pt x="8178" y="16539"/>
                </a:cubicBezTo>
                <a:cubicBezTo>
                  <a:pt x="8618" y="17125"/>
                  <a:pt x="8726" y="17833"/>
                  <a:pt x="8415" y="18130"/>
                </a:cubicBezTo>
                <a:cubicBezTo>
                  <a:pt x="8103" y="18426"/>
                  <a:pt x="7496" y="18197"/>
                  <a:pt x="7060" y="17610"/>
                </a:cubicBezTo>
                <a:cubicBezTo>
                  <a:pt x="6620" y="17030"/>
                  <a:pt x="6517" y="16316"/>
                  <a:pt x="6824" y="16019"/>
                </a:cubicBezTo>
                <a:cubicBezTo>
                  <a:pt x="6902" y="15945"/>
                  <a:pt x="6998" y="15904"/>
                  <a:pt x="7106" y="15893"/>
                </a:cubicBezTo>
                <a:close/>
                <a:moveTo>
                  <a:pt x="14404" y="15895"/>
                </a:moveTo>
                <a:cubicBezTo>
                  <a:pt x="14510" y="15905"/>
                  <a:pt x="14606" y="15945"/>
                  <a:pt x="14682" y="16019"/>
                </a:cubicBezTo>
                <a:cubicBezTo>
                  <a:pt x="14989" y="16322"/>
                  <a:pt x="14883" y="17030"/>
                  <a:pt x="14447" y="17610"/>
                </a:cubicBezTo>
                <a:cubicBezTo>
                  <a:pt x="14006" y="18191"/>
                  <a:pt x="13398" y="18426"/>
                  <a:pt x="13091" y="18130"/>
                </a:cubicBezTo>
                <a:cubicBezTo>
                  <a:pt x="12780" y="17833"/>
                  <a:pt x="12888" y="17119"/>
                  <a:pt x="13328" y="16539"/>
                </a:cubicBezTo>
                <a:cubicBezTo>
                  <a:pt x="13659" y="16104"/>
                  <a:pt x="14083" y="15863"/>
                  <a:pt x="14404" y="15895"/>
                </a:cubicBezTo>
                <a:close/>
              </a:path>
            </a:pathLst>
          </a:custGeom>
          <a:solidFill>
            <a:srgbClr val="B51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B51600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80" name="Light Bulb"/>
          <p:cNvSpPr/>
          <p:nvPr/>
        </p:nvSpPr>
        <p:spPr>
          <a:xfrm>
            <a:off x="10622667" y="2711875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81" name="Light Bulb"/>
          <p:cNvSpPr/>
          <p:nvPr/>
        </p:nvSpPr>
        <p:spPr>
          <a:xfrm>
            <a:off x="11130667" y="2711875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82" name="Light Bulb"/>
          <p:cNvSpPr/>
          <p:nvPr/>
        </p:nvSpPr>
        <p:spPr>
          <a:xfrm>
            <a:off x="10622667" y="3473877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83" name="Light Bulb"/>
          <p:cNvSpPr/>
          <p:nvPr/>
        </p:nvSpPr>
        <p:spPr>
          <a:xfrm>
            <a:off x="11130667" y="4195657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84" name="Ladybug"/>
          <p:cNvSpPr/>
          <p:nvPr/>
        </p:nvSpPr>
        <p:spPr>
          <a:xfrm>
            <a:off x="10791307" y="4728528"/>
            <a:ext cx="516563" cy="457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403" fill="norm" stroke="1" extrusionOk="0">
                <a:moveTo>
                  <a:pt x="12994" y="6"/>
                </a:moveTo>
                <a:cubicBezTo>
                  <a:pt x="12954" y="17"/>
                  <a:pt x="12924" y="43"/>
                  <a:pt x="12915" y="89"/>
                </a:cubicBezTo>
                <a:cubicBezTo>
                  <a:pt x="12802" y="664"/>
                  <a:pt x="12613" y="797"/>
                  <a:pt x="12097" y="1136"/>
                </a:cubicBezTo>
                <a:cubicBezTo>
                  <a:pt x="11979" y="1215"/>
                  <a:pt x="11872" y="1317"/>
                  <a:pt x="11786" y="1419"/>
                </a:cubicBezTo>
                <a:cubicBezTo>
                  <a:pt x="11749" y="1468"/>
                  <a:pt x="11678" y="1468"/>
                  <a:pt x="11640" y="1414"/>
                </a:cubicBezTo>
                <a:cubicBezTo>
                  <a:pt x="11532" y="1244"/>
                  <a:pt x="11372" y="997"/>
                  <a:pt x="10738" y="1015"/>
                </a:cubicBezTo>
                <a:cubicBezTo>
                  <a:pt x="10104" y="997"/>
                  <a:pt x="9958" y="1244"/>
                  <a:pt x="9851" y="1414"/>
                </a:cubicBezTo>
                <a:cubicBezTo>
                  <a:pt x="9813" y="1468"/>
                  <a:pt x="9742" y="1468"/>
                  <a:pt x="9705" y="1419"/>
                </a:cubicBezTo>
                <a:cubicBezTo>
                  <a:pt x="9619" y="1311"/>
                  <a:pt x="9518" y="1215"/>
                  <a:pt x="9394" y="1136"/>
                </a:cubicBezTo>
                <a:cubicBezTo>
                  <a:pt x="8878" y="797"/>
                  <a:pt x="8694" y="670"/>
                  <a:pt x="8576" y="89"/>
                </a:cubicBezTo>
                <a:cubicBezTo>
                  <a:pt x="8538" y="-92"/>
                  <a:pt x="8162" y="41"/>
                  <a:pt x="8199" y="205"/>
                </a:cubicBezTo>
                <a:cubicBezTo>
                  <a:pt x="8355" y="870"/>
                  <a:pt x="8625" y="906"/>
                  <a:pt x="8776" y="1087"/>
                </a:cubicBezTo>
                <a:cubicBezTo>
                  <a:pt x="8926" y="1268"/>
                  <a:pt x="8554" y="1365"/>
                  <a:pt x="8876" y="1656"/>
                </a:cubicBezTo>
                <a:cubicBezTo>
                  <a:pt x="8909" y="1686"/>
                  <a:pt x="8942" y="1716"/>
                  <a:pt x="8969" y="1741"/>
                </a:cubicBezTo>
                <a:cubicBezTo>
                  <a:pt x="9007" y="1771"/>
                  <a:pt x="9006" y="1825"/>
                  <a:pt x="8974" y="1861"/>
                </a:cubicBezTo>
                <a:cubicBezTo>
                  <a:pt x="8829" y="2019"/>
                  <a:pt x="8717" y="2259"/>
                  <a:pt x="8695" y="2634"/>
                </a:cubicBezTo>
                <a:cubicBezTo>
                  <a:pt x="8690" y="2689"/>
                  <a:pt x="8646" y="2726"/>
                  <a:pt x="8603" y="2714"/>
                </a:cubicBezTo>
                <a:cubicBezTo>
                  <a:pt x="8479" y="2683"/>
                  <a:pt x="8360" y="2666"/>
                  <a:pt x="8258" y="2678"/>
                </a:cubicBezTo>
                <a:cubicBezTo>
                  <a:pt x="7817" y="2732"/>
                  <a:pt x="7393" y="3323"/>
                  <a:pt x="7076" y="3994"/>
                </a:cubicBezTo>
                <a:cubicBezTo>
                  <a:pt x="7059" y="4031"/>
                  <a:pt x="7006" y="4025"/>
                  <a:pt x="6995" y="3983"/>
                </a:cubicBezTo>
                <a:cubicBezTo>
                  <a:pt x="6871" y="3433"/>
                  <a:pt x="6496" y="2120"/>
                  <a:pt x="6066" y="2247"/>
                </a:cubicBezTo>
                <a:cubicBezTo>
                  <a:pt x="6050" y="2253"/>
                  <a:pt x="6033" y="2260"/>
                  <a:pt x="6022" y="2266"/>
                </a:cubicBezTo>
                <a:cubicBezTo>
                  <a:pt x="5565" y="1939"/>
                  <a:pt x="4513" y="1227"/>
                  <a:pt x="4421" y="1438"/>
                </a:cubicBezTo>
                <a:cubicBezTo>
                  <a:pt x="4411" y="1462"/>
                  <a:pt x="4398" y="1486"/>
                  <a:pt x="4388" y="1510"/>
                </a:cubicBezTo>
                <a:cubicBezTo>
                  <a:pt x="4189" y="1377"/>
                  <a:pt x="3851" y="1154"/>
                  <a:pt x="3781" y="1172"/>
                </a:cubicBezTo>
                <a:cubicBezTo>
                  <a:pt x="3695" y="1196"/>
                  <a:pt x="3620" y="1437"/>
                  <a:pt x="3647" y="1521"/>
                </a:cubicBezTo>
                <a:cubicBezTo>
                  <a:pt x="3668" y="1594"/>
                  <a:pt x="4038" y="1697"/>
                  <a:pt x="4307" y="1758"/>
                </a:cubicBezTo>
                <a:cubicBezTo>
                  <a:pt x="4296" y="1806"/>
                  <a:pt x="4286" y="1867"/>
                  <a:pt x="4275" y="1933"/>
                </a:cubicBezTo>
                <a:cubicBezTo>
                  <a:pt x="4254" y="2121"/>
                  <a:pt x="5221" y="2453"/>
                  <a:pt x="5807" y="2634"/>
                </a:cubicBezTo>
                <a:cubicBezTo>
                  <a:pt x="5753" y="3094"/>
                  <a:pt x="6018" y="3875"/>
                  <a:pt x="6357" y="4552"/>
                </a:cubicBezTo>
                <a:cubicBezTo>
                  <a:pt x="6443" y="4721"/>
                  <a:pt x="6538" y="4854"/>
                  <a:pt x="6646" y="4950"/>
                </a:cubicBezTo>
                <a:cubicBezTo>
                  <a:pt x="6683" y="4987"/>
                  <a:pt x="6695" y="5034"/>
                  <a:pt x="6684" y="5088"/>
                </a:cubicBezTo>
                <a:cubicBezTo>
                  <a:pt x="6582" y="5475"/>
                  <a:pt x="6538" y="5802"/>
                  <a:pt x="6587" y="5959"/>
                </a:cubicBezTo>
                <a:cubicBezTo>
                  <a:pt x="6597" y="6002"/>
                  <a:pt x="6624" y="6043"/>
                  <a:pt x="6667" y="6086"/>
                </a:cubicBezTo>
                <a:cubicBezTo>
                  <a:pt x="6694" y="6116"/>
                  <a:pt x="6690" y="6166"/>
                  <a:pt x="6657" y="6190"/>
                </a:cubicBezTo>
                <a:cubicBezTo>
                  <a:pt x="6313" y="6438"/>
                  <a:pt x="6012" y="6769"/>
                  <a:pt x="5780" y="7168"/>
                </a:cubicBezTo>
                <a:cubicBezTo>
                  <a:pt x="5517" y="7634"/>
                  <a:pt x="5286" y="8125"/>
                  <a:pt x="5098" y="8632"/>
                </a:cubicBezTo>
                <a:cubicBezTo>
                  <a:pt x="5082" y="8669"/>
                  <a:pt x="5045" y="8692"/>
                  <a:pt x="5013" y="8680"/>
                </a:cubicBezTo>
                <a:cubicBezTo>
                  <a:pt x="4545" y="8547"/>
                  <a:pt x="4050" y="8377"/>
                  <a:pt x="3512" y="7839"/>
                </a:cubicBezTo>
                <a:cubicBezTo>
                  <a:pt x="3432" y="7760"/>
                  <a:pt x="3334" y="7738"/>
                  <a:pt x="3232" y="7756"/>
                </a:cubicBezTo>
                <a:cubicBezTo>
                  <a:pt x="3194" y="7762"/>
                  <a:pt x="3157" y="7743"/>
                  <a:pt x="3146" y="7701"/>
                </a:cubicBezTo>
                <a:cubicBezTo>
                  <a:pt x="3028" y="7369"/>
                  <a:pt x="2872" y="7048"/>
                  <a:pt x="2684" y="7072"/>
                </a:cubicBezTo>
                <a:cubicBezTo>
                  <a:pt x="2641" y="7078"/>
                  <a:pt x="2604" y="7048"/>
                  <a:pt x="2594" y="7006"/>
                </a:cubicBezTo>
                <a:cubicBezTo>
                  <a:pt x="2491" y="6365"/>
                  <a:pt x="2323" y="6285"/>
                  <a:pt x="2237" y="6297"/>
                </a:cubicBezTo>
                <a:cubicBezTo>
                  <a:pt x="2200" y="6303"/>
                  <a:pt x="2167" y="6281"/>
                  <a:pt x="2157" y="6244"/>
                </a:cubicBezTo>
                <a:cubicBezTo>
                  <a:pt x="2028" y="5815"/>
                  <a:pt x="1974" y="5332"/>
                  <a:pt x="1668" y="5489"/>
                </a:cubicBezTo>
                <a:cubicBezTo>
                  <a:pt x="1318" y="5664"/>
                  <a:pt x="1743" y="6237"/>
                  <a:pt x="1883" y="6418"/>
                </a:cubicBezTo>
                <a:cubicBezTo>
                  <a:pt x="1904" y="6449"/>
                  <a:pt x="1909" y="6492"/>
                  <a:pt x="1888" y="6522"/>
                </a:cubicBezTo>
                <a:cubicBezTo>
                  <a:pt x="1834" y="6619"/>
                  <a:pt x="1787" y="6854"/>
                  <a:pt x="2276" y="7253"/>
                </a:cubicBezTo>
                <a:cubicBezTo>
                  <a:pt x="2303" y="7278"/>
                  <a:pt x="2319" y="7327"/>
                  <a:pt x="2303" y="7363"/>
                </a:cubicBezTo>
                <a:cubicBezTo>
                  <a:pt x="2195" y="7611"/>
                  <a:pt x="2469" y="7949"/>
                  <a:pt x="2716" y="8209"/>
                </a:cubicBezTo>
                <a:cubicBezTo>
                  <a:pt x="2738" y="8233"/>
                  <a:pt x="2749" y="8262"/>
                  <a:pt x="2738" y="8292"/>
                </a:cubicBezTo>
                <a:cubicBezTo>
                  <a:pt x="2695" y="8456"/>
                  <a:pt x="2706" y="8632"/>
                  <a:pt x="2809" y="8784"/>
                </a:cubicBezTo>
                <a:cubicBezTo>
                  <a:pt x="3088" y="9189"/>
                  <a:pt x="3937" y="9423"/>
                  <a:pt x="4717" y="9562"/>
                </a:cubicBezTo>
                <a:cubicBezTo>
                  <a:pt x="4765" y="9568"/>
                  <a:pt x="4792" y="9623"/>
                  <a:pt x="4781" y="9672"/>
                </a:cubicBezTo>
                <a:cubicBezTo>
                  <a:pt x="4550" y="10560"/>
                  <a:pt x="4437" y="11268"/>
                  <a:pt x="4448" y="12260"/>
                </a:cubicBezTo>
                <a:cubicBezTo>
                  <a:pt x="4448" y="12308"/>
                  <a:pt x="4415" y="12363"/>
                  <a:pt x="4378" y="12381"/>
                </a:cubicBezTo>
                <a:cubicBezTo>
                  <a:pt x="3152" y="12937"/>
                  <a:pt x="2533" y="14961"/>
                  <a:pt x="2501" y="16261"/>
                </a:cubicBezTo>
                <a:cubicBezTo>
                  <a:pt x="2501" y="16334"/>
                  <a:pt x="2426" y="16370"/>
                  <a:pt x="2372" y="16327"/>
                </a:cubicBezTo>
                <a:cubicBezTo>
                  <a:pt x="662" y="14786"/>
                  <a:pt x="72" y="14708"/>
                  <a:pt x="13" y="14871"/>
                </a:cubicBezTo>
                <a:cubicBezTo>
                  <a:pt x="-46" y="15040"/>
                  <a:pt x="99" y="15138"/>
                  <a:pt x="529" y="15313"/>
                </a:cubicBezTo>
                <a:cubicBezTo>
                  <a:pt x="593" y="15337"/>
                  <a:pt x="630" y="15416"/>
                  <a:pt x="620" y="15494"/>
                </a:cubicBezTo>
                <a:cubicBezTo>
                  <a:pt x="534" y="16032"/>
                  <a:pt x="899" y="16104"/>
                  <a:pt x="1098" y="16104"/>
                </a:cubicBezTo>
                <a:cubicBezTo>
                  <a:pt x="1174" y="16104"/>
                  <a:pt x="1243" y="16164"/>
                  <a:pt x="1265" y="16242"/>
                </a:cubicBezTo>
                <a:lnTo>
                  <a:pt x="1313" y="16418"/>
                </a:lnTo>
                <a:cubicBezTo>
                  <a:pt x="1335" y="16497"/>
                  <a:pt x="1388" y="16563"/>
                  <a:pt x="1458" y="16594"/>
                </a:cubicBezTo>
                <a:cubicBezTo>
                  <a:pt x="1662" y="16672"/>
                  <a:pt x="2103" y="16848"/>
                  <a:pt x="2474" y="17006"/>
                </a:cubicBezTo>
                <a:cubicBezTo>
                  <a:pt x="2533" y="17030"/>
                  <a:pt x="2577" y="17077"/>
                  <a:pt x="2604" y="17138"/>
                </a:cubicBezTo>
                <a:cubicBezTo>
                  <a:pt x="2657" y="17271"/>
                  <a:pt x="2732" y="17368"/>
                  <a:pt x="2824" y="17399"/>
                </a:cubicBezTo>
                <a:cubicBezTo>
                  <a:pt x="3657" y="17683"/>
                  <a:pt x="3764" y="14509"/>
                  <a:pt x="3958" y="13681"/>
                </a:cubicBezTo>
                <a:cubicBezTo>
                  <a:pt x="4028" y="13378"/>
                  <a:pt x="4189" y="13208"/>
                  <a:pt x="4361" y="13118"/>
                </a:cubicBezTo>
                <a:cubicBezTo>
                  <a:pt x="4409" y="13093"/>
                  <a:pt x="4468" y="13129"/>
                  <a:pt x="4468" y="13189"/>
                </a:cubicBezTo>
                <a:cubicBezTo>
                  <a:pt x="4753" y="16871"/>
                  <a:pt x="6899" y="19967"/>
                  <a:pt x="9861" y="21345"/>
                </a:cubicBezTo>
                <a:cubicBezTo>
                  <a:pt x="9866" y="21345"/>
                  <a:pt x="9866" y="21345"/>
                  <a:pt x="9871" y="21351"/>
                </a:cubicBezTo>
                <a:cubicBezTo>
                  <a:pt x="10215" y="21508"/>
                  <a:pt x="10593" y="21296"/>
                  <a:pt x="10711" y="20928"/>
                </a:cubicBezTo>
                <a:cubicBezTo>
                  <a:pt x="10738" y="20849"/>
                  <a:pt x="10763" y="20849"/>
                  <a:pt x="10785" y="20922"/>
                </a:cubicBezTo>
                <a:cubicBezTo>
                  <a:pt x="10871" y="21188"/>
                  <a:pt x="11097" y="21382"/>
                  <a:pt x="11366" y="21394"/>
                </a:cubicBezTo>
                <a:cubicBezTo>
                  <a:pt x="11522" y="21400"/>
                  <a:pt x="11576" y="21375"/>
                  <a:pt x="11635" y="21345"/>
                </a:cubicBezTo>
                <a:cubicBezTo>
                  <a:pt x="14597" y="19967"/>
                  <a:pt x="16743" y="16871"/>
                  <a:pt x="17028" y="13189"/>
                </a:cubicBezTo>
                <a:cubicBezTo>
                  <a:pt x="17033" y="13129"/>
                  <a:pt x="17087" y="13093"/>
                  <a:pt x="17135" y="13118"/>
                </a:cubicBezTo>
                <a:cubicBezTo>
                  <a:pt x="17307" y="13208"/>
                  <a:pt x="17468" y="13378"/>
                  <a:pt x="17538" y="13681"/>
                </a:cubicBezTo>
                <a:cubicBezTo>
                  <a:pt x="17732" y="14509"/>
                  <a:pt x="17839" y="17683"/>
                  <a:pt x="18672" y="17399"/>
                </a:cubicBezTo>
                <a:cubicBezTo>
                  <a:pt x="18764" y="17368"/>
                  <a:pt x="18839" y="17277"/>
                  <a:pt x="18892" y="17138"/>
                </a:cubicBezTo>
                <a:cubicBezTo>
                  <a:pt x="18919" y="17077"/>
                  <a:pt x="18963" y="17030"/>
                  <a:pt x="19022" y="17006"/>
                </a:cubicBezTo>
                <a:cubicBezTo>
                  <a:pt x="19393" y="16854"/>
                  <a:pt x="19834" y="16672"/>
                  <a:pt x="20038" y="16594"/>
                </a:cubicBezTo>
                <a:cubicBezTo>
                  <a:pt x="20108" y="16563"/>
                  <a:pt x="20161" y="16503"/>
                  <a:pt x="20182" y="16418"/>
                </a:cubicBezTo>
                <a:lnTo>
                  <a:pt x="20231" y="16242"/>
                </a:lnTo>
                <a:cubicBezTo>
                  <a:pt x="20253" y="16158"/>
                  <a:pt x="20322" y="16104"/>
                  <a:pt x="20398" y="16104"/>
                </a:cubicBezTo>
                <a:cubicBezTo>
                  <a:pt x="20602" y="16104"/>
                  <a:pt x="20968" y="16032"/>
                  <a:pt x="20876" y="15494"/>
                </a:cubicBezTo>
                <a:cubicBezTo>
                  <a:pt x="20866" y="15416"/>
                  <a:pt x="20903" y="15337"/>
                  <a:pt x="20967" y="15313"/>
                </a:cubicBezTo>
                <a:cubicBezTo>
                  <a:pt x="21408" y="15137"/>
                  <a:pt x="21554" y="15040"/>
                  <a:pt x="21489" y="14871"/>
                </a:cubicBezTo>
                <a:cubicBezTo>
                  <a:pt x="21430" y="14708"/>
                  <a:pt x="20839" y="14786"/>
                  <a:pt x="19129" y="16327"/>
                </a:cubicBezTo>
                <a:cubicBezTo>
                  <a:pt x="19081" y="16376"/>
                  <a:pt x="19005" y="16334"/>
                  <a:pt x="19000" y="16261"/>
                </a:cubicBezTo>
                <a:cubicBezTo>
                  <a:pt x="18968" y="14955"/>
                  <a:pt x="18349" y="12937"/>
                  <a:pt x="17123" y="12381"/>
                </a:cubicBezTo>
                <a:cubicBezTo>
                  <a:pt x="17086" y="12363"/>
                  <a:pt x="17054" y="12308"/>
                  <a:pt x="17054" y="12260"/>
                </a:cubicBezTo>
                <a:cubicBezTo>
                  <a:pt x="17065" y="11268"/>
                  <a:pt x="16946" y="10560"/>
                  <a:pt x="16720" y="9672"/>
                </a:cubicBezTo>
                <a:cubicBezTo>
                  <a:pt x="16709" y="9623"/>
                  <a:pt x="16737" y="9568"/>
                  <a:pt x="16786" y="9562"/>
                </a:cubicBezTo>
                <a:cubicBezTo>
                  <a:pt x="17565" y="9423"/>
                  <a:pt x="18415" y="9189"/>
                  <a:pt x="18694" y="8784"/>
                </a:cubicBezTo>
                <a:cubicBezTo>
                  <a:pt x="18796" y="8632"/>
                  <a:pt x="18806" y="8456"/>
                  <a:pt x="18763" y="8292"/>
                </a:cubicBezTo>
                <a:cubicBezTo>
                  <a:pt x="18752" y="8262"/>
                  <a:pt x="18763" y="8227"/>
                  <a:pt x="18785" y="8209"/>
                </a:cubicBezTo>
                <a:cubicBezTo>
                  <a:pt x="19027" y="7949"/>
                  <a:pt x="19306" y="7611"/>
                  <a:pt x="19198" y="7363"/>
                </a:cubicBezTo>
                <a:cubicBezTo>
                  <a:pt x="19182" y="7327"/>
                  <a:pt x="19193" y="7278"/>
                  <a:pt x="19225" y="7253"/>
                </a:cubicBezTo>
                <a:cubicBezTo>
                  <a:pt x="19709" y="6854"/>
                  <a:pt x="19667" y="6619"/>
                  <a:pt x="19613" y="6522"/>
                </a:cubicBezTo>
                <a:cubicBezTo>
                  <a:pt x="19597" y="6492"/>
                  <a:pt x="19597" y="6449"/>
                  <a:pt x="19618" y="6418"/>
                </a:cubicBezTo>
                <a:cubicBezTo>
                  <a:pt x="19763" y="6237"/>
                  <a:pt x="20188" y="5670"/>
                  <a:pt x="19833" y="5489"/>
                </a:cubicBezTo>
                <a:cubicBezTo>
                  <a:pt x="19527" y="5332"/>
                  <a:pt x="19473" y="5815"/>
                  <a:pt x="19344" y="6244"/>
                </a:cubicBezTo>
                <a:cubicBezTo>
                  <a:pt x="19333" y="6281"/>
                  <a:pt x="19301" y="6303"/>
                  <a:pt x="19264" y="6297"/>
                </a:cubicBezTo>
                <a:cubicBezTo>
                  <a:pt x="19178" y="6291"/>
                  <a:pt x="19011" y="6365"/>
                  <a:pt x="18909" y="7006"/>
                </a:cubicBezTo>
                <a:cubicBezTo>
                  <a:pt x="18904" y="7054"/>
                  <a:pt x="18860" y="7078"/>
                  <a:pt x="18817" y="7072"/>
                </a:cubicBezTo>
                <a:cubicBezTo>
                  <a:pt x="18629" y="7048"/>
                  <a:pt x="18468" y="7369"/>
                  <a:pt x="18355" y="7701"/>
                </a:cubicBezTo>
                <a:cubicBezTo>
                  <a:pt x="18339" y="7737"/>
                  <a:pt x="18307" y="7762"/>
                  <a:pt x="18269" y="7756"/>
                </a:cubicBezTo>
                <a:cubicBezTo>
                  <a:pt x="18172" y="7738"/>
                  <a:pt x="18069" y="7754"/>
                  <a:pt x="17988" y="7839"/>
                </a:cubicBezTo>
                <a:cubicBezTo>
                  <a:pt x="17451" y="8371"/>
                  <a:pt x="16958" y="8547"/>
                  <a:pt x="16490" y="8680"/>
                </a:cubicBezTo>
                <a:cubicBezTo>
                  <a:pt x="16452" y="8692"/>
                  <a:pt x="16413" y="8669"/>
                  <a:pt x="16403" y="8632"/>
                </a:cubicBezTo>
                <a:cubicBezTo>
                  <a:pt x="16209" y="8119"/>
                  <a:pt x="15984" y="7634"/>
                  <a:pt x="15721" y="7168"/>
                </a:cubicBezTo>
                <a:cubicBezTo>
                  <a:pt x="15495" y="6769"/>
                  <a:pt x="15193" y="6438"/>
                  <a:pt x="14844" y="6190"/>
                </a:cubicBezTo>
                <a:cubicBezTo>
                  <a:pt x="14811" y="6166"/>
                  <a:pt x="14807" y="6116"/>
                  <a:pt x="14834" y="6086"/>
                </a:cubicBezTo>
                <a:cubicBezTo>
                  <a:pt x="14877" y="6043"/>
                  <a:pt x="14903" y="6002"/>
                  <a:pt x="14914" y="5959"/>
                </a:cubicBezTo>
                <a:cubicBezTo>
                  <a:pt x="14957" y="5802"/>
                  <a:pt x="14914" y="5475"/>
                  <a:pt x="14817" y="5088"/>
                </a:cubicBezTo>
                <a:cubicBezTo>
                  <a:pt x="14806" y="5040"/>
                  <a:pt x="14818" y="4987"/>
                  <a:pt x="14855" y="4950"/>
                </a:cubicBezTo>
                <a:cubicBezTo>
                  <a:pt x="14958" y="4848"/>
                  <a:pt x="15060" y="4721"/>
                  <a:pt x="15146" y="4552"/>
                </a:cubicBezTo>
                <a:cubicBezTo>
                  <a:pt x="15490" y="3875"/>
                  <a:pt x="15747" y="3094"/>
                  <a:pt x="15694" y="2634"/>
                </a:cubicBezTo>
                <a:cubicBezTo>
                  <a:pt x="16274" y="2453"/>
                  <a:pt x="17247" y="2121"/>
                  <a:pt x="17226" y="1933"/>
                </a:cubicBezTo>
                <a:cubicBezTo>
                  <a:pt x="17215" y="1867"/>
                  <a:pt x="17205" y="1812"/>
                  <a:pt x="17194" y="1758"/>
                </a:cubicBezTo>
                <a:cubicBezTo>
                  <a:pt x="17463" y="1691"/>
                  <a:pt x="17827" y="1588"/>
                  <a:pt x="17854" y="1521"/>
                </a:cubicBezTo>
                <a:cubicBezTo>
                  <a:pt x="17881" y="1443"/>
                  <a:pt x="17806" y="1196"/>
                  <a:pt x="17720" y="1172"/>
                </a:cubicBezTo>
                <a:cubicBezTo>
                  <a:pt x="17655" y="1154"/>
                  <a:pt x="17312" y="1377"/>
                  <a:pt x="17113" y="1510"/>
                </a:cubicBezTo>
                <a:cubicBezTo>
                  <a:pt x="17102" y="1486"/>
                  <a:pt x="17092" y="1462"/>
                  <a:pt x="17081" y="1438"/>
                </a:cubicBezTo>
                <a:cubicBezTo>
                  <a:pt x="16990" y="1227"/>
                  <a:pt x="15936" y="1939"/>
                  <a:pt x="15479" y="2266"/>
                </a:cubicBezTo>
                <a:cubicBezTo>
                  <a:pt x="15463" y="2260"/>
                  <a:pt x="15451" y="2253"/>
                  <a:pt x="15435" y="2247"/>
                </a:cubicBezTo>
                <a:cubicBezTo>
                  <a:pt x="15005" y="2120"/>
                  <a:pt x="14630" y="3433"/>
                  <a:pt x="14506" y="3983"/>
                </a:cubicBezTo>
                <a:cubicBezTo>
                  <a:pt x="14495" y="4025"/>
                  <a:pt x="14447" y="4031"/>
                  <a:pt x="14425" y="3994"/>
                </a:cubicBezTo>
                <a:cubicBezTo>
                  <a:pt x="14114" y="3323"/>
                  <a:pt x="13689" y="2732"/>
                  <a:pt x="13243" y="2678"/>
                </a:cubicBezTo>
                <a:cubicBezTo>
                  <a:pt x="13141" y="2666"/>
                  <a:pt x="13012" y="2677"/>
                  <a:pt x="12888" y="2714"/>
                </a:cubicBezTo>
                <a:cubicBezTo>
                  <a:pt x="12845" y="2726"/>
                  <a:pt x="12796" y="2689"/>
                  <a:pt x="12796" y="2634"/>
                </a:cubicBezTo>
                <a:cubicBezTo>
                  <a:pt x="12774" y="2259"/>
                  <a:pt x="12662" y="2019"/>
                  <a:pt x="12517" y="1861"/>
                </a:cubicBezTo>
                <a:cubicBezTo>
                  <a:pt x="12485" y="1825"/>
                  <a:pt x="12484" y="1771"/>
                  <a:pt x="12522" y="1741"/>
                </a:cubicBezTo>
                <a:cubicBezTo>
                  <a:pt x="12554" y="1716"/>
                  <a:pt x="12580" y="1686"/>
                  <a:pt x="12613" y="1656"/>
                </a:cubicBezTo>
                <a:cubicBezTo>
                  <a:pt x="12935" y="1365"/>
                  <a:pt x="12565" y="1268"/>
                  <a:pt x="12715" y="1087"/>
                </a:cubicBezTo>
                <a:cubicBezTo>
                  <a:pt x="12866" y="906"/>
                  <a:pt x="13135" y="864"/>
                  <a:pt x="13291" y="205"/>
                </a:cubicBezTo>
                <a:cubicBezTo>
                  <a:pt x="13320" y="82"/>
                  <a:pt x="13114" y="-26"/>
                  <a:pt x="12994" y="6"/>
                </a:cubicBezTo>
                <a:close/>
                <a:moveTo>
                  <a:pt x="10753" y="6879"/>
                </a:moveTo>
                <a:cubicBezTo>
                  <a:pt x="11774" y="6879"/>
                  <a:pt x="12603" y="7519"/>
                  <a:pt x="12603" y="8317"/>
                </a:cubicBezTo>
                <a:cubicBezTo>
                  <a:pt x="12603" y="9115"/>
                  <a:pt x="11774" y="9757"/>
                  <a:pt x="10753" y="9757"/>
                </a:cubicBezTo>
                <a:cubicBezTo>
                  <a:pt x="9732" y="9757"/>
                  <a:pt x="8903" y="9115"/>
                  <a:pt x="8903" y="8317"/>
                </a:cubicBezTo>
                <a:cubicBezTo>
                  <a:pt x="8903" y="7519"/>
                  <a:pt x="9732" y="6879"/>
                  <a:pt x="10753" y="6879"/>
                </a:cubicBezTo>
                <a:close/>
                <a:moveTo>
                  <a:pt x="6941" y="8649"/>
                </a:moveTo>
                <a:cubicBezTo>
                  <a:pt x="7447" y="8740"/>
                  <a:pt x="7748" y="9588"/>
                  <a:pt x="7613" y="10537"/>
                </a:cubicBezTo>
                <a:cubicBezTo>
                  <a:pt x="7484" y="11486"/>
                  <a:pt x="6963" y="12186"/>
                  <a:pt x="6452" y="12095"/>
                </a:cubicBezTo>
                <a:cubicBezTo>
                  <a:pt x="5947" y="12005"/>
                  <a:pt x="5646" y="11159"/>
                  <a:pt x="5780" y="10210"/>
                </a:cubicBezTo>
                <a:cubicBezTo>
                  <a:pt x="5915" y="9261"/>
                  <a:pt x="6436" y="8559"/>
                  <a:pt x="6941" y="8649"/>
                </a:cubicBezTo>
                <a:close/>
                <a:moveTo>
                  <a:pt x="14560" y="8649"/>
                </a:moveTo>
                <a:cubicBezTo>
                  <a:pt x="15065" y="8559"/>
                  <a:pt x="15586" y="9255"/>
                  <a:pt x="15721" y="10210"/>
                </a:cubicBezTo>
                <a:cubicBezTo>
                  <a:pt x="15855" y="11165"/>
                  <a:pt x="15559" y="12005"/>
                  <a:pt x="15049" y="12095"/>
                </a:cubicBezTo>
                <a:cubicBezTo>
                  <a:pt x="14543" y="12186"/>
                  <a:pt x="14022" y="11492"/>
                  <a:pt x="13888" y="10537"/>
                </a:cubicBezTo>
                <a:cubicBezTo>
                  <a:pt x="13753" y="9588"/>
                  <a:pt x="14054" y="8740"/>
                  <a:pt x="14560" y="8649"/>
                </a:cubicBezTo>
                <a:close/>
                <a:moveTo>
                  <a:pt x="8006" y="12589"/>
                </a:moveTo>
                <a:cubicBezTo>
                  <a:pt x="8163" y="12585"/>
                  <a:pt x="8330" y="12608"/>
                  <a:pt x="8500" y="12664"/>
                </a:cubicBezTo>
                <a:cubicBezTo>
                  <a:pt x="9183" y="12882"/>
                  <a:pt x="9662" y="13517"/>
                  <a:pt x="9560" y="14085"/>
                </a:cubicBezTo>
                <a:cubicBezTo>
                  <a:pt x="9463" y="14647"/>
                  <a:pt x="8828" y="14932"/>
                  <a:pt x="8146" y="14708"/>
                </a:cubicBezTo>
                <a:cubicBezTo>
                  <a:pt x="7463" y="14491"/>
                  <a:pt x="6991" y="13856"/>
                  <a:pt x="7087" y="13288"/>
                </a:cubicBezTo>
                <a:cubicBezTo>
                  <a:pt x="7160" y="12866"/>
                  <a:pt x="7535" y="12600"/>
                  <a:pt x="8006" y="12589"/>
                </a:cubicBezTo>
                <a:close/>
                <a:moveTo>
                  <a:pt x="13496" y="12590"/>
                </a:moveTo>
                <a:cubicBezTo>
                  <a:pt x="13967" y="12603"/>
                  <a:pt x="14341" y="12866"/>
                  <a:pt x="14414" y="13288"/>
                </a:cubicBezTo>
                <a:cubicBezTo>
                  <a:pt x="14510" y="13850"/>
                  <a:pt x="14038" y="14485"/>
                  <a:pt x="13355" y="14708"/>
                </a:cubicBezTo>
                <a:cubicBezTo>
                  <a:pt x="12672" y="14926"/>
                  <a:pt x="12043" y="14647"/>
                  <a:pt x="11941" y="14085"/>
                </a:cubicBezTo>
                <a:cubicBezTo>
                  <a:pt x="11844" y="13523"/>
                  <a:pt x="12318" y="12888"/>
                  <a:pt x="13001" y="12664"/>
                </a:cubicBezTo>
                <a:cubicBezTo>
                  <a:pt x="13171" y="12610"/>
                  <a:pt x="13339" y="12586"/>
                  <a:pt x="13496" y="12590"/>
                </a:cubicBezTo>
                <a:close/>
                <a:moveTo>
                  <a:pt x="7106" y="15893"/>
                </a:moveTo>
                <a:cubicBezTo>
                  <a:pt x="7429" y="15860"/>
                  <a:pt x="7851" y="16099"/>
                  <a:pt x="8178" y="16539"/>
                </a:cubicBezTo>
                <a:cubicBezTo>
                  <a:pt x="8618" y="17125"/>
                  <a:pt x="8726" y="17833"/>
                  <a:pt x="8415" y="18130"/>
                </a:cubicBezTo>
                <a:cubicBezTo>
                  <a:pt x="8103" y="18426"/>
                  <a:pt x="7496" y="18197"/>
                  <a:pt x="7060" y="17610"/>
                </a:cubicBezTo>
                <a:cubicBezTo>
                  <a:pt x="6620" y="17030"/>
                  <a:pt x="6517" y="16316"/>
                  <a:pt x="6824" y="16019"/>
                </a:cubicBezTo>
                <a:cubicBezTo>
                  <a:pt x="6902" y="15945"/>
                  <a:pt x="6998" y="15904"/>
                  <a:pt x="7106" y="15893"/>
                </a:cubicBezTo>
                <a:close/>
                <a:moveTo>
                  <a:pt x="14404" y="15895"/>
                </a:moveTo>
                <a:cubicBezTo>
                  <a:pt x="14510" y="15905"/>
                  <a:pt x="14606" y="15945"/>
                  <a:pt x="14682" y="16019"/>
                </a:cubicBezTo>
                <a:cubicBezTo>
                  <a:pt x="14989" y="16322"/>
                  <a:pt x="14883" y="17030"/>
                  <a:pt x="14447" y="17610"/>
                </a:cubicBezTo>
                <a:cubicBezTo>
                  <a:pt x="14006" y="18191"/>
                  <a:pt x="13398" y="18426"/>
                  <a:pt x="13091" y="18130"/>
                </a:cubicBezTo>
                <a:cubicBezTo>
                  <a:pt x="12780" y="17833"/>
                  <a:pt x="12888" y="17119"/>
                  <a:pt x="13328" y="16539"/>
                </a:cubicBezTo>
                <a:cubicBezTo>
                  <a:pt x="13659" y="16104"/>
                  <a:pt x="14083" y="15863"/>
                  <a:pt x="14404" y="15895"/>
                </a:cubicBezTo>
                <a:close/>
              </a:path>
            </a:pathLst>
          </a:custGeom>
          <a:solidFill>
            <a:srgbClr val="B51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B51600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85" name="Ladybug"/>
          <p:cNvSpPr/>
          <p:nvPr/>
        </p:nvSpPr>
        <p:spPr>
          <a:xfrm rot="14762928">
            <a:off x="9787043" y="3721958"/>
            <a:ext cx="516563" cy="457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403" fill="norm" stroke="1" extrusionOk="0">
                <a:moveTo>
                  <a:pt x="12994" y="6"/>
                </a:moveTo>
                <a:cubicBezTo>
                  <a:pt x="12954" y="17"/>
                  <a:pt x="12924" y="43"/>
                  <a:pt x="12915" y="89"/>
                </a:cubicBezTo>
                <a:cubicBezTo>
                  <a:pt x="12802" y="664"/>
                  <a:pt x="12613" y="797"/>
                  <a:pt x="12097" y="1136"/>
                </a:cubicBezTo>
                <a:cubicBezTo>
                  <a:pt x="11979" y="1215"/>
                  <a:pt x="11872" y="1317"/>
                  <a:pt x="11786" y="1419"/>
                </a:cubicBezTo>
                <a:cubicBezTo>
                  <a:pt x="11749" y="1468"/>
                  <a:pt x="11678" y="1468"/>
                  <a:pt x="11640" y="1414"/>
                </a:cubicBezTo>
                <a:cubicBezTo>
                  <a:pt x="11532" y="1244"/>
                  <a:pt x="11372" y="997"/>
                  <a:pt x="10738" y="1015"/>
                </a:cubicBezTo>
                <a:cubicBezTo>
                  <a:pt x="10104" y="997"/>
                  <a:pt x="9958" y="1244"/>
                  <a:pt x="9851" y="1414"/>
                </a:cubicBezTo>
                <a:cubicBezTo>
                  <a:pt x="9813" y="1468"/>
                  <a:pt x="9742" y="1468"/>
                  <a:pt x="9705" y="1419"/>
                </a:cubicBezTo>
                <a:cubicBezTo>
                  <a:pt x="9619" y="1311"/>
                  <a:pt x="9518" y="1215"/>
                  <a:pt x="9394" y="1136"/>
                </a:cubicBezTo>
                <a:cubicBezTo>
                  <a:pt x="8878" y="797"/>
                  <a:pt x="8694" y="670"/>
                  <a:pt x="8576" y="89"/>
                </a:cubicBezTo>
                <a:cubicBezTo>
                  <a:pt x="8538" y="-92"/>
                  <a:pt x="8162" y="41"/>
                  <a:pt x="8199" y="205"/>
                </a:cubicBezTo>
                <a:cubicBezTo>
                  <a:pt x="8355" y="870"/>
                  <a:pt x="8625" y="906"/>
                  <a:pt x="8776" y="1087"/>
                </a:cubicBezTo>
                <a:cubicBezTo>
                  <a:pt x="8926" y="1268"/>
                  <a:pt x="8554" y="1365"/>
                  <a:pt x="8876" y="1656"/>
                </a:cubicBezTo>
                <a:cubicBezTo>
                  <a:pt x="8909" y="1686"/>
                  <a:pt x="8942" y="1716"/>
                  <a:pt x="8969" y="1741"/>
                </a:cubicBezTo>
                <a:cubicBezTo>
                  <a:pt x="9007" y="1771"/>
                  <a:pt x="9006" y="1825"/>
                  <a:pt x="8974" y="1861"/>
                </a:cubicBezTo>
                <a:cubicBezTo>
                  <a:pt x="8829" y="2019"/>
                  <a:pt x="8717" y="2259"/>
                  <a:pt x="8695" y="2634"/>
                </a:cubicBezTo>
                <a:cubicBezTo>
                  <a:pt x="8690" y="2689"/>
                  <a:pt x="8646" y="2726"/>
                  <a:pt x="8603" y="2714"/>
                </a:cubicBezTo>
                <a:cubicBezTo>
                  <a:pt x="8479" y="2683"/>
                  <a:pt x="8360" y="2666"/>
                  <a:pt x="8258" y="2678"/>
                </a:cubicBezTo>
                <a:cubicBezTo>
                  <a:pt x="7817" y="2732"/>
                  <a:pt x="7393" y="3323"/>
                  <a:pt x="7076" y="3994"/>
                </a:cubicBezTo>
                <a:cubicBezTo>
                  <a:pt x="7059" y="4031"/>
                  <a:pt x="7006" y="4025"/>
                  <a:pt x="6995" y="3983"/>
                </a:cubicBezTo>
                <a:cubicBezTo>
                  <a:pt x="6871" y="3433"/>
                  <a:pt x="6496" y="2120"/>
                  <a:pt x="6066" y="2247"/>
                </a:cubicBezTo>
                <a:cubicBezTo>
                  <a:pt x="6050" y="2253"/>
                  <a:pt x="6033" y="2260"/>
                  <a:pt x="6022" y="2266"/>
                </a:cubicBezTo>
                <a:cubicBezTo>
                  <a:pt x="5565" y="1939"/>
                  <a:pt x="4513" y="1227"/>
                  <a:pt x="4421" y="1438"/>
                </a:cubicBezTo>
                <a:cubicBezTo>
                  <a:pt x="4411" y="1462"/>
                  <a:pt x="4398" y="1486"/>
                  <a:pt x="4388" y="1510"/>
                </a:cubicBezTo>
                <a:cubicBezTo>
                  <a:pt x="4189" y="1377"/>
                  <a:pt x="3851" y="1154"/>
                  <a:pt x="3781" y="1172"/>
                </a:cubicBezTo>
                <a:cubicBezTo>
                  <a:pt x="3695" y="1196"/>
                  <a:pt x="3620" y="1437"/>
                  <a:pt x="3647" y="1521"/>
                </a:cubicBezTo>
                <a:cubicBezTo>
                  <a:pt x="3668" y="1594"/>
                  <a:pt x="4038" y="1697"/>
                  <a:pt x="4307" y="1758"/>
                </a:cubicBezTo>
                <a:cubicBezTo>
                  <a:pt x="4296" y="1806"/>
                  <a:pt x="4286" y="1867"/>
                  <a:pt x="4275" y="1933"/>
                </a:cubicBezTo>
                <a:cubicBezTo>
                  <a:pt x="4254" y="2121"/>
                  <a:pt x="5221" y="2453"/>
                  <a:pt x="5807" y="2634"/>
                </a:cubicBezTo>
                <a:cubicBezTo>
                  <a:pt x="5753" y="3094"/>
                  <a:pt x="6018" y="3875"/>
                  <a:pt x="6357" y="4552"/>
                </a:cubicBezTo>
                <a:cubicBezTo>
                  <a:pt x="6443" y="4721"/>
                  <a:pt x="6538" y="4854"/>
                  <a:pt x="6646" y="4950"/>
                </a:cubicBezTo>
                <a:cubicBezTo>
                  <a:pt x="6683" y="4987"/>
                  <a:pt x="6695" y="5034"/>
                  <a:pt x="6684" y="5088"/>
                </a:cubicBezTo>
                <a:cubicBezTo>
                  <a:pt x="6582" y="5475"/>
                  <a:pt x="6538" y="5802"/>
                  <a:pt x="6587" y="5959"/>
                </a:cubicBezTo>
                <a:cubicBezTo>
                  <a:pt x="6597" y="6002"/>
                  <a:pt x="6624" y="6043"/>
                  <a:pt x="6667" y="6086"/>
                </a:cubicBezTo>
                <a:cubicBezTo>
                  <a:pt x="6694" y="6116"/>
                  <a:pt x="6690" y="6166"/>
                  <a:pt x="6657" y="6190"/>
                </a:cubicBezTo>
                <a:cubicBezTo>
                  <a:pt x="6313" y="6438"/>
                  <a:pt x="6012" y="6769"/>
                  <a:pt x="5780" y="7168"/>
                </a:cubicBezTo>
                <a:cubicBezTo>
                  <a:pt x="5517" y="7634"/>
                  <a:pt x="5286" y="8125"/>
                  <a:pt x="5098" y="8632"/>
                </a:cubicBezTo>
                <a:cubicBezTo>
                  <a:pt x="5082" y="8669"/>
                  <a:pt x="5045" y="8692"/>
                  <a:pt x="5013" y="8680"/>
                </a:cubicBezTo>
                <a:cubicBezTo>
                  <a:pt x="4545" y="8547"/>
                  <a:pt x="4050" y="8377"/>
                  <a:pt x="3512" y="7839"/>
                </a:cubicBezTo>
                <a:cubicBezTo>
                  <a:pt x="3432" y="7760"/>
                  <a:pt x="3334" y="7738"/>
                  <a:pt x="3232" y="7756"/>
                </a:cubicBezTo>
                <a:cubicBezTo>
                  <a:pt x="3194" y="7762"/>
                  <a:pt x="3157" y="7743"/>
                  <a:pt x="3146" y="7701"/>
                </a:cubicBezTo>
                <a:cubicBezTo>
                  <a:pt x="3028" y="7369"/>
                  <a:pt x="2872" y="7048"/>
                  <a:pt x="2684" y="7072"/>
                </a:cubicBezTo>
                <a:cubicBezTo>
                  <a:pt x="2641" y="7078"/>
                  <a:pt x="2604" y="7048"/>
                  <a:pt x="2594" y="7006"/>
                </a:cubicBezTo>
                <a:cubicBezTo>
                  <a:pt x="2491" y="6365"/>
                  <a:pt x="2323" y="6285"/>
                  <a:pt x="2237" y="6297"/>
                </a:cubicBezTo>
                <a:cubicBezTo>
                  <a:pt x="2200" y="6303"/>
                  <a:pt x="2167" y="6281"/>
                  <a:pt x="2157" y="6244"/>
                </a:cubicBezTo>
                <a:cubicBezTo>
                  <a:pt x="2028" y="5815"/>
                  <a:pt x="1974" y="5332"/>
                  <a:pt x="1668" y="5489"/>
                </a:cubicBezTo>
                <a:cubicBezTo>
                  <a:pt x="1318" y="5664"/>
                  <a:pt x="1743" y="6237"/>
                  <a:pt x="1883" y="6418"/>
                </a:cubicBezTo>
                <a:cubicBezTo>
                  <a:pt x="1904" y="6449"/>
                  <a:pt x="1909" y="6492"/>
                  <a:pt x="1888" y="6522"/>
                </a:cubicBezTo>
                <a:cubicBezTo>
                  <a:pt x="1834" y="6619"/>
                  <a:pt x="1787" y="6854"/>
                  <a:pt x="2276" y="7253"/>
                </a:cubicBezTo>
                <a:cubicBezTo>
                  <a:pt x="2303" y="7278"/>
                  <a:pt x="2319" y="7327"/>
                  <a:pt x="2303" y="7363"/>
                </a:cubicBezTo>
                <a:cubicBezTo>
                  <a:pt x="2195" y="7611"/>
                  <a:pt x="2469" y="7949"/>
                  <a:pt x="2716" y="8209"/>
                </a:cubicBezTo>
                <a:cubicBezTo>
                  <a:pt x="2738" y="8233"/>
                  <a:pt x="2749" y="8262"/>
                  <a:pt x="2738" y="8292"/>
                </a:cubicBezTo>
                <a:cubicBezTo>
                  <a:pt x="2695" y="8456"/>
                  <a:pt x="2706" y="8632"/>
                  <a:pt x="2809" y="8784"/>
                </a:cubicBezTo>
                <a:cubicBezTo>
                  <a:pt x="3088" y="9189"/>
                  <a:pt x="3937" y="9423"/>
                  <a:pt x="4717" y="9562"/>
                </a:cubicBezTo>
                <a:cubicBezTo>
                  <a:pt x="4765" y="9568"/>
                  <a:pt x="4792" y="9623"/>
                  <a:pt x="4781" y="9672"/>
                </a:cubicBezTo>
                <a:cubicBezTo>
                  <a:pt x="4550" y="10560"/>
                  <a:pt x="4437" y="11268"/>
                  <a:pt x="4448" y="12260"/>
                </a:cubicBezTo>
                <a:cubicBezTo>
                  <a:pt x="4448" y="12308"/>
                  <a:pt x="4415" y="12363"/>
                  <a:pt x="4378" y="12381"/>
                </a:cubicBezTo>
                <a:cubicBezTo>
                  <a:pt x="3152" y="12937"/>
                  <a:pt x="2533" y="14961"/>
                  <a:pt x="2501" y="16261"/>
                </a:cubicBezTo>
                <a:cubicBezTo>
                  <a:pt x="2501" y="16334"/>
                  <a:pt x="2426" y="16370"/>
                  <a:pt x="2372" y="16327"/>
                </a:cubicBezTo>
                <a:cubicBezTo>
                  <a:pt x="662" y="14786"/>
                  <a:pt x="72" y="14708"/>
                  <a:pt x="13" y="14871"/>
                </a:cubicBezTo>
                <a:cubicBezTo>
                  <a:pt x="-46" y="15040"/>
                  <a:pt x="99" y="15138"/>
                  <a:pt x="529" y="15313"/>
                </a:cubicBezTo>
                <a:cubicBezTo>
                  <a:pt x="593" y="15337"/>
                  <a:pt x="630" y="15416"/>
                  <a:pt x="620" y="15494"/>
                </a:cubicBezTo>
                <a:cubicBezTo>
                  <a:pt x="534" y="16032"/>
                  <a:pt x="899" y="16104"/>
                  <a:pt x="1098" y="16104"/>
                </a:cubicBezTo>
                <a:cubicBezTo>
                  <a:pt x="1174" y="16104"/>
                  <a:pt x="1243" y="16164"/>
                  <a:pt x="1265" y="16242"/>
                </a:cubicBezTo>
                <a:lnTo>
                  <a:pt x="1313" y="16418"/>
                </a:lnTo>
                <a:cubicBezTo>
                  <a:pt x="1335" y="16497"/>
                  <a:pt x="1388" y="16563"/>
                  <a:pt x="1458" y="16594"/>
                </a:cubicBezTo>
                <a:cubicBezTo>
                  <a:pt x="1662" y="16672"/>
                  <a:pt x="2103" y="16848"/>
                  <a:pt x="2474" y="17006"/>
                </a:cubicBezTo>
                <a:cubicBezTo>
                  <a:pt x="2533" y="17030"/>
                  <a:pt x="2577" y="17077"/>
                  <a:pt x="2604" y="17138"/>
                </a:cubicBezTo>
                <a:cubicBezTo>
                  <a:pt x="2657" y="17271"/>
                  <a:pt x="2732" y="17368"/>
                  <a:pt x="2824" y="17399"/>
                </a:cubicBezTo>
                <a:cubicBezTo>
                  <a:pt x="3657" y="17683"/>
                  <a:pt x="3764" y="14509"/>
                  <a:pt x="3958" y="13681"/>
                </a:cubicBezTo>
                <a:cubicBezTo>
                  <a:pt x="4028" y="13378"/>
                  <a:pt x="4189" y="13208"/>
                  <a:pt x="4361" y="13118"/>
                </a:cubicBezTo>
                <a:cubicBezTo>
                  <a:pt x="4409" y="13093"/>
                  <a:pt x="4468" y="13129"/>
                  <a:pt x="4468" y="13189"/>
                </a:cubicBezTo>
                <a:cubicBezTo>
                  <a:pt x="4753" y="16871"/>
                  <a:pt x="6899" y="19967"/>
                  <a:pt x="9861" y="21345"/>
                </a:cubicBezTo>
                <a:cubicBezTo>
                  <a:pt x="9866" y="21345"/>
                  <a:pt x="9866" y="21345"/>
                  <a:pt x="9871" y="21351"/>
                </a:cubicBezTo>
                <a:cubicBezTo>
                  <a:pt x="10215" y="21508"/>
                  <a:pt x="10593" y="21296"/>
                  <a:pt x="10711" y="20928"/>
                </a:cubicBezTo>
                <a:cubicBezTo>
                  <a:pt x="10738" y="20849"/>
                  <a:pt x="10763" y="20849"/>
                  <a:pt x="10785" y="20922"/>
                </a:cubicBezTo>
                <a:cubicBezTo>
                  <a:pt x="10871" y="21188"/>
                  <a:pt x="11097" y="21382"/>
                  <a:pt x="11366" y="21394"/>
                </a:cubicBezTo>
                <a:cubicBezTo>
                  <a:pt x="11522" y="21400"/>
                  <a:pt x="11576" y="21375"/>
                  <a:pt x="11635" y="21345"/>
                </a:cubicBezTo>
                <a:cubicBezTo>
                  <a:pt x="14597" y="19967"/>
                  <a:pt x="16743" y="16871"/>
                  <a:pt x="17028" y="13189"/>
                </a:cubicBezTo>
                <a:cubicBezTo>
                  <a:pt x="17033" y="13129"/>
                  <a:pt x="17087" y="13093"/>
                  <a:pt x="17135" y="13118"/>
                </a:cubicBezTo>
                <a:cubicBezTo>
                  <a:pt x="17307" y="13208"/>
                  <a:pt x="17468" y="13378"/>
                  <a:pt x="17538" y="13681"/>
                </a:cubicBezTo>
                <a:cubicBezTo>
                  <a:pt x="17732" y="14509"/>
                  <a:pt x="17839" y="17683"/>
                  <a:pt x="18672" y="17399"/>
                </a:cubicBezTo>
                <a:cubicBezTo>
                  <a:pt x="18764" y="17368"/>
                  <a:pt x="18839" y="17277"/>
                  <a:pt x="18892" y="17138"/>
                </a:cubicBezTo>
                <a:cubicBezTo>
                  <a:pt x="18919" y="17077"/>
                  <a:pt x="18963" y="17030"/>
                  <a:pt x="19022" y="17006"/>
                </a:cubicBezTo>
                <a:cubicBezTo>
                  <a:pt x="19393" y="16854"/>
                  <a:pt x="19834" y="16672"/>
                  <a:pt x="20038" y="16594"/>
                </a:cubicBezTo>
                <a:cubicBezTo>
                  <a:pt x="20108" y="16563"/>
                  <a:pt x="20161" y="16503"/>
                  <a:pt x="20182" y="16418"/>
                </a:cubicBezTo>
                <a:lnTo>
                  <a:pt x="20231" y="16242"/>
                </a:lnTo>
                <a:cubicBezTo>
                  <a:pt x="20253" y="16158"/>
                  <a:pt x="20322" y="16104"/>
                  <a:pt x="20398" y="16104"/>
                </a:cubicBezTo>
                <a:cubicBezTo>
                  <a:pt x="20602" y="16104"/>
                  <a:pt x="20968" y="16032"/>
                  <a:pt x="20876" y="15494"/>
                </a:cubicBezTo>
                <a:cubicBezTo>
                  <a:pt x="20866" y="15416"/>
                  <a:pt x="20903" y="15337"/>
                  <a:pt x="20967" y="15313"/>
                </a:cubicBezTo>
                <a:cubicBezTo>
                  <a:pt x="21408" y="15137"/>
                  <a:pt x="21554" y="15040"/>
                  <a:pt x="21489" y="14871"/>
                </a:cubicBezTo>
                <a:cubicBezTo>
                  <a:pt x="21430" y="14708"/>
                  <a:pt x="20839" y="14786"/>
                  <a:pt x="19129" y="16327"/>
                </a:cubicBezTo>
                <a:cubicBezTo>
                  <a:pt x="19081" y="16376"/>
                  <a:pt x="19005" y="16334"/>
                  <a:pt x="19000" y="16261"/>
                </a:cubicBezTo>
                <a:cubicBezTo>
                  <a:pt x="18968" y="14955"/>
                  <a:pt x="18349" y="12937"/>
                  <a:pt x="17123" y="12381"/>
                </a:cubicBezTo>
                <a:cubicBezTo>
                  <a:pt x="17086" y="12363"/>
                  <a:pt x="17054" y="12308"/>
                  <a:pt x="17054" y="12260"/>
                </a:cubicBezTo>
                <a:cubicBezTo>
                  <a:pt x="17065" y="11268"/>
                  <a:pt x="16946" y="10560"/>
                  <a:pt x="16720" y="9672"/>
                </a:cubicBezTo>
                <a:cubicBezTo>
                  <a:pt x="16709" y="9623"/>
                  <a:pt x="16737" y="9568"/>
                  <a:pt x="16786" y="9562"/>
                </a:cubicBezTo>
                <a:cubicBezTo>
                  <a:pt x="17565" y="9423"/>
                  <a:pt x="18415" y="9189"/>
                  <a:pt x="18694" y="8784"/>
                </a:cubicBezTo>
                <a:cubicBezTo>
                  <a:pt x="18796" y="8632"/>
                  <a:pt x="18806" y="8456"/>
                  <a:pt x="18763" y="8292"/>
                </a:cubicBezTo>
                <a:cubicBezTo>
                  <a:pt x="18752" y="8262"/>
                  <a:pt x="18763" y="8227"/>
                  <a:pt x="18785" y="8209"/>
                </a:cubicBezTo>
                <a:cubicBezTo>
                  <a:pt x="19027" y="7949"/>
                  <a:pt x="19306" y="7611"/>
                  <a:pt x="19198" y="7363"/>
                </a:cubicBezTo>
                <a:cubicBezTo>
                  <a:pt x="19182" y="7327"/>
                  <a:pt x="19193" y="7278"/>
                  <a:pt x="19225" y="7253"/>
                </a:cubicBezTo>
                <a:cubicBezTo>
                  <a:pt x="19709" y="6854"/>
                  <a:pt x="19667" y="6619"/>
                  <a:pt x="19613" y="6522"/>
                </a:cubicBezTo>
                <a:cubicBezTo>
                  <a:pt x="19597" y="6492"/>
                  <a:pt x="19597" y="6449"/>
                  <a:pt x="19618" y="6418"/>
                </a:cubicBezTo>
                <a:cubicBezTo>
                  <a:pt x="19763" y="6237"/>
                  <a:pt x="20188" y="5670"/>
                  <a:pt x="19833" y="5489"/>
                </a:cubicBezTo>
                <a:cubicBezTo>
                  <a:pt x="19527" y="5332"/>
                  <a:pt x="19473" y="5815"/>
                  <a:pt x="19344" y="6244"/>
                </a:cubicBezTo>
                <a:cubicBezTo>
                  <a:pt x="19333" y="6281"/>
                  <a:pt x="19301" y="6303"/>
                  <a:pt x="19264" y="6297"/>
                </a:cubicBezTo>
                <a:cubicBezTo>
                  <a:pt x="19178" y="6291"/>
                  <a:pt x="19011" y="6365"/>
                  <a:pt x="18909" y="7006"/>
                </a:cubicBezTo>
                <a:cubicBezTo>
                  <a:pt x="18904" y="7054"/>
                  <a:pt x="18860" y="7078"/>
                  <a:pt x="18817" y="7072"/>
                </a:cubicBezTo>
                <a:cubicBezTo>
                  <a:pt x="18629" y="7048"/>
                  <a:pt x="18468" y="7369"/>
                  <a:pt x="18355" y="7701"/>
                </a:cubicBezTo>
                <a:cubicBezTo>
                  <a:pt x="18339" y="7737"/>
                  <a:pt x="18307" y="7762"/>
                  <a:pt x="18269" y="7756"/>
                </a:cubicBezTo>
                <a:cubicBezTo>
                  <a:pt x="18172" y="7738"/>
                  <a:pt x="18069" y="7754"/>
                  <a:pt x="17988" y="7839"/>
                </a:cubicBezTo>
                <a:cubicBezTo>
                  <a:pt x="17451" y="8371"/>
                  <a:pt x="16958" y="8547"/>
                  <a:pt x="16490" y="8680"/>
                </a:cubicBezTo>
                <a:cubicBezTo>
                  <a:pt x="16452" y="8692"/>
                  <a:pt x="16413" y="8669"/>
                  <a:pt x="16403" y="8632"/>
                </a:cubicBezTo>
                <a:cubicBezTo>
                  <a:pt x="16209" y="8119"/>
                  <a:pt x="15984" y="7634"/>
                  <a:pt x="15721" y="7168"/>
                </a:cubicBezTo>
                <a:cubicBezTo>
                  <a:pt x="15495" y="6769"/>
                  <a:pt x="15193" y="6438"/>
                  <a:pt x="14844" y="6190"/>
                </a:cubicBezTo>
                <a:cubicBezTo>
                  <a:pt x="14811" y="6166"/>
                  <a:pt x="14807" y="6116"/>
                  <a:pt x="14834" y="6086"/>
                </a:cubicBezTo>
                <a:cubicBezTo>
                  <a:pt x="14877" y="6043"/>
                  <a:pt x="14903" y="6002"/>
                  <a:pt x="14914" y="5959"/>
                </a:cubicBezTo>
                <a:cubicBezTo>
                  <a:pt x="14957" y="5802"/>
                  <a:pt x="14914" y="5475"/>
                  <a:pt x="14817" y="5088"/>
                </a:cubicBezTo>
                <a:cubicBezTo>
                  <a:pt x="14806" y="5040"/>
                  <a:pt x="14818" y="4987"/>
                  <a:pt x="14855" y="4950"/>
                </a:cubicBezTo>
                <a:cubicBezTo>
                  <a:pt x="14958" y="4848"/>
                  <a:pt x="15060" y="4721"/>
                  <a:pt x="15146" y="4552"/>
                </a:cubicBezTo>
                <a:cubicBezTo>
                  <a:pt x="15490" y="3875"/>
                  <a:pt x="15747" y="3094"/>
                  <a:pt x="15694" y="2634"/>
                </a:cubicBezTo>
                <a:cubicBezTo>
                  <a:pt x="16274" y="2453"/>
                  <a:pt x="17247" y="2121"/>
                  <a:pt x="17226" y="1933"/>
                </a:cubicBezTo>
                <a:cubicBezTo>
                  <a:pt x="17215" y="1867"/>
                  <a:pt x="17205" y="1812"/>
                  <a:pt x="17194" y="1758"/>
                </a:cubicBezTo>
                <a:cubicBezTo>
                  <a:pt x="17463" y="1691"/>
                  <a:pt x="17827" y="1588"/>
                  <a:pt x="17854" y="1521"/>
                </a:cubicBezTo>
                <a:cubicBezTo>
                  <a:pt x="17881" y="1443"/>
                  <a:pt x="17806" y="1196"/>
                  <a:pt x="17720" y="1172"/>
                </a:cubicBezTo>
                <a:cubicBezTo>
                  <a:pt x="17655" y="1154"/>
                  <a:pt x="17312" y="1377"/>
                  <a:pt x="17113" y="1510"/>
                </a:cubicBezTo>
                <a:cubicBezTo>
                  <a:pt x="17102" y="1486"/>
                  <a:pt x="17092" y="1462"/>
                  <a:pt x="17081" y="1438"/>
                </a:cubicBezTo>
                <a:cubicBezTo>
                  <a:pt x="16990" y="1227"/>
                  <a:pt x="15936" y="1939"/>
                  <a:pt x="15479" y="2266"/>
                </a:cubicBezTo>
                <a:cubicBezTo>
                  <a:pt x="15463" y="2260"/>
                  <a:pt x="15451" y="2253"/>
                  <a:pt x="15435" y="2247"/>
                </a:cubicBezTo>
                <a:cubicBezTo>
                  <a:pt x="15005" y="2120"/>
                  <a:pt x="14630" y="3433"/>
                  <a:pt x="14506" y="3983"/>
                </a:cubicBezTo>
                <a:cubicBezTo>
                  <a:pt x="14495" y="4025"/>
                  <a:pt x="14447" y="4031"/>
                  <a:pt x="14425" y="3994"/>
                </a:cubicBezTo>
                <a:cubicBezTo>
                  <a:pt x="14114" y="3323"/>
                  <a:pt x="13689" y="2732"/>
                  <a:pt x="13243" y="2678"/>
                </a:cubicBezTo>
                <a:cubicBezTo>
                  <a:pt x="13141" y="2666"/>
                  <a:pt x="13012" y="2677"/>
                  <a:pt x="12888" y="2714"/>
                </a:cubicBezTo>
                <a:cubicBezTo>
                  <a:pt x="12845" y="2726"/>
                  <a:pt x="12796" y="2689"/>
                  <a:pt x="12796" y="2634"/>
                </a:cubicBezTo>
                <a:cubicBezTo>
                  <a:pt x="12774" y="2259"/>
                  <a:pt x="12662" y="2019"/>
                  <a:pt x="12517" y="1861"/>
                </a:cubicBezTo>
                <a:cubicBezTo>
                  <a:pt x="12485" y="1825"/>
                  <a:pt x="12484" y="1771"/>
                  <a:pt x="12522" y="1741"/>
                </a:cubicBezTo>
                <a:cubicBezTo>
                  <a:pt x="12554" y="1716"/>
                  <a:pt x="12580" y="1686"/>
                  <a:pt x="12613" y="1656"/>
                </a:cubicBezTo>
                <a:cubicBezTo>
                  <a:pt x="12935" y="1365"/>
                  <a:pt x="12565" y="1268"/>
                  <a:pt x="12715" y="1087"/>
                </a:cubicBezTo>
                <a:cubicBezTo>
                  <a:pt x="12866" y="906"/>
                  <a:pt x="13135" y="864"/>
                  <a:pt x="13291" y="205"/>
                </a:cubicBezTo>
                <a:cubicBezTo>
                  <a:pt x="13320" y="82"/>
                  <a:pt x="13114" y="-26"/>
                  <a:pt x="12994" y="6"/>
                </a:cubicBezTo>
                <a:close/>
                <a:moveTo>
                  <a:pt x="10753" y="6879"/>
                </a:moveTo>
                <a:cubicBezTo>
                  <a:pt x="11774" y="6879"/>
                  <a:pt x="12603" y="7519"/>
                  <a:pt x="12603" y="8317"/>
                </a:cubicBezTo>
                <a:cubicBezTo>
                  <a:pt x="12603" y="9115"/>
                  <a:pt x="11774" y="9757"/>
                  <a:pt x="10753" y="9757"/>
                </a:cubicBezTo>
                <a:cubicBezTo>
                  <a:pt x="9732" y="9757"/>
                  <a:pt x="8903" y="9115"/>
                  <a:pt x="8903" y="8317"/>
                </a:cubicBezTo>
                <a:cubicBezTo>
                  <a:pt x="8903" y="7519"/>
                  <a:pt x="9732" y="6879"/>
                  <a:pt x="10753" y="6879"/>
                </a:cubicBezTo>
                <a:close/>
                <a:moveTo>
                  <a:pt x="6941" y="8649"/>
                </a:moveTo>
                <a:cubicBezTo>
                  <a:pt x="7447" y="8740"/>
                  <a:pt x="7748" y="9588"/>
                  <a:pt x="7613" y="10537"/>
                </a:cubicBezTo>
                <a:cubicBezTo>
                  <a:pt x="7484" y="11486"/>
                  <a:pt x="6963" y="12186"/>
                  <a:pt x="6452" y="12095"/>
                </a:cubicBezTo>
                <a:cubicBezTo>
                  <a:pt x="5947" y="12005"/>
                  <a:pt x="5646" y="11159"/>
                  <a:pt x="5780" y="10210"/>
                </a:cubicBezTo>
                <a:cubicBezTo>
                  <a:pt x="5915" y="9261"/>
                  <a:pt x="6436" y="8559"/>
                  <a:pt x="6941" y="8649"/>
                </a:cubicBezTo>
                <a:close/>
                <a:moveTo>
                  <a:pt x="14560" y="8649"/>
                </a:moveTo>
                <a:cubicBezTo>
                  <a:pt x="15065" y="8559"/>
                  <a:pt x="15586" y="9255"/>
                  <a:pt x="15721" y="10210"/>
                </a:cubicBezTo>
                <a:cubicBezTo>
                  <a:pt x="15855" y="11165"/>
                  <a:pt x="15559" y="12005"/>
                  <a:pt x="15049" y="12095"/>
                </a:cubicBezTo>
                <a:cubicBezTo>
                  <a:pt x="14543" y="12186"/>
                  <a:pt x="14022" y="11492"/>
                  <a:pt x="13888" y="10537"/>
                </a:cubicBezTo>
                <a:cubicBezTo>
                  <a:pt x="13753" y="9588"/>
                  <a:pt x="14054" y="8740"/>
                  <a:pt x="14560" y="8649"/>
                </a:cubicBezTo>
                <a:close/>
                <a:moveTo>
                  <a:pt x="8006" y="12589"/>
                </a:moveTo>
                <a:cubicBezTo>
                  <a:pt x="8163" y="12585"/>
                  <a:pt x="8330" y="12608"/>
                  <a:pt x="8500" y="12664"/>
                </a:cubicBezTo>
                <a:cubicBezTo>
                  <a:pt x="9183" y="12882"/>
                  <a:pt x="9662" y="13517"/>
                  <a:pt x="9560" y="14085"/>
                </a:cubicBezTo>
                <a:cubicBezTo>
                  <a:pt x="9463" y="14647"/>
                  <a:pt x="8828" y="14932"/>
                  <a:pt x="8146" y="14708"/>
                </a:cubicBezTo>
                <a:cubicBezTo>
                  <a:pt x="7463" y="14491"/>
                  <a:pt x="6991" y="13856"/>
                  <a:pt x="7087" y="13288"/>
                </a:cubicBezTo>
                <a:cubicBezTo>
                  <a:pt x="7160" y="12866"/>
                  <a:pt x="7535" y="12600"/>
                  <a:pt x="8006" y="12589"/>
                </a:cubicBezTo>
                <a:close/>
                <a:moveTo>
                  <a:pt x="13496" y="12590"/>
                </a:moveTo>
                <a:cubicBezTo>
                  <a:pt x="13967" y="12603"/>
                  <a:pt x="14341" y="12866"/>
                  <a:pt x="14414" y="13288"/>
                </a:cubicBezTo>
                <a:cubicBezTo>
                  <a:pt x="14510" y="13850"/>
                  <a:pt x="14038" y="14485"/>
                  <a:pt x="13355" y="14708"/>
                </a:cubicBezTo>
                <a:cubicBezTo>
                  <a:pt x="12672" y="14926"/>
                  <a:pt x="12043" y="14647"/>
                  <a:pt x="11941" y="14085"/>
                </a:cubicBezTo>
                <a:cubicBezTo>
                  <a:pt x="11844" y="13523"/>
                  <a:pt x="12318" y="12888"/>
                  <a:pt x="13001" y="12664"/>
                </a:cubicBezTo>
                <a:cubicBezTo>
                  <a:pt x="13171" y="12610"/>
                  <a:pt x="13339" y="12586"/>
                  <a:pt x="13496" y="12590"/>
                </a:cubicBezTo>
                <a:close/>
                <a:moveTo>
                  <a:pt x="7106" y="15893"/>
                </a:moveTo>
                <a:cubicBezTo>
                  <a:pt x="7429" y="15860"/>
                  <a:pt x="7851" y="16099"/>
                  <a:pt x="8178" y="16539"/>
                </a:cubicBezTo>
                <a:cubicBezTo>
                  <a:pt x="8618" y="17125"/>
                  <a:pt x="8726" y="17833"/>
                  <a:pt x="8415" y="18130"/>
                </a:cubicBezTo>
                <a:cubicBezTo>
                  <a:pt x="8103" y="18426"/>
                  <a:pt x="7496" y="18197"/>
                  <a:pt x="7060" y="17610"/>
                </a:cubicBezTo>
                <a:cubicBezTo>
                  <a:pt x="6620" y="17030"/>
                  <a:pt x="6517" y="16316"/>
                  <a:pt x="6824" y="16019"/>
                </a:cubicBezTo>
                <a:cubicBezTo>
                  <a:pt x="6902" y="15945"/>
                  <a:pt x="6998" y="15904"/>
                  <a:pt x="7106" y="15893"/>
                </a:cubicBezTo>
                <a:close/>
                <a:moveTo>
                  <a:pt x="14404" y="15895"/>
                </a:moveTo>
                <a:cubicBezTo>
                  <a:pt x="14510" y="15905"/>
                  <a:pt x="14606" y="15945"/>
                  <a:pt x="14682" y="16019"/>
                </a:cubicBezTo>
                <a:cubicBezTo>
                  <a:pt x="14989" y="16322"/>
                  <a:pt x="14883" y="17030"/>
                  <a:pt x="14447" y="17610"/>
                </a:cubicBezTo>
                <a:cubicBezTo>
                  <a:pt x="14006" y="18191"/>
                  <a:pt x="13398" y="18426"/>
                  <a:pt x="13091" y="18130"/>
                </a:cubicBezTo>
                <a:cubicBezTo>
                  <a:pt x="12780" y="17833"/>
                  <a:pt x="12888" y="17119"/>
                  <a:pt x="13328" y="16539"/>
                </a:cubicBezTo>
                <a:cubicBezTo>
                  <a:pt x="13659" y="16104"/>
                  <a:pt x="14083" y="15863"/>
                  <a:pt x="14404" y="15895"/>
                </a:cubicBezTo>
                <a:close/>
              </a:path>
            </a:pathLst>
          </a:custGeom>
          <a:solidFill>
            <a:srgbClr val="B51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B51600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86" name="Candle Stick"/>
          <p:cNvSpPr/>
          <p:nvPr/>
        </p:nvSpPr>
        <p:spPr>
          <a:xfrm>
            <a:off x="1358382" y="2658385"/>
            <a:ext cx="253818" cy="675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470" y="0"/>
                </a:moveTo>
                <a:cubicBezTo>
                  <a:pt x="10686" y="1042"/>
                  <a:pt x="8572" y="1063"/>
                  <a:pt x="8572" y="1895"/>
                </a:cubicBezTo>
                <a:cubicBezTo>
                  <a:pt x="8572" y="2246"/>
                  <a:pt x="9031" y="2577"/>
                  <a:pt x="9792" y="2847"/>
                </a:cubicBezTo>
                <a:cubicBezTo>
                  <a:pt x="9792" y="2836"/>
                  <a:pt x="9792" y="2824"/>
                  <a:pt x="9792" y="2813"/>
                </a:cubicBezTo>
                <a:cubicBezTo>
                  <a:pt x="9792" y="2446"/>
                  <a:pt x="10196" y="2112"/>
                  <a:pt x="10843" y="1875"/>
                </a:cubicBezTo>
                <a:cubicBezTo>
                  <a:pt x="11489" y="2112"/>
                  <a:pt x="11893" y="2446"/>
                  <a:pt x="11893" y="2813"/>
                </a:cubicBezTo>
                <a:cubicBezTo>
                  <a:pt x="11893" y="2824"/>
                  <a:pt x="11893" y="2836"/>
                  <a:pt x="11893" y="2847"/>
                </a:cubicBezTo>
                <a:cubicBezTo>
                  <a:pt x="12668" y="2571"/>
                  <a:pt x="13113" y="2246"/>
                  <a:pt x="13113" y="1895"/>
                </a:cubicBezTo>
                <a:cubicBezTo>
                  <a:pt x="13113" y="1301"/>
                  <a:pt x="12495" y="518"/>
                  <a:pt x="10470" y="0"/>
                </a:cubicBezTo>
                <a:close/>
                <a:moveTo>
                  <a:pt x="10223" y="3245"/>
                </a:moveTo>
                <a:lnTo>
                  <a:pt x="10223" y="4158"/>
                </a:lnTo>
                <a:lnTo>
                  <a:pt x="7957" y="4158"/>
                </a:lnTo>
                <a:lnTo>
                  <a:pt x="6795" y="20093"/>
                </a:lnTo>
                <a:lnTo>
                  <a:pt x="0" y="20093"/>
                </a:lnTo>
                <a:lnTo>
                  <a:pt x="1795" y="21600"/>
                </a:lnTo>
                <a:lnTo>
                  <a:pt x="19818" y="21600"/>
                </a:lnTo>
                <a:lnTo>
                  <a:pt x="21600" y="20093"/>
                </a:lnTo>
                <a:lnTo>
                  <a:pt x="14819" y="20093"/>
                </a:lnTo>
                <a:lnTo>
                  <a:pt x="13643" y="4158"/>
                </a:lnTo>
                <a:lnTo>
                  <a:pt x="11390" y="4158"/>
                </a:lnTo>
                <a:lnTo>
                  <a:pt x="11390" y="3245"/>
                </a:lnTo>
                <a:lnTo>
                  <a:pt x="10223" y="3245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87" name="Candle Stick"/>
          <p:cNvSpPr/>
          <p:nvPr/>
        </p:nvSpPr>
        <p:spPr>
          <a:xfrm>
            <a:off x="2628382" y="2658385"/>
            <a:ext cx="253818" cy="675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470" y="0"/>
                </a:moveTo>
                <a:cubicBezTo>
                  <a:pt x="10686" y="1042"/>
                  <a:pt x="8572" y="1063"/>
                  <a:pt x="8572" y="1895"/>
                </a:cubicBezTo>
                <a:cubicBezTo>
                  <a:pt x="8572" y="2246"/>
                  <a:pt x="9031" y="2577"/>
                  <a:pt x="9792" y="2847"/>
                </a:cubicBezTo>
                <a:cubicBezTo>
                  <a:pt x="9792" y="2836"/>
                  <a:pt x="9792" y="2824"/>
                  <a:pt x="9792" y="2813"/>
                </a:cubicBezTo>
                <a:cubicBezTo>
                  <a:pt x="9792" y="2446"/>
                  <a:pt x="10196" y="2112"/>
                  <a:pt x="10843" y="1875"/>
                </a:cubicBezTo>
                <a:cubicBezTo>
                  <a:pt x="11489" y="2112"/>
                  <a:pt x="11893" y="2446"/>
                  <a:pt x="11893" y="2813"/>
                </a:cubicBezTo>
                <a:cubicBezTo>
                  <a:pt x="11893" y="2824"/>
                  <a:pt x="11893" y="2836"/>
                  <a:pt x="11893" y="2847"/>
                </a:cubicBezTo>
                <a:cubicBezTo>
                  <a:pt x="12668" y="2571"/>
                  <a:pt x="13113" y="2246"/>
                  <a:pt x="13113" y="1895"/>
                </a:cubicBezTo>
                <a:cubicBezTo>
                  <a:pt x="13113" y="1301"/>
                  <a:pt x="12495" y="518"/>
                  <a:pt x="10470" y="0"/>
                </a:cubicBezTo>
                <a:close/>
                <a:moveTo>
                  <a:pt x="10223" y="3245"/>
                </a:moveTo>
                <a:lnTo>
                  <a:pt x="10223" y="4158"/>
                </a:lnTo>
                <a:lnTo>
                  <a:pt x="7957" y="4158"/>
                </a:lnTo>
                <a:lnTo>
                  <a:pt x="6795" y="20093"/>
                </a:lnTo>
                <a:lnTo>
                  <a:pt x="0" y="20093"/>
                </a:lnTo>
                <a:lnTo>
                  <a:pt x="1795" y="21600"/>
                </a:lnTo>
                <a:lnTo>
                  <a:pt x="19818" y="21600"/>
                </a:lnTo>
                <a:lnTo>
                  <a:pt x="21600" y="20093"/>
                </a:lnTo>
                <a:lnTo>
                  <a:pt x="14819" y="20093"/>
                </a:lnTo>
                <a:lnTo>
                  <a:pt x="13643" y="4158"/>
                </a:lnTo>
                <a:lnTo>
                  <a:pt x="11390" y="4158"/>
                </a:lnTo>
                <a:lnTo>
                  <a:pt x="11390" y="3245"/>
                </a:lnTo>
                <a:lnTo>
                  <a:pt x="10223" y="3245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88" name="Candle Stick"/>
          <p:cNvSpPr/>
          <p:nvPr/>
        </p:nvSpPr>
        <p:spPr>
          <a:xfrm>
            <a:off x="3136382" y="2658385"/>
            <a:ext cx="253818" cy="675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470" y="0"/>
                </a:moveTo>
                <a:cubicBezTo>
                  <a:pt x="10686" y="1042"/>
                  <a:pt x="8572" y="1063"/>
                  <a:pt x="8572" y="1895"/>
                </a:cubicBezTo>
                <a:cubicBezTo>
                  <a:pt x="8572" y="2246"/>
                  <a:pt x="9031" y="2577"/>
                  <a:pt x="9792" y="2847"/>
                </a:cubicBezTo>
                <a:cubicBezTo>
                  <a:pt x="9792" y="2836"/>
                  <a:pt x="9792" y="2824"/>
                  <a:pt x="9792" y="2813"/>
                </a:cubicBezTo>
                <a:cubicBezTo>
                  <a:pt x="9792" y="2446"/>
                  <a:pt x="10196" y="2112"/>
                  <a:pt x="10843" y="1875"/>
                </a:cubicBezTo>
                <a:cubicBezTo>
                  <a:pt x="11489" y="2112"/>
                  <a:pt x="11893" y="2446"/>
                  <a:pt x="11893" y="2813"/>
                </a:cubicBezTo>
                <a:cubicBezTo>
                  <a:pt x="11893" y="2824"/>
                  <a:pt x="11893" y="2836"/>
                  <a:pt x="11893" y="2847"/>
                </a:cubicBezTo>
                <a:cubicBezTo>
                  <a:pt x="12668" y="2571"/>
                  <a:pt x="13113" y="2246"/>
                  <a:pt x="13113" y="1895"/>
                </a:cubicBezTo>
                <a:cubicBezTo>
                  <a:pt x="13113" y="1301"/>
                  <a:pt x="12495" y="518"/>
                  <a:pt x="10470" y="0"/>
                </a:cubicBezTo>
                <a:close/>
                <a:moveTo>
                  <a:pt x="10223" y="3245"/>
                </a:moveTo>
                <a:lnTo>
                  <a:pt x="10223" y="4158"/>
                </a:lnTo>
                <a:lnTo>
                  <a:pt x="7957" y="4158"/>
                </a:lnTo>
                <a:lnTo>
                  <a:pt x="6795" y="20093"/>
                </a:lnTo>
                <a:lnTo>
                  <a:pt x="0" y="20093"/>
                </a:lnTo>
                <a:lnTo>
                  <a:pt x="1795" y="21600"/>
                </a:lnTo>
                <a:lnTo>
                  <a:pt x="19818" y="21600"/>
                </a:lnTo>
                <a:lnTo>
                  <a:pt x="21600" y="20093"/>
                </a:lnTo>
                <a:lnTo>
                  <a:pt x="14819" y="20093"/>
                </a:lnTo>
                <a:lnTo>
                  <a:pt x="13643" y="4158"/>
                </a:lnTo>
                <a:lnTo>
                  <a:pt x="11390" y="4158"/>
                </a:lnTo>
                <a:lnTo>
                  <a:pt x="11390" y="3245"/>
                </a:lnTo>
                <a:lnTo>
                  <a:pt x="10223" y="3245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89" name="Line"/>
          <p:cNvSpPr/>
          <p:nvPr/>
        </p:nvSpPr>
        <p:spPr>
          <a:xfrm flipH="1">
            <a:off x="2220437" y="3937094"/>
            <a:ext cx="315316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90" name="Line"/>
          <p:cNvSpPr/>
          <p:nvPr/>
        </p:nvSpPr>
        <p:spPr>
          <a:xfrm flipH="1">
            <a:off x="3528538" y="3937094"/>
            <a:ext cx="315316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91" name="Line"/>
          <p:cNvSpPr/>
          <p:nvPr/>
        </p:nvSpPr>
        <p:spPr>
          <a:xfrm flipH="1">
            <a:off x="4887438" y="3937094"/>
            <a:ext cx="315316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92" name="Line"/>
          <p:cNvSpPr/>
          <p:nvPr/>
        </p:nvSpPr>
        <p:spPr>
          <a:xfrm flipH="1">
            <a:off x="6195538" y="3937094"/>
            <a:ext cx="315316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93" name="Line"/>
          <p:cNvSpPr/>
          <p:nvPr/>
        </p:nvSpPr>
        <p:spPr>
          <a:xfrm flipH="1">
            <a:off x="7503638" y="3937094"/>
            <a:ext cx="315316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94" name="Line"/>
          <p:cNvSpPr/>
          <p:nvPr/>
        </p:nvSpPr>
        <p:spPr>
          <a:xfrm flipH="1">
            <a:off x="8862538" y="3937094"/>
            <a:ext cx="315316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95" name="Line"/>
          <p:cNvSpPr/>
          <p:nvPr/>
        </p:nvSpPr>
        <p:spPr>
          <a:xfrm flipH="1">
            <a:off x="10234138" y="3937094"/>
            <a:ext cx="315316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96" name="1"/>
          <p:cNvSpPr txBox="1"/>
          <p:nvPr/>
        </p:nvSpPr>
        <p:spPr>
          <a:xfrm>
            <a:off x="1581758" y="1973365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1</a:t>
            </a:r>
          </a:p>
        </p:txBody>
      </p:sp>
      <p:sp>
        <p:nvSpPr>
          <p:cNvPr id="497" name="2"/>
          <p:cNvSpPr txBox="1"/>
          <p:nvPr/>
        </p:nvSpPr>
        <p:spPr>
          <a:xfrm>
            <a:off x="2915259" y="1973365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2</a:t>
            </a:r>
          </a:p>
        </p:txBody>
      </p:sp>
      <p:sp>
        <p:nvSpPr>
          <p:cNvPr id="498" name="3"/>
          <p:cNvSpPr txBox="1"/>
          <p:nvPr/>
        </p:nvSpPr>
        <p:spPr>
          <a:xfrm>
            <a:off x="4248758" y="1973365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3</a:t>
            </a:r>
          </a:p>
        </p:txBody>
      </p:sp>
      <p:sp>
        <p:nvSpPr>
          <p:cNvPr id="499" name="4"/>
          <p:cNvSpPr txBox="1"/>
          <p:nvPr/>
        </p:nvSpPr>
        <p:spPr>
          <a:xfrm>
            <a:off x="5582258" y="1973365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4</a:t>
            </a:r>
          </a:p>
        </p:txBody>
      </p:sp>
      <p:sp>
        <p:nvSpPr>
          <p:cNvPr id="500" name="5a"/>
          <p:cNvSpPr txBox="1"/>
          <p:nvPr/>
        </p:nvSpPr>
        <p:spPr>
          <a:xfrm>
            <a:off x="6850721" y="1973365"/>
            <a:ext cx="3967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5a</a:t>
            </a:r>
          </a:p>
        </p:txBody>
      </p:sp>
      <p:sp>
        <p:nvSpPr>
          <p:cNvPr id="501" name="6"/>
          <p:cNvSpPr txBox="1"/>
          <p:nvPr/>
        </p:nvSpPr>
        <p:spPr>
          <a:xfrm>
            <a:off x="8249259" y="1973365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6</a:t>
            </a:r>
          </a:p>
        </p:txBody>
      </p:sp>
      <p:sp>
        <p:nvSpPr>
          <p:cNvPr id="502" name="7"/>
          <p:cNvSpPr txBox="1"/>
          <p:nvPr/>
        </p:nvSpPr>
        <p:spPr>
          <a:xfrm>
            <a:off x="9582759" y="1973365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7</a:t>
            </a:r>
          </a:p>
        </p:txBody>
      </p:sp>
      <p:sp>
        <p:nvSpPr>
          <p:cNvPr id="503" name="8"/>
          <p:cNvSpPr txBox="1"/>
          <p:nvPr/>
        </p:nvSpPr>
        <p:spPr>
          <a:xfrm>
            <a:off x="10916259" y="1973365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8</a:t>
            </a:r>
          </a:p>
        </p:txBody>
      </p:sp>
      <p:sp>
        <p:nvSpPr>
          <p:cNvPr id="504" name="Tag"/>
          <p:cNvSpPr/>
          <p:nvPr/>
        </p:nvSpPr>
        <p:spPr>
          <a:xfrm>
            <a:off x="1254340" y="5437949"/>
            <a:ext cx="350114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24" y="0"/>
                </a:moveTo>
                <a:lnTo>
                  <a:pt x="0" y="3825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3825"/>
                </a:lnTo>
                <a:lnTo>
                  <a:pt x="16276" y="0"/>
                </a:lnTo>
                <a:lnTo>
                  <a:pt x="5324" y="0"/>
                </a:lnTo>
                <a:close/>
                <a:moveTo>
                  <a:pt x="10792" y="2730"/>
                </a:moveTo>
                <a:cubicBezTo>
                  <a:pt x="11767" y="2730"/>
                  <a:pt x="12557" y="3217"/>
                  <a:pt x="12557" y="3818"/>
                </a:cubicBezTo>
                <a:cubicBezTo>
                  <a:pt x="12557" y="4420"/>
                  <a:pt x="11767" y="4908"/>
                  <a:pt x="10792" y="4908"/>
                </a:cubicBezTo>
                <a:cubicBezTo>
                  <a:pt x="9816" y="4908"/>
                  <a:pt x="9026" y="4420"/>
                  <a:pt x="9026" y="3818"/>
                </a:cubicBezTo>
                <a:cubicBezTo>
                  <a:pt x="9026" y="3217"/>
                  <a:pt x="9816" y="2730"/>
                  <a:pt x="10792" y="273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05" name="v1.0"/>
          <p:cNvSpPr txBox="1"/>
          <p:nvPr/>
        </p:nvSpPr>
        <p:spPr>
          <a:xfrm>
            <a:off x="1607254" y="5493365"/>
            <a:ext cx="619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v1.0</a:t>
            </a:r>
          </a:p>
        </p:txBody>
      </p:sp>
      <p:sp>
        <p:nvSpPr>
          <p:cNvPr id="506" name="Tag"/>
          <p:cNvSpPr/>
          <p:nvPr/>
        </p:nvSpPr>
        <p:spPr>
          <a:xfrm>
            <a:off x="3921340" y="5437949"/>
            <a:ext cx="350114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24" y="0"/>
                </a:moveTo>
                <a:lnTo>
                  <a:pt x="0" y="3825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3825"/>
                </a:lnTo>
                <a:lnTo>
                  <a:pt x="16276" y="0"/>
                </a:lnTo>
                <a:lnTo>
                  <a:pt x="5324" y="0"/>
                </a:lnTo>
                <a:close/>
                <a:moveTo>
                  <a:pt x="10792" y="2730"/>
                </a:moveTo>
                <a:cubicBezTo>
                  <a:pt x="11767" y="2730"/>
                  <a:pt x="12557" y="3217"/>
                  <a:pt x="12557" y="3818"/>
                </a:cubicBezTo>
                <a:cubicBezTo>
                  <a:pt x="12557" y="4420"/>
                  <a:pt x="11767" y="4908"/>
                  <a:pt x="10792" y="4908"/>
                </a:cubicBezTo>
                <a:cubicBezTo>
                  <a:pt x="9816" y="4908"/>
                  <a:pt x="9026" y="4420"/>
                  <a:pt x="9026" y="3818"/>
                </a:cubicBezTo>
                <a:cubicBezTo>
                  <a:pt x="9026" y="3217"/>
                  <a:pt x="9816" y="2730"/>
                  <a:pt x="10792" y="273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07" name="v2.0"/>
          <p:cNvSpPr txBox="1"/>
          <p:nvPr/>
        </p:nvSpPr>
        <p:spPr>
          <a:xfrm>
            <a:off x="4274255" y="5493365"/>
            <a:ext cx="61942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v2.0</a:t>
            </a:r>
          </a:p>
        </p:txBody>
      </p:sp>
      <p:sp>
        <p:nvSpPr>
          <p:cNvPr id="508" name="Tag"/>
          <p:cNvSpPr/>
          <p:nvPr/>
        </p:nvSpPr>
        <p:spPr>
          <a:xfrm>
            <a:off x="10588839" y="5437949"/>
            <a:ext cx="350115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24" y="0"/>
                </a:moveTo>
                <a:lnTo>
                  <a:pt x="0" y="3825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3825"/>
                </a:lnTo>
                <a:lnTo>
                  <a:pt x="16276" y="0"/>
                </a:lnTo>
                <a:lnTo>
                  <a:pt x="5324" y="0"/>
                </a:lnTo>
                <a:close/>
                <a:moveTo>
                  <a:pt x="10792" y="2730"/>
                </a:moveTo>
                <a:cubicBezTo>
                  <a:pt x="11767" y="2730"/>
                  <a:pt x="12557" y="3217"/>
                  <a:pt x="12557" y="3818"/>
                </a:cubicBezTo>
                <a:cubicBezTo>
                  <a:pt x="12557" y="4420"/>
                  <a:pt x="11767" y="4908"/>
                  <a:pt x="10792" y="4908"/>
                </a:cubicBezTo>
                <a:cubicBezTo>
                  <a:pt x="9816" y="4908"/>
                  <a:pt x="9026" y="4420"/>
                  <a:pt x="9026" y="3818"/>
                </a:cubicBezTo>
                <a:cubicBezTo>
                  <a:pt x="9026" y="3217"/>
                  <a:pt x="9816" y="2730"/>
                  <a:pt x="10792" y="273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09" name="v2.2"/>
          <p:cNvSpPr txBox="1"/>
          <p:nvPr/>
        </p:nvSpPr>
        <p:spPr>
          <a:xfrm>
            <a:off x="10941755" y="5493365"/>
            <a:ext cx="619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v2.2</a:t>
            </a:r>
          </a:p>
        </p:txBody>
      </p:sp>
      <p:sp>
        <p:nvSpPr>
          <p:cNvPr id="510" name="Rounded Rectangle"/>
          <p:cNvSpPr/>
          <p:nvPr/>
        </p:nvSpPr>
        <p:spPr>
          <a:xfrm>
            <a:off x="5121404" y="5499715"/>
            <a:ext cx="1108552" cy="2773383"/>
          </a:xfrm>
          <a:prstGeom prst="roundRect">
            <a:avLst>
              <a:gd name="adj" fmla="val 2643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511" name="Light Bulb"/>
          <p:cNvSpPr/>
          <p:nvPr/>
        </p:nvSpPr>
        <p:spPr>
          <a:xfrm>
            <a:off x="5270591" y="5746763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12" name="Light Bulb"/>
          <p:cNvSpPr/>
          <p:nvPr/>
        </p:nvSpPr>
        <p:spPr>
          <a:xfrm>
            <a:off x="5778591" y="5746763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13" name="Light Bulb"/>
          <p:cNvSpPr/>
          <p:nvPr/>
        </p:nvSpPr>
        <p:spPr>
          <a:xfrm>
            <a:off x="5270591" y="6508763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14" name="Line"/>
          <p:cNvSpPr/>
          <p:nvPr/>
        </p:nvSpPr>
        <p:spPr>
          <a:xfrm flipV="1">
            <a:off x="5693755" y="5193200"/>
            <a:ext cx="2" cy="2658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15" name="5b"/>
          <p:cNvSpPr txBox="1"/>
          <p:nvPr/>
        </p:nvSpPr>
        <p:spPr>
          <a:xfrm>
            <a:off x="6181745" y="5389891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5b</a:t>
            </a:r>
          </a:p>
        </p:txBody>
      </p:sp>
      <p:sp>
        <p:nvSpPr>
          <p:cNvPr id="516" name="Tag"/>
          <p:cNvSpPr/>
          <p:nvPr/>
        </p:nvSpPr>
        <p:spPr>
          <a:xfrm>
            <a:off x="5189511" y="8429900"/>
            <a:ext cx="350115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24" y="0"/>
                </a:moveTo>
                <a:lnTo>
                  <a:pt x="0" y="3825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3825"/>
                </a:lnTo>
                <a:lnTo>
                  <a:pt x="16276" y="0"/>
                </a:lnTo>
                <a:lnTo>
                  <a:pt x="5324" y="0"/>
                </a:lnTo>
                <a:close/>
                <a:moveTo>
                  <a:pt x="10792" y="2730"/>
                </a:moveTo>
                <a:cubicBezTo>
                  <a:pt x="11767" y="2730"/>
                  <a:pt x="12557" y="3217"/>
                  <a:pt x="12557" y="3818"/>
                </a:cubicBezTo>
                <a:cubicBezTo>
                  <a:pt x="12557" y="4420"/>
                  <a:pt x="11767" y="4908"/>
                  <a:pt x="10792" y="4908"/>
                </a:cubicBezTo>
                <a:cubicBezTo>
                  <a:pt x="9816" y="4908"/>
                  <a:pt x="9026" y="4420"/>
                  <a:pt x="9026" y="3818"/>
                </a:cubicBezTo>
                <a:cubicBezTo>
                  <a:pt x="9026" y="3217"/>
                  <a:pt x="9816" y="2730"/>
                  <a:pt x="10792" y="273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17" name="v2.1"/>
          <p:cNvSpPr txBox="1"/>
          <p:nvPr/>
        </p:nvSpPr>
        <p:spPr>
          <a:xfrm>
            <a:off x="5542426" y="8485316"/>
            <a:ext cx="619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v2.1</a:t>
            </a:r>
          </a:p>
        </p:txBody>
      </p:sp>
      <p:sp>
        <p:nvSpPr>
          <p:cNvPr id="518" name="it's possible to branch out,…"/>
          <p:cNvSpPr txBox="1"/>
          <p:nvPr/>
        </p:nvSpPr>
        <p:spPr>
          <a:xfrm>
            <a:off x="7761558" y="7278854"/>
            <a:ext cx="453002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>
                <a:solidFill>
                  <a:srgbClr val="EE230C"/>
                </a:solidFill>
              </a:defRPr>
            </a:pPr>
            <a:r>
              <a:t>it's possible to branch out,</a:t>
            </a:r>
          </a:p>
          <a:p>
            <a:pPr>
              <a:defRPr b="0">
                <a:solidFill>
                  <a:srgbClr val="EE230C"/>
                </a:solidFill>
              </a:defRPr>
            </a:pPr>
            <a:r>
              <a:t>with some people adding features (5a) and others debugging (5b)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Use case 3: feedback"/>
          <p:cNvSpPr txBox="1"/>
          <p:nvPr>
            <p:ph type="title"/>
          </p:nvPr>
        </p:nvSpPr>
        <p:spPr>
          <a:xfrm>
            <a:off x="952500" y="254000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Use case 3: feedback</a:t>
            </a:r>
          </a:p>
        </p:txBody>
      </p:sp>
      <p:sp>
        <p:nvSpPr>
          <p:cNvPr id="521" name="Rounded Rectangle"/>
          <p:cNvSpPr/>
          <p:nvPr/>
        </p:nvSpPr>
        <p:spPr>
          <a:xfrm>
            <a:off x="1160833" y="3226828"/>
            <a:ext cx="1108551" cy="1365535"/>
          </a:xfrm>
          <a:prstGeom prst="roundRect">
            <a:avLst>
              <a:gd name="adj" fmla="val 2643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522" name="Rounded Rectangle"/>
          <p:cNvSpPr/>
          <p:nvPr/>
        </p:nvSpPr>
        <p:spPr>
          <a:xfrm>
            <a:off x="2472482" y="3226828"/>
            <a:ext cx="1108550" cy="1365535"/>
          </a:xfrm>
          <a:prstGeom prst="roundRect">
            <a:avLst>
              <a:gd name="adj" fmla="val 2643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523" name="Rounded Rectangle"/>
          <p:cNvSpPr/>
          <p:nvPr/>
        </p:nvSpPr>
        <p:spPr>
          <a:xfrm>
            <a:off x="3827834" y="3226828"/>
            <a:ext cx="1108552" cy="1365535"/>
          </a:xfrm>
          <a:prstGeom prst="roundRect">
            <a:avLst>
              <a:gd name="adj" fmla="val 2643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524" name="Rounded Rectangle"/>
          <p:cNvSpPr/>
          <p:nvPr/>
        </p:nvSpPr>
        <p:spPr>
          <a:xfrm>
            <a:off x="5139482" y="3226828"/>
            <a:ext cx="1108550" cy="1365535"/>
          </a:xfrm>
          <a:prstGeom prst="roundRect">
            <a:avLst>
              <a:gd name="adj" fmla="val 2643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525" name="Rounded Rectangle"/>
          <p:cNvSpPr/>
          <p:nvPr/>
        </p:nvSpPr>
        <p:spPr>
          <a:xfrm>
            <a:off x="6494834" y="3226828"/>
            <a:ext cx="1108551" cy="1365535"/>
          </a:xfrm>
          <a:prstGeom prst="roundRect">
            <a:avLst>
              <a:gd name="adj" fmla="val 2643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526" name="Rounded Rectangle"/>
          <p:cNvSpPr/>
          <p:nvPr/>
        </p:nvSpPr>
        <p:spPr>
          <a:xfrm>
            <a:off x="7806480" y="3226828"/>
            <a:ext cx="1108552" cy="1365535"/>
          </a:xfrm>
          <a:prstGeom prst="roundRect">
            <a:avLst>
              <a:gd name="adj" fmla="val 2643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527" name="Rounded Rectangle"/>
          <p:cNvSpPr/>
          <p:nvPr/>
        </p:nvSpPr>
        <p:spPr>
          <a:xfrm>
            <a:off x="6716135" y="5635611"/>
            <a:ext cx="1108550" cy="1365534"/>
          </a:xfrm>
          <a:prstGeom prst="roundRect">
            <a:avLst>
              <a:gd name="adj" fmla="val 2643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528" name="Rounded Rectangle"/>
          <p:cNvSpPr/>
          <p:nvPr/>
        </p:nvSpPr>
        <p:spPr>
          <a:xfrm>
            <a:off x="8027782" y="5635611"/>
            <a:ext cx="1108552" cy="1365534"/>
          </a:xfrm>
          <a:prstGeom prst="roundRect">
            <a:avLst>
              <a:gd name="adj" fmla="val 2643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529" name="Line"/>
          <p:cNvSpPr/>
          <p:nvPr/>
        </p:nvSpPr>
        <p:spPr>
          <a:xfrm flipH="1">
            <a:off x="2220437" y="3937094"/>
            <a:ext cx="315316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30" name="Line"/>
          <p:cNvSpPr/>
          <p:nvPr/>
        </p:nvSpPr>
        <p:spPr>
          <a:xfrm flipH="1">
            <a:off x="3528538" y="3937094"/>
            <a:ext cx="315316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31" name="Line"/>
          <p:cNvSpPr/>
          <p:nvPr/>
        </p:nvSpPr>
        <p:spPr>
          <a:xfrm flipH="1">
            <a:off x="4887438" y="3937094"/>
            <a:ext cx="315316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32" name="Line"/>
          <p:cNvSpPr/>
          <p:nvPr/>
        </p:nvSpPr>
        <p:spPr>
          <a:xfrm flipH="1">
            <a:off x="6195538" y="3937094"/>
            <a:ext cx="315316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33" name="Line"/>
          <p:cNvSpPr/>
          <p:nvPr/>
        </p:nvSpPr>
        <p:spPr>
          <a:xfrm flipH="1">
            <a:off x="7503638" y="3937094"/>
            <a:ext cx="315316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34" name="Line"/>
          <p:cNvSpPr/>
          <p:nvPr/>
        </p:nvSpPr>
        <p:spPr>
          <a:xfrm flipH="1" flipV="1">
            <a:off x="6079387" y="4521629"/>
            <a:ext cx="774110" cy="12691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35" name="Line"/>
          <p:cNvSpPr/>
          <p:nvPr/>
        </p:nvSpPr>
        <p:spPr>
          <a:xfrm flipH="1">
            <a:off x="7788437" y="6345878"/>
            <a:ext cx="315317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36" name="Rounded Rectangle"/>
          <p:cNvSpPr/>
          <p:nvPr/>
        </p:nvSpPr>
        <p:spPr>
          <a:xfrm>
            <a:off x="9165380" y="3226828"/>
            <a:ext cx="1108552" cy="1365535"/>
          </a:xfrm>
          <a:prstGeom prst="roundRect">
            <a:avLst>
              <a:gd name="adj" fmla="val 2643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537" name="Line"/>
          <p:cNvSpPr/>
          <p:nvPr/>
        </p:nvSpPr>
        <p:spPr>
          <a:xfrm flipH="1">
            <a:off x="8862538" y="3937094"/>
            <a:ext cx="315316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38" name="main branch…"/>
          <p:cNvSpPr txBox="1"/>
          <p:nvPr/>
        </p:nvSpPr>
        <p:spPr>
          <a:xfrm>
            <a:off x="8907277" y="2259057"/>
            <a:ext cx="162475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rgbClr val="EE230C"/>
                </a:solidFill>
              </a:defRPr>
            </a:pPr>
            <a:r>
              <a:t>main branch</a:t>
            </a:r>
          </a:p>
          <a:p>
            <a:pPr>
              <a:defRPr b="0">
                <a:solidFill>
                  <a:srgbClr val="EE230C"/>
                </a:solidFill>
              </a:defRPr>
            </a:pPr>
            <a:r>
              <a:t>of code</a:t>
            </a:r>
          </a:p>
        </p:txBody>
      </p:sp>
      <p:sp>
        <p:nvSpPr>
          <p:cNvPr id="539" name="intern's personal branch…"/>
          <p:cNvSpPr txBox="1"/>
          <p:nvPr/>
        </p:nvSpPr>
        <p:spPr>
          <a:xfrm>
            <a:off x="6800585" y="7243113"/>
            <a:ext cx="356294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rgbClr val="EE230C"/>
                </a:solidFill>
              </a:defRPr>
            </a:pPr>
            <a:r>
              <a:t>developer’s personal branch</a:t>
            </a:r>
          </a:p>
          <a:p>
            <a:pPr>
              <a:defRPr b="0">
                <a:solidFill>
                  <a:srgbClr val="EE230C"/>
                </a:solidFill>
              </a:defRPr>
            </a:pPr>
            <a:r>
              <a:t>with experimental feature</a:t>
            </a:r>
          </a:p>
        </p:txBody>
      </p:sp>
      <p:sp>
        <p:nvSpPr>
          <p:cNvPr id="540" name="Light Bulb"/>
          <p:cNvSpPr/>
          <p:nvPr/>
        </p:nvSpPr>
        <p:spPr>
          <a:xfrm>
            <a:off x="6805366" y="6034361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41" name="Ladybug"/>
          <p:cNvSpPr/>
          <p:nvPr/>
        </p:nvSpPr>
        <p:spPr>
          <a:xfrm>
            <a:off x="7218860" y="6089784"/>
            <a:ext cx="516563" cy="457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403" fill="norm" stroke="1" extrusionOk="0">
                <a:moveTo>
                  <a:pt x="12994" y="6"/>
                </a:moveTo>
                <a:cubicBezTo>
                  <a:pt x="12954" y="17"/>
                  <a:pt x="12924" y="43"/>
                  <a:pt x="12915" y="89"/>
                </a:cubicBezTo>
                <a:cubicBezTo>
                  <a:pt x="12802" y="664"/>
                  <a:pt x="12613" y="797"/>
                  <a:pt x="12097" y="1136"/>
                </a:cubicBezTo>
                <a:cubicBezTo>
                  <a:pt x="11979" y="1215"/>
                  <a:pt x="11872" y="1317"/>
                  <a:pt x="11786" y="1419"/>
                </a:cubicBezTo>
                <a:cubicBezTo>
                  <a:pt x="11749" y="1468"/>
                  <a:pt x="11678" y="1468"/>
                  <a:pt x="11640" y="1414"/>
                </a:cubicBezTo>
                <a:cubicBezTo>
                  <a:pt x="11532" y="1244"/>
                  <a:pt x="11372" y="997"/>
                  <a:pt x="10738" y="1015"/>
                </a:cubicBezTo>
                <a:cubicBezTo>
                  <a:pt x="10104" y="997"/>
                  <a:pt x="9958" y="1244"/>
                  <a:pt x="9851" y="1414"/>
                </a:cubicBezTo>
                <a:cubicBezTo>
                  <a:pt x="9813" y="1468"/>
                  <a:pt x="9742" y="1468"/>
                  <a:pt x="9705" y="1419"/>
                </a:cubicBezTo>
                <a:cubicBezTo>
                  <a:pt x="9619" y="1311"/>
                  <a:pt x="9518" y="1215"/>
                  <a:pt x="9394" y="1136"/>
                </a:cubicBezTo>
                <a:cubicBezTo>
                  <a:pt x="8878" y="797"/>
                  <a:pt x="8694" y="670"/>
                  <a:pt x="8576" y="89"/>
                </a:cubicBezTo>
                <a:cubicBezTo>
                  <a:pt x="8538" y="-92"/>
                  <a:pt x="8162" y="41"/>
                  <a:pt x="8199" y="205"/>
                </a:cubicBezTo>
                <a:cubicBezTo>
                  <a:pt x="8355" y="870"/>
                  <a:pt x="8625" y="906"/>
                  <a:pt x="8776" y="1087"/>
                </a:cubicBezTo>
                <a:cubicBezTo>
                  <a:pt x="8926" y="1268"/>
                  <a:pt x="8554" y="1365"/>
                  <a:pt x="8876" y="1656"/>
                </a:cubicBezTo>
                <a:cubicBezTo>
                  <a:pt x="8909" y="1686"/>
                  <a:pt x="8942" y="1716"/>
                  <a:pt x="8969" y="1741"/>
                </a:cubicBezTo>
                <a:cubicBezTo>
                  <a:pt x="9007" y="1771"/>
                  <a:pt x="9006" y="1825"/>
                  <a:pt x="8974" y="1861"/>
                </a:cubicBezTo>
                <a:cubicBezTo>
                  <a:pt x="8829" y="2019"/>
                  <a:pt x="8717" y="2259"/>
                  <a:pt x="8695" y="2634"/>
                </a:cubicBezTo>
                <a:cubicBezTo>
                  <a:pt x="8690" y="2689"/>
                  <a:pt x="8646" y="2726"/>
                  <a:pt x="8603" y="2714"/>
                </a:cubicBezTo>
                <a:cubicBezTo>
                  <a:pt x="8479" y="2683"/>
                  <a:pt x="8360" y="2666"/>
                  <a:pt x="8258" y="2678"/>
                </a:cubicBezTo>
                <a:cubicBezTo>
                  <a:pt x="7817" y="2732"/>
                  <a:pt x="7393" y="3323"/>
                  <a:pt x="7076" y="3994"/>
                </a:cubicBezTo>
                <a:cubicBezTo>
                  <a:pt x="7059" y="4031"/>
                  <a:pt x="7006" y="4025"/>
                  <a:pt x="6995" y="3983"/>
                </a:cubicBezTo>
                <a:cubicBezTo>
                  <a:pt x="6871" y="3433"/>
                  <a:pt x="6496" y="2120"/>
                  <a:pt x="6066" y="2247"/>
                </a:cubicBezTo>
                <a:cubicBezTo>
                  <a:pt x="6050" y="2253"/>
                  <a:pt x="6033" y="2260"/>
                  <a:pt x="6022" y="2266"/>
                </a:cubicBezTo>
                <a:cubicBezTo>
                  <a:pt x="5565" y="1939"/>
                  <a:pt x="4513" y="1227"/>
                  <a:pt x="4421" y="1438"/>
                </a:cubicBezTo>
                <a:cubicBezTo>
                  <a:pt x="4411" y="1462"/>
                  <a:pt x="4398" y="1486"/>
                  <a:pt x="4388" y="1510"/>
                </a:cubicBezTo>
                <a:cubicBezTo>
                  <a:pt x="4189" y="1377"/>
                  <a:pt x="3851" y="1154"/>
                  <a:pt x="3781" y="1172"/>
                </a:cubicBezTo>
                <a:cubicBezTo>
                  <a:pt x="3695" y="1196"/>
                  <a:pt x="3620" y="1437"/>
                  <a:pt x="3647" y="1521"/>
                </a:cubicBezTo>
                <a:cubicBezTo>
                  <a:pt x="3668" y="1594"/>
                  <a:pt x="4038" y="1697"/>
                  <a:pt x="4307" y="1758"/>
                </a:cubicBezTo>
                <a:cubicBezTo>
                  <a:pt x="4296" y="1806"/>
                  <a:pt x="4286" y="1867"/>
                  <a:pt x="4275" y="1933"/>
                </a:cubicBezTo>
                <a:cubicBezTo>
                  <a:pt x="4254" y="2121"/>
                  <a:pt x="5221" y="2453"/>
                  <a:pt x="5807" y="2634"/>
                </a:cubicBezTo>
                <a:cubicBezTo>
                  <a:pt x="5753" y="3094"/>
                  <a:pt x="6018" y="3875"/>
                  <a:pt x="6357" y="4552"/>
                </a:cubicBezTo>
                <a:cubicBezTo>
                  <a:pt x="6443" y="4721"/>
                  <a:pt x="6538" y="4854"/>
                  <a:pt x="6646" y="4950"/>
                </a:cubicBezTo>
                <a:cubicBezTo>
                  <a:pt x="6683" y="4987"/>
                  <a:pt x="6695" y="5034"/>
                  <a:pt x="6684" y="5088"/>
                </a:cubicBezTo>
                <a:cubicBezTo>
                  <a:pt x="6582" y="5475"/>
                  <a:pt x="6538" y="5802"/>
                  <a:pt x="6587" y="5959"/>
                </a:cubicBezTo>
                <a:cubicBezTo>
                  <a:pt x="6597" y="6002"/>
                  <a:pt x="6624" y="6043"/>
                  <a:pt x="6667" y="6086"/>
                </a:cubicBezTo>
                <a:cubicBezTo>
                  <a:pt x="6694" y="6116"/>
                  <a:pt x="6690" y="6166"/>
                  <a:pt x="6657" y="6190"/>
                </a:cubicBezTo>
                <a:cubicBezTo>
                  <a:pt x="6313" y="6438"/>
                  <a:pt x="6012" y="6769"/>
                  <a:pt x="5780" y="7168"/>
                </a:cubicBezTo>
                <a:cubicBezTo>
                  <a:pt x="5517" y="7634"/>
                  <a:pt x="5286" y="8125"/>
                  <a:pt x="5098" y="8632"/>
                </a:cubicBezTo>
                <a:cubicBezTo>
                  <a:pt x="5082" y="8669"/>
                  <a:pt x="5045" y="8692"/>
                  <a:pt x="5013" y="8680"/>
                </a:cubicBezTo>
                <a:cubicBezTo>
                  <a:pt x="4545" y="8547"/>
                  <a:pt x="4050" y="8377"/>
                  <a:pt x="3512" y="7839"/>
                </a:cubicBezTo>
                <a:cubicBezTo>
                  <a:pt x="3432" y="7760"/>
                  <a:pt x="3334" y="7738"/>
                  <a:pt x="3232" y="7756"/>
                </a:cubicBezTo>
                <a:cubicBezTo>
                  <a:pt x="3194" y="7762"/>
                  <a:pt x="3157" y="7743"/>
                  <a:pt x="3146" y="7701"/>
                </a:cubicBezTo>
                <a:cubicBezTo>
                  <a:pt x="3028" y="7369"/>
                  <a:pt x="2872" y="7048"/>
                  <a:pt x="2684" y="7072"/>
                </a:cubicBezTo>
                <a:cubicBezTo>
                  <a:pt x="2641" y="7078"/>
                  <a:pt x="2604" y="7048"/>
                  <a:pt x="2594" y="7006"/>
                </a:cubicBezTo>
                <a:cubicBezTo>
                  <a:pt x="2491" y="6365"/>
                  <a:pt x="2323" y="6285"/>
                  <a:pt x="2237" y="6297"/>
                </a:cubicBezTo>
                <a:cubicBezTo>
                  <a:pt x="2200" y="6303"/>
                  <a:pt x="2167" y="6281"/>
                  <a:pt x="2157" y="6244"/>
                </a:cubicBezTo>
                <a:cubicBezTo>
                  <a:pt x="2028" y="5815"/>
                  <a:pt x="1974" y="5332"/>
                  <a:pt x="1668" y="5489"/>
                </a:cubicBezTo>
                <a:cubicBezTo>
                  <a:pt x="1318" y="5664"/>
                  <a:pt x="1743" y="6237"/>
                  <a:pt x="1883" y="6418"/>
                </a:cubicBezTo>
                <a:cubicBezTo>
                  <a:pt x="1904" y="6449"/>
                  <a:pt x="1909" y="6492"/>
                  <a:pt x="1888" y="6522"/>
                </a:cubicBezTo>
                <a:cubicBezTo>
                  <a:pt x="1834" y="6619"/>
                  <a:pt x="1787" y="6854"/>
                  <a:pt x="2276" y="7253"/>
                </a:cubicBezTo>
                <a:cubicBezTo>
                  <a:pt x="2303" y="7278"/>
                  <a:pt x="2319" y="7327"/>
                  <a:pt x="2303" y="7363"/>
                </a:cubicBezTo>
                <a:cubicBezTo>
                  <a:pt x="2195" y="7611"/>
                  <a:pt x="2469" y="7949"/>
                  <a:pt x="2716" y="8209"/>
                </a:cubicBezTo>
                <a:cubicBezTo>
                  <a:pt x="2738" y="8233"/>
                  <a:pt x="2749" y="8262"/>
                  <a:pt x="2738" y="8292"/>
                </a:cubicBezTo>
                <a:cubicBezTo>
                  <a:pt x="2695" y="8456"/>
                  <a:pt x="2706" y="8632"/>
                  <a:pt x="2809" y="8784"/>
                </a:cubicBezTo>
                <a:cubicBezTo>
                  <a:pt x="3088" y="9189"/>
                  <a:pt x="3937" y="9423"/>
                  <a:pt x="4717" y="9562"/>
                </a:cubicBezTo>
                <a:cubicBezTo>
                  <a:pt x="4765" y="9568"/>
                  <a:pt x="4792" y="9623"/>
                  <a:pt x="4781" y="9672"/>
                </a:cubicBezTo>
                <a:cubicBezTo>
                  <a:pt x="4550" y="10560"/>
                  <a:pt x="4437" y="11268"/>
                  <a:pt x="4448" y="12260"/>
                </a:cubicBezTo>
                <a:cubicBezTo>
                  <a:pt x="4448" y="12308"/>
                  <a:pt x="4415" y="12363"/>
                  <a:pt x="4378" y="12381"/>
                </a:cubicBezTo>
                <a:cubicBezTo>
                  <a:pt x="3152" y="12937"/>
                  <a:pt x="2533" y="14961"/>
                  <a:pt x="2501" y="16261"/>
                </a:cubicBezTo>
                <a:cubicBezTo>
                  <a:pt x="2501" y="16334"/>
                  <a:pt x="2426" y="16370"/>
                  <a:pt x="2372" y="16327"/>
                </a:cubicBezTo>
                <a:cubicBezTo>
                  <a:pt x="662" y="14786"/>
                  <a:pt x="72" y="14708"/>
                  <a:pt x="13" y="14871"/>
                </a:cubicBezTo>
                <a:cubicBezTo>
                  <a:pt x="-46" y="15040"/>
                  <a:pt x="99" y="15138"/>
                  <a:pt x="529" y="15313"/>
                </a:cubicBezTo>
                <a:cubicBezTo>
                  <a:pt x="593" y="15337"/>
                  <a:pt x="630" y="15416"/>
                  <a:pt x="620" y="15494"/>
                </a:cubicBezTo>
                <a:cubicBezTo>
                  <a:pt x="534" y="16032"/>
                  <a:pt x="899" y="16104"/>
                  <a:pt x="1098" y="16104"/>
                </a:cubicBezTo>
                <a:cubicBezTo>
                  <a:pt x="1174" y="16104"/>
                  <a:pt x="1243" y="16164"/>
                  <a:pt x="1265" y="16242"/>
                </a:cubicBezTo>
                <a:lnTo>
                  <a:pt x="1313" y="16418"/>
                </a:lnTo>
                <a:cubicBezTo>
                  <a:pt x="1335" y="16497"/>
                  <a:pt x="1388" y="16563"/>
                  <a:pt x="1458" y="16594"/>
                </a:cubicBezTo>
                <a:cubicBezTo>
                  <a:pt x="1662" y="16672"/>
                  <a:pt x="2103" y="16848"/>
                  <a:pt x="2474" y="17006"/>
                </a:cubicBezTo>
                <a:cubicBezTo>
                  <a:pt x="2533" y="17030"/>
                  <a:pt x="2577" y="17077"/>
                  <a:pt x="2604" y="17138"/>
                </a:cubicBezTo>
                <a:cubicBezTo>
                  <a:pt x="2657" y="17271"/>
                  <a:pt x="2732" y="17368"/>
                  <a:pt x="2824" y="17399"/>
                </a:cubicBezTo>
                <a:cubicBezTo>
                  <a:pt x="3657" y="17683"/>
                  <a:pt x="3764" y="14509"/>
                  <a:pt x="3958" y="13681"/>
                </a:cubicBezTo>
                <a:cubicBezTo>
                  <a:pt x="4028" y="13378"/>
                  <a:pt x="4189" y="13208"/>
                  <a:pt x="4361" y="13118"/>
                </a:cubicBezTo>
                <a:cubicBezTo>
                  <a:pt x="4409" y="13093"/>
                  <a:pt x="4468" y="13129"/>
                  <a:pt x="4468" y="13189"/>
                </a:cubicBezTo>
                <a:cubicBezTo>
                  <a:pt x="4753" y="16871"/>
                  <a:pt x="6899" y="19967"/>
                  <a:pt x="9861" y="21345"/>
                </a:cubicBezTo>
                <a:cubicBezTo>
                  <a:pt x="9866" y="21345"/>
                  <a:pt x="9866" y="21345"/>
                  <a:pt x="9871" y="21351"/>
                </a:cubicBezTo>
                <a:cubicBezTo>
                  <a:pt x="10215" y="21508"/>
                  <a:pt x="10593" y="21296"/>
                  <a:pt x="10711" y="20928"/>
                </a:cubicBezTo>
                <a:cubicBezTo>
                  <a:pt x="10738" y="20849"/>
                  <a:pt x="10763" y="20849"/>
                  <a:pt x="10785" y="20922"/>
                </a:cubicBezTo>
                <a:cubicBezTo>
                  <a:pt x="10871" y="21188"/>
                  <a:pt x="11097" y="21382"/>
                  <a:pt x="11366" y="21394"/>
                </a:cubicBezTo>
                <a:cubicBezTo>
                  <a:pt x="11522" y="21400"/>
                  <a:pt x="11576" y="21375"/>
                  <a:pt x="11635" y="21345"/>
                </a:cubicBezTo>
                <a:cubicBezTo>
                  <a:pt x="14597" y="19967"/>
                  <a:pt x="16743" y="16871"/>
                  <a:pt x="17028" y="13189"/>
                </a:cubicBezTo>
                <a:cubicBezTo>
                  <a:pt x="17033" y="13129"/>
                  <a:pt x="17087" y="13093"/>
                  <a:pt x="17135" y="13118"/>
                </a:cubicBezTo>
                <a:cubicBezTo>
                  <a:pt x="17307" y="13208"/>
                  <a:pt x="17468" y="13378"/>
                  <a:pt x="17538" y="13681"/>
                </a:cubicBezTo>
                <a:cubicBezTo>
                  <a:pt x="17732" y="14509"/>
                  <a:pt x="17839" y="17683"/>
                  <a:pt x="18672" y="17399"/>
                </a:cubicBezTo>
                <a:cubicBezTo>
                  <a:pt x="18764" y="17368"/>
                  <a:pt x="18839" y="17277"/>
                  <a:pt x="18892" y="17138"/>
                </a:cubicBezTo>
                <a:cubicBezTo>
                  <a:pt x="18919" y="17077"/>
                  <a:pt x="18963" y="17030"/>
                  <a:pt x="19022" y="17006"/>
                </a:cubicBezTo>
                <a:cubicBezTo>
                  <a:pt x="19393" y="16854"/>
                  <a:pt x="19834" y="16672"/>
                  <a:pt x="20038" y="16594"/>
                </a:cubicBezTo>
                <a:cubicBezTo>
                  <a:pt x="20108" y="16563"/>
                  <a:pt x="20161" y="16503"/>
                  <a:pt x="20182" y="16418"/>
                </a:cubicBezTo>
                <a:lnTo>
                  <a:pt x="20231" y="16242"/>
                </a:lnTo>
                <a:cubicBezTo>
                  <a:pt x="20253" y="16158"/>
                  <a:pt x="20322" y="16104"/>
                  <a:pt x="20398" y="16104"/>
                </a:cubicBezTo>
                <a:cubicBezTo>
                  <a:pt x="20602" y="16104"/>
                  <a:pt x="20968" y="16032"/>
                  <a:pt x="20876" y="15494"/>
                </a:cubicBezTo>
                <a:cubicBezTo>
                  <a:pt x="20866" y="15416"/>
                  <a:pt x="20903" y="15337"/>
                  <a:pt x="20967" y="15313"/>
                </a:cubicBezTo>
                <a:cubicBezTo>
                  <a:pt x="21408" y="15137"/>
                  <a:pt x="21554" y="15040"/>
                  <a:pt x="21489" y="14871"/>
                </a:cubicBezTo>
                <a:cubicBezTo>
                  <a:pt x="21430" y="14708"/>
                  <a:pt x="20839" y="14786"/>
                  <a:pt x="19129" y="16327"/>
                </a:cubicBezTo>
                <a:cubicBezTo>
                  <a:pt x="19081" y="16376"/>
                  <a:pt x="19005" y="16334"/>
                  <a:pt x="19000" y="16261"/>
                </a:cubicBezTo>
                <a:cubicBezTo>
                  <a:pt x="18968" y="14955"/>
                  <a:pt x="18349" y="12937"/>
                  <a:pt x="17123" y="12381"/>
                </a:cubicBezTo>
                <a:cubicBezTo>
                  <a:pt x="17086" y="12363"/>
                  <a:pt x="17054" y="12308"/>
                  <a:pt x="17054" y="12260"/>
                </a:cubicBezTo>
                <a:cubicBezTo>
                  <a:pt x="17065" y="11268"/>
                  <a:pt x="16946" y="10560"/>
                  <a:pt x="16720" y="9672"/>
                </a:cubicBezTo>
                <a:cubicBezTo>
                  <a:pt x="16709" y="9623"/>
                  <a:pt x="16737" y="9568"/>
                  <a:pt x="16786" y="9562"/>
                </a:cubicBezTo>
                <a:cubicBezTo>
                  <a:pt x="17565" y="9423"/>
                  <a:pt x="18415" y="9189"/>
                  <a:pt x="18694" y="8784"/>
                </a:cubicBezTo>
                <a:cubicBezTo>
                  <a:pt x="18796" y="8632"/>
                  <a:pt x="18806" y="8456"/>
                  <a:pt x="18763" y="8292"/>
                </a:cubicBezTo>
                <a:cubicBezTo>
                  <a:pt x="18752" y="8262"/>
                  <a:pt x="18763" y="8227"/>
                  <a:pt x="18785" y="8209"/>
                </a:cubicBezTo>
                <a:cubicBezTo>
                  <a:pt x="19027" y="7949"/>
                  <a:pt x="19306" y="7611"/>
                  <a:pt x="19198" y="7363"/>
                </a:cubicBezTo>
                <a:cubicBezTo>
                  <a:pt x="19182" y="7327"/>
                  <a:pt x="19193" y="7278"/>
                  <a:pt x="19225" y="7253"/>
                </a:cubicBezTo>
                <a:cubicBezTo>
                  <a:pt x="19709" y="6854"/>
                  <a:pt x="19667" y="6619"/>
                  <a:pt x="19613" y="6522"/>
                </a:cubicBezTo>
                <a:cubicBezTo>
                  <a:pt x="19597" y="6492"/>
                  <a:pt x="19597" y="6449"/>
                  <a:pt x="19618" y="6418"/>
                </a:cubicBezTo>
                <a:cubicBezTo>
                  <a:pt x="19763" y="6237"/>
                  <a:pt x="20188" y="5670"/>
                  <a:pt x="19833" y="5489"/>
                </a:cubicBezTo>
                <a:cubicBezTo>
                  <a:pt x="19527" y="5332"/>
                  <a:pt x="19473" y="5815"/>
                  <a:pt x="19344" y="6244"/>
                </a:cubicBezTo>
                <a:cubicBezTo>
                  <a:pt x="19333" y="6281"/>
                  <a:pt x="19301" y="6303"/>
                  <a:pt x="19264" y="6297"/>
                </a:cubicBezTo>
                <a:cubicBezTo>
                  <a:pt x="19178" y="6291"/>
                  <a:pt x="19011" y="6365"/>
                  <a:pt x="18909" y="7006"/>
                </a:cubicBezTo>
                <a:cubicBezTo>
                  <a:pt x="18904" y="7054"/>
                  <a:pt x="18860" y="7078"/>
                  <a:pt x="18817" y="7072"/>
                </a:cubicBezTo>
                <a:cubicBezTo>
                  <a:pt x="18629" y="7048"/>
                  <a:pt x="18468" y="7369"/>
                  <a:pt x="18355" y="7701"/>
                </a:cubicBezTo>
                <a:cubicBezTo>
                  <a:pt x="18339" y="7737"/>
                  <a:pt x="18307" y="7762"/>
                  <a:pt x="18269" y="7756"/>
                </a:cubicBezTo>
                <a:cubicBezTo>
                  <a:pt x="18172" y="7738"/>
                  <a:pt x="18069" y="7754"/>
                  <a:pt x="17988" y="7839"/>
                </a:cubicBezTo>
                <a:cubicBezTo>
                  <a:pt x="17451" y="8371"/>
                  <a:pt x="16958" y="8547"/>
                  <a:pt x="16490" y="8680"/>
                </a:cubicBezTo>
                <a:cubicBezTo>
                  <a:pt x="16452" y="8692"/>
                  <a:pt x="16413" y="8669"/>
                  <a:pt x="16403" y="8632"/>
                </a:cubicBezTo>
                <a:cubicBezTo>
                  <a:pt x="16209" y="8119"/>
                  <a:pt x="15984" y="7634"/>
                  <a:pt x="15721" y="7168"/>
                </a:cubicBezTo>
                <a:cubicBezTo>
                  <a:pt x="15495" y="6769"/>
                  <a:pt x="15193" y="6438"/>
                  <a:pt x="14844" y="6190"/>
                </a:cubicBezTo>
                <a:cubicBezTo>
                  <a:pt x="14811" y="6166"/>
                  <a:pt x="14807" y="6116"/>
                  <a:pt x="14834" y="6086"/>
                </a:cubicBezTo>
                <a:cubicBezTo>
                  <a:pt x="14877" y="6043"/>
                  <a:pt x="14903" y="6002"/>
                  <a:pt x="14914" y="5959"/>
                </a:cubicBezTo>
                <a:cubicBezTo>
                  <a:pt x="14957" y="5802"/>
                  <a:pt x="14914" y="5475"/>
                  <a:pt x="14817" y="5088"/>
                </a:cubicBezTo>
                <a:cubicBezTo>
                  <a:pt x="14806" y="5040"/>
                  <a:pt x="14818" y="4987"/>
                  <a:pt x="14855" y="4950"/>
                </a:cubicBezTo>
                <a:cubicBezTo>
                  <a:pt x="14958" y="4848"/>
                  <a:pt x="15060" y="4721"/>
                  <a:pt x="15146" y="4552"/>
                </a:cubicBezTo>
                <a:cubicBezTo>
                  <a:pt x="15490" y="3875"/>
                  <a:pt x="15747" y="3094"/>
                  <a:pt x="15694" y="2634"/>
                </a:cubicBezTo>
                <a:cubicBezTo>
                  <a:pt x="16274" y="2453"/>
                  <a:pt x="17247" y="2121"/>
                  <a:pt x="17226" y="1933"/>
                </a:cubicBezTo>
                <a:cubicBezTo>
                  <a:pt x="17215" y="1867"/>
                  <a:pt x="17205" y="1812"/>
                  <a:pt x="17194" y="1758"/>
                </a:cubicBezTo>
                <a:cubicBezTo>
                  <a:pt x="17463" y="1691"/>
                  <a:pt x="17827" y="1588"/>
                  <a:pt x="17854" y="1521"/>
                </a:cubicBezTo>
                <a:cubicBezTo>
                  <a:pt x="17881" y="1443"/>
                  <a:pt x="17806" y="1196"/>
                  <a:pt x="17720" y="1172"/>
                </a:cubicBezTo>
                <a:cubicBezTo>
                  <a:pt x="17655" y="1154"/>
                  <a:pt x="17312" y="1377"/>
                  <a:pt x="17113" y="1510"/>
                </a:cubicBezTo>
                <a:cubicBezTo>
                  <a:pt x="17102" y="1486"/>
                  <a:pt x="17092" y="1462"/>
                  <a:pt x="17081" y="1438"/>
                </a:cubicBezTo>
                <a:cubicBezTo>
                  <a:pt x="16990" y="1227"/>
                  <a:pt x="15936" y="1939"/>
                  <a:pt x="15479" y="2266"/>
                </a:cubicBezTo>
                <a:cubicBezTo>
                  <a:pt x="15463" y="2260"/>
                  <a:pt x="15451" y="2253"/>
                  <a:pt x="15435" y="2247"/>
                </a:cubicBezTo>
                <a:cubicBezTo>
                  <a:pt x="15005" y="2120"/>
                  <a:pt x="14630" y="3433"/>
                  <a:pt x="14506" y="3983"/>
                </a:cubicBezTo>
                <a:cubicBezTo>
                  <a:pt x="14495" y="4025"/>
                  <a:pt x="14447" y="4031"/>
                  <a:pt x="14425" y="3994"/>
                </a:cubicBezTo>
                <a:cubicBezTo>
                  <a:pt x="14114" y="3323"/>
                  <a:pt x="13689" y="2732"/>
                  <a:pt x="13243" y="2678"/>
                </a:cubicBezTo>
                <a:cubicBezTo>
                  <a:pt x="13141" y="2666"/>
                  <a:pt x="13012" y="2677"/>
                  <a:pt x="12888" y="2714"/>
                </a:cubicBezTo>
                <a:cubicBezTo>
                  <a:pt x="12845" y="2726"/>
                  <a:pt x="12796" y="2689"/>
                  <a:pt x="12796" y="2634"/>
                </a:cubicBezTo>
                <a:cubicBezTo>
                  <a:pt x="12774" y="2259"/>
                  <a:pt x="12662" y="2019"/>
                  <a:pt x="12517" y="1861"/>
                </a:cubicBezTo>
                <a:cubicBezTo>
                  <a:pt x="12485" y="1825"/>
                  <a:pt x="12484" y="1771"/>
                  <a:pt x="12522" y="1741"/>
                </a:cubicBezTo>
                <a:cubicBezTo>
                  <a:pt x="12554" y="1716"/>
                  <a:pt x="12580" y="1686"/>
                  <a:pt x="12613" y="1656"/>
                </a:cubicBezTo>
                <a:cubicBezTo>
                  <a:pt x="12935" y="1365"/>
                  <a:pt x="12565" y="1268"/>
                  <a:pt x="12715" y="1087"/>
                </a:cubicBezTo>
                <a:cubicBezTo>
                  <a:pt x="12866" y="906"/>
                  <a:pt x="13135" y="864"/>
                  <a:pt x="13291" y="205"/>
                </a:cubicBezTo>
                <a:cubicBezTo>
                  <a:pt x="13320" y="82"/>
                  <a:pt x="13114" y="-26"/>
                  <a:pt x="12994" y="6"/>
                </a:cubicBezTo>
                <a:close/>
                <a:moveTo>
                  <a:pt x="10753" y="6879"/>
                </a:moveTo>
                <a:cubicBezTo>
                  <a:pt x="11774" y="6879"/>
                  <a:pt x="12603" y="7519"/>
                  <a:pt x="12603" y="8317"/>
                </a:cubicBezTo>
                <a:cubicBezTo>
                  <a:pt x="12603" y="9115"/>
                  <a:pt x="11774" y="9757"/>
                  <a:pt x="10753" y="9757"/>
                </a:cubicBezTo>
                <a:cubicBezTo>
                  <a:pt x="9732" y="9757"/>
                  <a:pt x="8903" y="9115"/>
                  <a:pt x="8903" y="8317"/>
                </a:cubicBezTo>
                <a:cubicBezTo>
                  <a:pt x="8903" y="7519"/>
                  <a:pt x="9732" y="6879"/>
                  <a:pt x="10753" y="6879"/>
                </a:cubicBezTo>
                <a:close/>
                <a:moveTo>
                  <a:pt x="6941" y="8649"/>
                </a:moveTo>
                <a:cubicBezTo>
                  <a:pt x="7447" y="8740"/>
                  <a:pt x="7748" y="9588"/>
                  <a:pt x="7613" y="10537"/>
                </a:cubicBezTo>
                <a:cubicBezTo>
                  <a:pt x="7484" y="11486"/>
                  <a:pt x="6963" y="12186"/>
                  <a:pt x="6452" y="12095"/>
                </a:cubicBezTo>
                <a:cubicBezTo>
                  <a:pt x="5947" y="12005"/>
                  <a:pt x="5646" y="11159"/>
                  <a:pt x="5780" y="10210"/>
                </a:cubicBezTo>
                <a:cubicBezTo>
                  <a:pt x="5915" y="9261"/>
                  <a:pt x="6436" y="8559"/>
                  <a:pt x="6941" y="8649"/>
                </a:cubicBezTo>
                <a:close/>
                <a:moveTo>
                  <a:pt x="14560" y="8649"/>
                </a:moveTo>
                <a:cubicBezTo>
                  <a:pt x="15065" y="8559"/>
                  <a:pt x="15586" y="9255"/>
                  <a:pt x="15721" y="10210"/>
                </a:cubicBezTo>
                <a:cubicBezTo>
                  <a:pt x="15855" y="11165"/>
                  <a:pt x="15559" y="12005"/>
                  <a:pt x="15049" y="12095"/>
                </a:cubicBezTo>
                <a:cubicBezTo>
                  <a:pt x="14543" y="12186"/>
                  <a:pt x="14022" y="11492"/>
                  <a:pt x="13888" y="10537"/>
                </a:cubicBezTo>
                <a:cubicBezTo>
                  <a:pt x="13753" y="9588"/>
                  <a:pt x="14054" y="8740"/>
                  <a:pt x="14560" y="8649"/>
                </a:cubicBezTo>
                <a:close/>
                <a:moveTo>
                  <a:pt x="8006" y="12589"/>
                </a:moveTo>
                <a:cubicBezTo>
                  <a:pt x="8163" y="12585"/>
                  <a:pt x="8330" y="12608"/>
                  <a:pt x="8500" y="12664"/>
                </a:cubicBezTo>
                <a:cubicBezTo>
                  <a:pt x="9183" y="12882"/>
                  <a:pt x="9662" y="13517"/>
                  <a:pt x="9560" y="14085"/>
                </a:cubicBezTo>
                <a:cubicBezTo>
                  <a:pt x="9463" y="14647"/>
                  <a:pt x="8828" y="14932"/>
                  <a:pt x="8146" y="14708"/>
                </a:cubicBezTo>
                <a:cubicBezTo>
                  <a:pt x="7463" y="14491"/>
                  <a:pt x="6991" y="13856"/>
                  <a:pt x="7087" y="13288"/>
                </a:cubicBezTo>
                <a:cubicBezTo>
                  <a:pt x="7160" y="12866"/>
                  <a:pt x="7535" y="12600"/>
                  <a:pt x="8006" y="12589"/>
                </a:cubicBezTo>
                <a:close/>
                <a:moveTo>
                  <a:pt x="13496" y="12590"/>
                </a:moveTo>
                <a:cubicBezTo>
                  <a:pt x="13967" y="12603"/>
                  <a:pt x="14341" y="12866"/>
                  <a:pt x="14414" y="13288"/>
                </a:cubicBezTo>
                <a:cubicBezTo>
                  <a:pt x="14510" y="13850"/>
                  <a:pt x="14038" y="14485"/>
                  <a:pt x="13355" y="14708"/>
                </a:cubicBezTo>
                <a:cubicBezTo>
                  <a:pt x="12672" y="14926"/>
                  <a:pt x="12043" y="14647"/>
                  <a:pt x="11941" y="14085"/>
                </a:cubicBezTo>
                <a:cubicBezTo>
                  <a:pt x="11844" y="13523"/>
                  <a:pt x="12318" y="12888"/>
                  <a:pt x="13001" y="12664"/>
                </a:cubicBezTo>
                <a:cubicBezTo>
                  <a:pt x="13171" y="12610"/>
                  <a:pt x="13339" y="12586"/>
                  <a:pt x="13496" y="12590"/>
                </a:cubicBezTo>
                <a:close/>
                <a:moveTo>
                  <a:pt x="7106" y="15893"/>
                </a:moveTo>
                <a:cubicBezTo>
                  <a:pt x="7429" y="15860"/>
                  <a:pt x="7851" y="16099"/>
                  <a:pt x="8178" y="16539"/>
                </a:cubicBezTo>
                <a:cubicBezTo>
                  <a:pt x="8618" y="17125"/>
                  <a:pt x="8726" y="17833"/>
                  <a:pt x="8415" y="18130"/>
                </a:cubicBezTo>
                <a:cubicBezTo>
                  <a:pt x="8103" y="18426"/>
                  <a:pt x="7496" y="18197"/>
                  <a:pt x="7060" y="17610"/>
                </a:cubicBezTo>
                <a:cubicBezTo>
                  <a:pt x="6620" y="17030"/>
                  <a:pt x="6517" y="16316"/>
                  <a:pt x="6824" y="16019"/>
                </a:cubicBezTo>
                <a:cubicBezTo>
                  <a:pt x="6902" y="15945"/>
                  <a:pt x="6998" y="15904"/>
                  <a:pt x="7106" y="15893"/>
                </a:cubicBezTo>
                <a:close/>
                <a:moveTo>
                  <a:pt x="14404" y="15895"/>
                </a:moveTo>
                <a:cubicBezTo>
                  <a:pt x="14510" y="15905"/>
                  <a:pt x="14606" y="15945"/>
                  <a:pt x="14682" y="16019"/>
                </a:cubicBezTo>
                <a:cubicBezTo>
                  <a:pt x="14989" y="16322"/>
                  <a:pt x="14883" y="17030"/>
                  <a:pt x="14447" y="17610"/>
                </a:cubicBezTo>
                <a:cubicBezTo>
                  <a:pt x="14006" y="18191"/>
                  <a:pt x="13398" y="18426"/>
                  <a:pt x="13091" y="18130"/>
                </a:cubicBezTo>
                <a:cubicBezTo>
                  <a:pt x="12780" y="17833"/>
                  <a:pt x="12888" y="17119"/>
                  <a:pt x="13328" y="16539"/>
                </a:cubicBezTo>
                <a:cubicBezTo>
                  <a:pt x="13659" y="16104"/>
                  <a:pt x="14083" y="15863"/>
                  <a:pt x="14404" y="15895"/>
                </a:cubicBezTo>
                <a:close/>
              </a:path>
            </a:pathLst>
          </a:custGeom>
          <a:solidFill>
            <a:srgbClr val="B51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B51600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42" name="Light Bulb"/>
          <p:cNvSpPr/>
          <p:nvPr/>
        </p:nvSpPr>
        <p:spPr>
          <a:xfrm>
            <a:off x="8202366" y="6034361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Use case 3: feedback"/>
          <p:cNvSpPr txBox="1"/>
          <p:nvPr>
            <p:ph type="title"/>
          </p:nvPr>
        </p:nvSpPr>
        <p:spPr>
          <a:xfrm>
            <a:off x="952500" y="254000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Use case 3: feedback</a:t>
            </a:r>
          </a:p>
        </p:txBody>
      </p:sp>
      <p:sp>
        <p:nvSpPr>
          <p:cNvPr id="545" name="Rounded Rectangle"/>
          <p:cNvSpPr/>
          <p:nvPr/>
        </p:nvSpPr>
        <p:spPr>
          <a:xfrm>
            <a:off x="1160833" y="3226828"/>
            <a:ext cx="1108551" cy="1365535"/>
          </a:xfrm>
          <a:prstGeom prst="roundRect">
            <a:avLst>
              <a:gd name="adj" fmla="val 2643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546" name="Rounded Rectangle"/>
          <p:cNvSpPr/>
          <p:nvPr/>
        </p:nvSpPr>
        <p:spPr>
          <a:xfrm>
            <a:off x="2472482" y="3226828"/>
            <a:ext cx="1108550" cy="1365535"/>
          </a:xfrm>
          <a:prstGeom prst="roundRect">
            <a:avLst>
              <a:gd name="adj" fmla="val 2643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547" name="Rounded Rectangle"/>
          <p:cNvSpPr/>
          <p:nvPr/>
        </p:nvSpPr>
        <p:spPr>
          <a:xfrm>
            <a:off x="3827834" y="3226828"/>
            <a:ext cx="1108552" cy="1365535"/>
          </a:xfrm>
          <a:prstGeom prst="roundRect">
            <a:avLst>
              <a:gd name="adj" fmla="val 2643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548" name="Rounded Rectangle"/>
          <p:cNvSpPr/>
          <p:nvPr/>
        </p:nvSpPr>
        <p:spPr>
          <a:xfrm>
            <a:off x="5139482" y="3226828"/>
            <a:ext cx="1108550" cy="1365535"/>
          </a:xfrm>
          <a:prstGeom prst="roundRect">
            <a:avLst>
              <a:gd name="adj" fmla="val 2643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549" name="Rounded Rectangle"/>
          <p:cNvSpPr/>
          <p:nvPr/>
        </p:nvSpPr>
        <p:spPr>
          <a:xfrm>
            <a:off x="6494834" y="3226828"/>
            <a:ext cx="1108551" cy="1365535"/>
          </a:xfrm>
          <a:prstGeom prst="roundRect">
            <a:avLst>
              <a:gd name="adj" fmla="val 2643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550" name="Rounded Rectangle"/>
          <p:cNvSpPr/>
          <p:nvPr/>
        </p:nvSpPr>
        <p:spPr>
          <a:xfrm>
            <a:off x="7806480" y="3226828"/>
            <a:ext cx="1108552" cy="1365535"/>
          </a:xfrm>
          <a:prstGeom prst="roundRect">
            <a:avLst>
              <a:gd name="adj" fmla="val 2643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551" name="Rounded Rectangle"/>
          <p:cNvSpPr/>
          <p:nvPr/>
        </p:nvSpPr>
        <p:spPr>
          <a:xfrm>
            <a:off x="6716135" y="5635611"/>
            <a:ext cx="1108550" cy="1365534"/>
          </a:xfrm>
          <a:prstGeom prst="roundRect">
            <a:avLst>
              <a:gd name="adj" fmla="val 2643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552" name="Rounded Rectangle"/>
          <p:cNvSpPr/>
          <p:nvPr/>
        </p:nvSpPr>
        <p:spPr>
          <a:xfrm>
            <a:off x="8027782" y="5635611"/>
            <a:ext cx="1108552" cy="1365534"/>
          </a:xfrm>
          <a:prstGeom prst="roundRect">
            <a:avLst>
              <a:gd name="adj" fmla="val 2643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553" name="Line"/>
          <p:cNvSpPr/>
          <p:nvPr/>
        </p:nvSpPr>
        <p:spPr>
          <a:xfrm flipH="1">
            <a:off x="2220437" y="3937094"/>
            <a:ext cx="315316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54" name="Line"/>
          <p:cNvSpPr/>
          <p:nvPr/>
        </p:nvSpPr>
        <p:spPr>
          <a:xfrm flipH="1">
            <a:off x="3528538" y="3937094"/>
            <a:ext cx="315316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55" name="Line"/>
          <p:cNvSpPr/>
          <p:nvPr/>
        </p:nvSpPr>
        <p:spPr>
          <a:xfrm flipH="1">
            <a:off x="4887438" y="3937094"/>
            <a:ext cx="315316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56" name="Line"/>
          <p:cNvSpPr/>
          <p:nvPr/>
        </p:nvSpPr>
        <p:spPr>
          <a:xfrm flipH="1">
            <a:off x="6195538" y="3937094"/>
            <a:ext cx="315316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57" name="Line"/>
          <p:cNvSpPr/>
          <p:nvPr/>
        </p:nvSpPr>
        <p:spPr>
          <a:xfrm flipH="1">
            <a:off x="7503638" y="3937094"/>
            <a:ext cx="315316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58" name="Line"/>
          <p:cNvSpPr/>
          <p:nvPr/>
        </p:nvSpPr>
        <p:spPr>
          <a:xfrm flipH="1" flipV="1">
            <a:off x="6079387" y="4521629"/>
            <a:ext cx="774110" cy="12691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59" name="Line"/>
          <p:cNvSpPr/>
          <p:nvPr/>
        </p:nvSpPr>
        <p:spPr>
          <a:xfrm flipH="1">
            <a:off x="7788437" y="6345878"/>
            <a:ext cx="315317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60" name="Rounded Rectangle"/>
          <p:cNvSpPr/>
          <p:nvPr/>
        </p:nvSpPr>
        <p:spPr>
          <a:xfrm>
            <a:off x="9165380" y="3226828"/>
            <a:ext cx="1108552" cy="1365535"/>
          </a:xfrm>
          <a:prstGeom prst="roundRect">
            <a:avLst>
              <a:gd name="adj" fmla="val 2643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561" name="Line"/>
          <p:cNvSpPr/>
          <p:nvPr/>
        </p:nvSpPr>
        <p:spPr>
          <a:xfrm flipH="1">
            <a:off x="8862538" y="3937094"/>
            <a:ext cx="315316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62" name="main branch…"/>
          <p:cNvSpPr txBox="1"/>
          <p:nvPr/>
        </p:nvSpPr>
        <p:spPr>
          <a:xfrm>
            <a:off x="8907277" y="2259057"/>
            <a:ext cx="162475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rgbClr val="EE230C"/>
                </a:solidFill>
              </a:defRPr>
            </a:pPr>
            <a:r>
              <a:t>main branch</a:t>
            </a:r>
          </a:p>
          <a:p>
            <a:pPr>
              <a:defRPr b="0">
                <a:solidFill>
                  <a:srgbClr val="EE230C"/>
                </a:solidFill>
              </a:defRPr>
            </a:pPr>
            <a:r>
              <a:t>of code</a:t>
            </a:r>
          </a:p>
        </p:txBody>
      </p:sp>
      <p:sp>
        <p:nvSpPr>
          <p:cNvPr id="563" name="intern's personal branch…"/>
          <p:cNvSpPr txBox="1"/>
          <p:nvPr/>
        </p:nvSpPr>
        <p:spPr>
          <a:xfrm>
            <a:off x="6800585" y="7243113"/>
            <a:ext cx="356294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rgbClr val="EE230C"/>
                </a:solidFill>
              </a:defRPr>
            </a:pPr>
            <a:r>
              <a:t>developer’s personal branch</a:t>
            </a:r>
          </a:p>
          <a:p>
            <a:pPr>
              <a:defRPr b="0">
                <a:solidFill>
                  <a:srgbClr val="EE230C"/>
                </a:solidFill>
              </a:defRPr>
            </a:pPr>
            <a:r>
              <a:t>with experimental feature</a:t>
            </a:r>
          </a:p>
        </p:txBody>
      </p:sp>
      <p:sp>
        <p:nvSpPr>
          <p:cNvPr id="564" name="Line"/>
          <p:cNvSpPr/>
          <p:nvPr/>
        </p:nvSpPr>
        <p:spPr>
          <a:xfrm flipH="1">
            <a:off x="9100085" y="4577113"/>
            <a:ext cx="1780908" cy="147919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65" name="Rounded Rectangle"/>
          <p:cNvSpPr/>
          <p:nvPr/>
        </p:nvSpPr>
        <p:spPr>
          <a:xfrm>
            <a:off x="10524280" y="3226828"/>
            <a:ext cx="1108552" cy="1365535"/>
          </a:xfrm>
          <a:prstGeom prst="roundRect">
            <a:avLst>
              <a:gd name="adj" fmla="val 26437"/>
            </a:avLst>
          </a:prstGeom>
          <a:solidFill>
            <a:srgbClr val="FFFFFF"/>
          </a:solidFill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566" name="Line"/>
          <p:cNvSpPr/>
          <p:nvPr/>
        </p:nvSpPr>
        <p:spPr>
          <a:xfrm flipH="1">
            <a:off x="10221438" y="3937094"/>
            <a:ext cx="315316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67" name="can I merge my…"/>
          <p:cNvSpPr txBox="1"/>
          <p:nvPr/>
        </p:nvSpPr>
        <p:spPr>
          <a:xfrm>
            <a:off x="10123324" y="5156198"/>
            <a:ext cx="221084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rgbClr val="EE230C"/>
                </a:solidFill>
              </a:defRPr>
            </a:pPr>
            <a:r>
              <a:t>can I merge my</a:t>
            </a:r>
          </a:p>
          <a:p>
            <a:pPr>
              <a:defRPr b="0">
                <a:solidFill>
                  <a:srgbClr val="EE230C"/>
                </a:solidFill>
              </a:defRPr>
            </a:pPr>
            <a:r>
              <a:t>code back to</a:t>
            </a:r>
          </a:p>
          <a:p>
            <a:pPr>
              <a:defRPr b="0">
                <a:solidFill>
                  <a:srgbClr val="EE230C"/>
                </a:solidFill>
              </a:defRPr>
            </a:pPr>
            <a:r>
              <a:t>the main branch?</a:t>
            </a:r>
          </a:p>
        </p:txBody>
      </p:sp>
      <p:sp>
        <p:nvSpPr>
          <p:cNvPr id="568" name="Light Bulb"/>
          <p:cNvSpPr/>
          <p:nvPr/>
        </p:nvSpPr>
        <p:spPr>
          <a:xfrm>
            <a:off x="6805366" y="6034361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69" name="Ladybug"/>
          <p:cNvSpPr/>
          <p:nvPr/>
        </p:nvSpPr>
        <p:spPr>
          <a:xfrm>
            <a:off x="7218860" y="6089784"/>
            <a:ext cx="516563" cy="457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403" fill="norm" stroke="1" extrusionOk="0">
                <a:moveTo>
                  <a:pt x="12994" y="6"/>
                </a:moveTo>
                <a:cubicBezTo>
                  <a:pt x="12954" y="17"/>
                  <a:pt x="12924" y="43"/>
                  <a:pt x="12915" y="89"/>
                </a:cubicBezTo>
                <a:cubicBezTo>
                  <a:pt x="12802" y="664"/>
                  <a:pt x="12613" y="797"/>
                  <a:pt x="12097" y="1136"/>
                </a:cubicBezTo>
                <a:cubicBezTo>
                  <a:pt x="11979" y="1215"/>
                  <a:pt x="11872" y="1317"/>
                  <a:pt x="11786" y="1419"/>
                </a:cubicBezTo>
                <a:cubicBezTo>
                  <a:pt x="11749" y="1468"/>
                  <a:pt x="11678" y="1468"/>
                  <a:pt x="11640" y="1414"/>
                </a:cubicBezTo>
                <a:cubicBezTo>
                  <a:pt x="11532" y="1244"/>
                  <a:pt x="11372" y="997"/>
                  <a:pt x="10738" y="1015"/>
                </a:cubicBezTo>
                <a:cubicBezTo>
                  <a:pt x="10104" y="997"/>
                  <a:pt x="9958" y="1244"/>
                  <a:pt x="9851" y="1414"/>
                </a:cubicBezTo>
                <a:cubicBezTo>
                  <a:pt x="9813" y="1468"/>
                  <a:pt x="9742" y="1468"/>
                  <a:pt x="9705" y="1419"/>
                </a:cubicBezTo>
                <a:cubicBezTo>
                  <a:pt x="9619" y="1311"/>
                  <a:pt x="9518" y="1215"/>
                  <a:pt x="9394" y="1136"/>
                </a:cubicBezTo>
                <a:cubicBezTo>
                  <a:pt x="8878" y="797"/>
                  <a:pt x="8694" y="670"/>
                  <a:pt x="8576" y="89"/>
                </a:cubicBezTo>
                <a:cubicBezTo>
                  <a:pt x="8538" y="-92"/>
                  <a:pt x="8162" y="41"/>
                  <a:pt x="8199" y="205"/>
                </a:cubicBezTo>
                <a:cubicBezTo>
                  <a:pt x="8355" y="870"/>
                  <a:pt x="8625" y="906"/>
                  <a:pt x="8776" y="1087"/>
                </a:cubicBezTo>
                <a:cubicBezTo>
                  <a:pt x="8926" y="1268"/>
                  <a:pt x="8554" y="1365"/>
                  <a:pt x="8876" y="1656"/>
                </a:cubicBezTo>
                <a:cubicBezTo>
                  <a:pt x="8909" y="1686"/>
                  <a:pt x="8942" y="1716"/>
                  <a:pt x="8969" y="1741"/>
                </a:cubicBezTo>
                <a:cubicBezTo>
                  <a:pt x="9007" y="1771"/>
                  <a:pt x="9006" y="1825"/>
                  <a:pt x="8974" y="1861"/>
                </a:cubicBezTo>
                <a:cubicBezTo>
                  <a:pt x="8829" y="2019"/>
                  <a:pt x="8717" y="2259"/>
                  <a:pt x="8695" y="2634"/>
                </a:cubicBezTo>
                <a:cubicBezTo>
                  <a:pt x="8690" y="2689"/>
                  <a:pt x="8646" y="2726"/>
                  <a:pt x="8603" y="2714"/>
                </a:cubicBezTo>
                <a:cubicBezTo>
                  <a:pt x="8479" y="2683"/>
                  <a:pt x="8360" y="2666"/>
                  <a:pt x="8258" y="2678"/>
                </a:cubicBezTo>
                <a:cubicBezTo>
                  <a:pt x="7817" y="2732"/>
                  <a:pt x="7393" y="3323"/>
                  <a:pt x="7076" y="3994"/>
                </a:cubicBezTo>
                <a:cubicBezTo>
                  <a:pt x="7059" y="4031"/>
                  <a:pt x="7006" y="4025"/>
                  <a:pt x="6995" y="3983"/>
                </a:cubicBezTo>
                <a:cubicBezTo>
                  <a:pt x="6871" y="3433"/>
                  <a:pt x="6496" y="2120"/>
                  <a:pt x="6066" y="2247"/>
                </a:cubicBezTo>
                <a:cubicBezTo>
                  <a:pt x="6050" y="2253"/>
                  <a:pt x="6033" y="2260"/>
                  <a:pt x="6022" y="2266"/>
                </a:cubicBezTo>
                <a:cubicBezTo>
                  <a:pt x="5565" y="1939"/>
                  <a:pt x="4513" y="1227"/>
                  <a:pt x="4421" y="1438"/>
                </a:cubicBezTo>
                <a:cubicBezTo>
                  <a:pt x="4411" y="1462"/>
                  <a:pt x="4398" y="1486"/>
                  <a:pt x="4388" y="1510"/>
                </a:cubicBezTo>
                <a:cubicBezTo>
                  <a:pt x="4189" y="1377"/>
                  <a:pt x="3851" y="1154"/>
                  <a:pt x="3781" y="1172"/>
                </a:cubicBezTo>
                <a:cubicBezTo>
                  <a:pt x="3695" y="1196"/>
                  <a:pt x="3620" y="1437"/>
                  <a:pt x="3647" y="1521"/>
                </a:cubicBezTo>
                <a:cubicBezTo>
                  <a:pt x="3668" y="1594"/>
                  <a:pt x="4038" y="1697"/>
                  <a:pt x="4307" y="1758"/>
                </a:cubicBezTo>
                <a:cubicBezTo>
                  <a:pt x="4296" y="1806"/>
                  <a:pt x="4286" y="1867"/>
                  <a:pt x="4275" y="1933"/>
                </a:cubicBezTo>
                <a:cubicBezTo>
                  <a:pt x="4254" y="2121"/>
                  <a:pt x="5221" y="2453"/>
                  <a:pt x="5807" y="2634"/>
                </a:cubicBezTo>
                <a:cubicBezTo>
                  <a:pt x="5753" y="3094"/>
                  <a:pt x="6018" y="3875"/>
                  <a:pt x="6357" y="4552"/>
                </a:cubicBezTo>
                <a:cubicBezTo>
                  <a:pt x="6443" y="4721"/>
                  <a:pt x="6538" y="4854"/>
                  <a:pt x="6646" y="4950"/>
                </a:cubicBezTo>
                <a:cubicBezTo>
                  <a:pt x="6683" y="4987"/>
                  <a:pt x="6695" y="5034"/>
                  <a:pt x="6684" y="5088"/>
                </a:cubicBezTo>
                <a:cubicBezTo>
                  <a:pt x="6582" y="5475"/>
                  <a:pt x="6538" y="5802"/>
                  <a:pt x="6587" y="5959"/>
                </a:cubicBezTo>
                <a:cubicBezTo>
                  <a:pt x="6597" y="6002"/>
                  <a:pt x="6624" y="6043"/>
                  <a:pt x="6667" y="6086"/>
                </a:cubicBezTo>
                <a:cubicBezTo>
                  <a:pt x="6694" y="6116"/>
                  <a:pt x="6690" y="6166"/>
                  <a:pt x="6657" y="6190"/>
                </a:cubicBezTo>
                <a:cubicBezTo>
                  <a:pt x="6313" y="6438"/>
                  <a:pt x="6012" y="6769"/>
                  <a:pt x="5780" y="7168"/>
                </a:cubicBezTo>
                <a:cubicBezTo>
                  <a:pt x="5517" y="7634"/>
                  <a:pt x="5286" y="8125"/>
                  <a:pt x="5098" y="8632"/>
                </a:cubicBezTo>
                <a:cubicBezTo>
                  <a:pt x="5082" y="8669"/>
                  <a:pt x="5045" y="8692"/>
                  <a:pt x="5013" y="8680"/>
                </a:cubicBezTo>
                <a:cubicBezTo>
                  <a:pt x="4545" y="8547"/>
                  <a:pt x="4050" y="8377"/>
                  <a:pt x="3512" y="7839"/>
                </a:cubicBezTo>
                <a:cubicBezTo>
                  <a:pt x="3432" y="7760"/>
                  <a:pt x="3334" y="7738"/>
                  <a:pt x="3232" y="7756"/>
                </a:cubicBezTo>
                <a:cubicBezTo>
                  <a:pt x="3194" y="7762"/>
                  <a:pt x="3157" y="7743"/>
                  <a:pt x="3146" y="7701"/>
                </a:cubicBezTo>
                <a:cubicBezTo>
                  <a:pt x="3028" y="7369"/>
                  <a:pt x="2872" y="7048"/>
                  <a:pt x="2684" y="7072"/>
                </a:cubicBezTo>
                <a:cubicBezTo>
                  <a:pt x="2641" y="7078"/>
                  <a:pt x="2604" y="7048"/>
                  <a:pt x="2594" y="7006"/>
                </a:cubicBezTo>
                <a:cubicBezTo>
                  <a:pt x="2491" y="6365"/>
                  <a:pt x="2323" y="6285"/>
                  <a:pt x="2237" y="6297"/>
                </a:cubicBezTo>
                <a:cubicBezTo>
                  <a:pt x="2200" y="6303"/>
                  <a:pt x="2167" y="6281"/>
                  <a:pt x="2157" y="6244"/>
                </a:cubicBezTo>
                <a:cubicBezTo>
                  <a:pt x="2028" y="5815"/>
                  <a:pt x="1974" y="5332"/>
                  <a:pt x="1668" y="5489"/>
                </a:cubicBezTo>
                <a:cubicBezTo>
                  <a:pt x="1318" y="5664"/>
                  <a:pt x="1743" y="6237"/>
                  <a:pt x="1883" y="6418"/>
                </a:cubicBezTo>
                <a:cubicBezTo>
                  <a:pt x="1904" y="6449"/>
                  <a:pt x="1909" y="6492"/>
                  <a:pt x="1888" y="6522"/>
                </a:cubicBezTo>
                <a:cubicBezTo>
                  <a:pt x="1834" y="6619"/>
                  <a:pt x="1787" y="6854"/>
                  <a:pt x="2276" y="7253"/>
                </a:cubicBezTo>
                <a:cubicBezTo>
                  <a:pt x="2303" y="7278"/>
                  <a:pt x="2319" y="7327"/>
                  <a:pt x="2303" y="7363"/>
                </a:cubicBezTo>
                <a:cubicBezTo>
                  <a:pt x="2195" y="7611"/>
                  <a:pt x="2469" y="7949"/>
                  <a:pt x="2716" y="8209"/>
                </a:cubicBezTo>
                <a:cubicBezTo>
                  <a:pt x="2738" y="8233"/>
                  <a:pt x="2749" y="8262"/>
                  <a:pt x="2738" y="8292"/>
                </a:cubicBezTo>
                <a:cubicBezTo>
                  <a:pt x="2695" y="8456"/>
                  <a:pt x="2706" y="8632"/>
                  <a:pt x="2809" y="8784"/>
                </a:cubicBezTo>
                <a:cubicBezTo>
                  <a:pt x="3088" y="9189"/>
                  <a:pt x="3937" y="9423"/>
                  <a:pt x="4717" y="9562"/>
                </a:cubicBezTo>
                <a:cubicBezTo>
                  <a:pt x="4765" y="9568"/>
                  <a:pt x="4792" y="9623"/>
                  <a:pt x="4781" y="9672"/>
                </a:cubicBezTo>
                <a:cubicBezTo>
                  <a:pt x="4550" y="10560"/>
                  <a:pt x="4437" y="11268"/>
                  <a:pt x="4448" y="12260"/>
                </a:cubicBezTo>
                <a:cubicBezTo>
                  <a:pt x="4448" y="12308"/>
                  <a:pt x="4415" y="12363"/>
                  <a:pt x="4378" y="12381"/>
                </a:cubicBezTo>
                <a:cubicBezTo>
                  <a:pt x="3152" y="12937"/>
                  <a:pt x="2533" y="14961"/>
                  <a:pt x="2501" y="16261"/>
                </a:cubicBezTo>
                <a:cubicBezTo>
                  <a:pt x="2501" y="16334"/>
                  <a:pt x="2426" y="16370"/>
                  <a:pt x="2372" y="16327"/>
                </a:cubicBezTo>
                <a:cubicBezTo>
                  <a:pt x="662" y="14786"/>
                  <a:pt x="72" y="14708"/>
                  <a:pt x="13" y="14871"/>
                </a:cubicBezTo>
                <a:cubicBezTo>
                  <a:pt x="-46" y="15040"/>
                  <a:pt x="99" y="15138"/>
                  <a:pt x="529" y="15313"/>
                </a:cubicBezTo>
                <a:cubicBezTo>
                  <a:pt x="593" y="15337"/>
                  <a:pt x="630" y="15416"/>
                  <a:pt x="620" y="15494"/>
                </a:cubicBezTo>
                <a:cubicBezTo>
                  <a:pt x="534" y="16032"/>
                  <a:pt x="899" y="16104"/>
                  <a:pt x="1098" y="16104"/>
                </a:cubicBezTo>
                <a:cubicBezTo>
                  <a:pt x="1174" y="16104"/>
                  <a:pt x="1243" y="16164"/>
                  <a:pt x="1265" y="16242"/>
                </a:cubicBezTo>
                <a:lnTo>
                  <a:pt x="1313" y="16418"/>
                </a:lnTo>
                <a:cubicBezTo>
                  <a:pt x="1335" y="16497"/>
                  <a:pt x="1388" y="16563"/>
                  <a:pt x="1458" y="16594"/>
                </a:cubicBezTo>
                <a:cubicBezTo>
                  <a:pt x="1662" y="16672"/>
                  <a:pt x="2103" y="16848"/>
                  <a:pt x="2474" y="17006"/>
                </a:cubicBezTo>
                <a:cubicBezTo>
                  <a:pt x="2533" y="17030"/>
                  <a:pt x="2577" y="17077"/>
                  <a:pt x="2604" y="17138"/>
                </a:cubicBezTo>
                <a:cubicBezTo>
                  <a:pt x="2657" y="17271"/>
                  <a:pt x="2732" y="17368"/>
                  <a:pt x="2824" y="17399"/>
                </a:cubicBezTo>
                <a:cubicBezTo>
                  <a:pt x="3657" y="17683"/>
                  <a:pt x="3764" y="14509"/>
                  <a:pt x="3958" y="13681"/>
                </a:cubicBezTo>
                <a:cubicBezTo>
                  <a:pt x="4028" y="13378"/>
                  <a:pt x="4189" y="13208"/>
                  <a:pt x="4361" y="13118"/>
                </a:cubicBezTo>
                <a:cubicBezTo>
                  <a:pt x="4409" y="13093"/>
                  <a:pt x="4468" y="13129"/>
                  <a:pt x="4468" y="13189"/>
                </a:cubicBezTo>
                <a:cubicBezTo>
                  <a:pt x="4753" y="16871"/>
                  <a:pt x="6899" y="19967"/>
                  <a:pt x="9861" y="21345"/>
                </a:cubicBezTo>
                <a:cubicBezTo>
                  <a:pt x="9866" y="21345"/>
                  <a:pt x="9866" y="21345"/>
                  <a:pt x="9871" y="21351"/>
                </a:cubicBezTo>
                <a:cubicBezTo>
                  <a:pt x="10215" y="21508"/>
                  <a:pt x="10593" y="21296"/>
                  <a:pt x="10711" y="20928"/>
                </a:cubicBezTo>
                <a:cubicBezTo>
                  <a:pt x="10738" y="20849"/>
                  <a:pt x="10763" y="20849"/>
                  <a:pt x="10785" y="20922"/>
                </a:cubicBezTo>
                <a:cubicBezTo>
                  <a:pt x="10871" y="21188"/>
                  <a:pt x="11097" y="21382"/>
                  <a:pt x="11366" y="21394"/>
                </a:cubicBezTo>
                <a:cubicBezTo>
                  <a:pt x="11522" y="21400"/>
                  <a:pt x="11576" y="21375"/>
                  <a:pt x="11635" y="21345"/>
                </a:cubicBezTo>
                <a:cubicBezTo>
                  <a:pt x="14597" y="19967"/>
                  <a:pt x="16743" y="16871"/>
                  <a:pt x="17028" y="13189"/>
                </a:cubicBezTo>
                <a:cubicBezTo>
                  <a:pt x="17033" y="13129"/>
                  <a:pt x="17087" y="13093"/>
                  <a:pt x="17135" y="13118"/>
                </a:cubicBezTo>
                <a:cubicBezTo>
                  <a:pt x="17307" y="13208"/>
                  <a:pt x="17468" y="13378"/>
                  <a:pt x="17538" y="13681"/>
                </a:cubicBezTo>
                <a:cubicBezTo>
                  <a:pt x="17732" y="14509"/>
                  <a:pt x="17839" y="17683"/>
                  <a:pt x="18672" y="17399"/>
                </a:cubicBezTo>
                <a:cubicBezTo>
                  <a:pt x="18764" y="17368"/>
                  <a:pt x="18839" y="17277"/>
                  <a:pt x="18892" y="17138"/>
                </a:cubicBezTo>
                <a:cubicBezTo>
                  <a:pt x="18919" y="17077"/>
                  <a:pt x="18963" y="17030"/>
                  <a:pt x="19022" y="17006"/>
                </a:cubicBezTo>
                <a:cubicBezTo>
                  <a:pt x="19393" y="16854"/>
                  <a:pt x="19834" y="16672"/>
                  <a:pt x="20038" y="16594"/>
                </a:cubicBezTo>
                <a:cubicBezTo>
                  <a:pt x="20108" y="16563"/>
                  <a:pt x="20161" y="16503"/>
                  <a:pt x="20182" y="16418"/>
                </a:cubicBezTo>
                <a:lnTo>
                  <a:pt x="20231" y="16242"/>
                </a:lnTo>
                <a:cubicBezTo>
                  <a:pt x="20253" y="16158"/>
                  <a:pt x="20322" y="16104"/>
                  <a:pt x="20398" y="16104"/>
                </a:cubicBezTo>
                <a:cubicBezTo>
                  <a:pt x="20602" y="16104"/>
                  <a:pt x="20968" y="16032"/>
                  <a:pt x="20876" y="15494"/>
                </a:cubicBezTo>
                <a:cubicBezTo>
                  <a:pt x="20866" y="15416"/>
                  <a:pt x="20903" y="15337"/>
                  <a:pt x="20967" y="15313"/>
                </a:cubicBezTo>
                <a:cubicBezTo>
                  <a:pt x="21408" y="15137"/>
                  <a:pt x="21554" y="15040"/>
                  <a:pt x="21489" y="14871"/>
                </a:cubicBezTo>
                <a:cubicBezTo>
                  <a:pt x="21430" y="14708"/>
                  <a:pt x="20839" y="14786"/>
                  <a:pt x="19129" y="16327"/>
                </a:cubicBezTo>
                <a:cubicBezTo>
                  <a:pt x="19081" y="16376"/>
                  <a:pt x="19005" y="16334"/>
                  <a:pt x="19000" y="16261"/>
                </a:cubicBezTo>
                <a:cubicBezTo>
                  <a:pt x="18968" y="14955"/>
                  <a:pt x="18349" y="12937"/>
                  <a:pt x="17123" y="12381"/>
                </a:cubicBezTo>
                <a:cubicBezTo>
                  <a:pt x="17086" y="12363"/>
                  <a:pt x="17054" y="12308"/>
                  <a:pt x="17054" y="12260"/>
                </a:cubicBezTo>
                <a:cubicBezTo>
                  <a:pt x="17065" y="11268"/>
                  <a:pt x="16946" y="10560"/>
                  <a:pt x="16720" y="9672"/>
                </a:cubicBezTo>
                <a:cubicBezTo>
                  <a:pt x="16709" y="9623"/>
                  <a:pt x="16737" y="9568"/>
                  <a:pt x="16786" y="9562"/>
                </a:cubicBezTo>
                <a:cubicBezTo>
                  <a:pt x="17565" y="9423"/>
                  <a:pt x="18415" y="9189"/>
                  <a:pt x="18694" y="8784"/>
                </a:cubicBezTo>
                <a:cubicBezTo>
                  <a:pt x="18796" y="8632"/>
                  <a:pt x="18806" y="8456"/>
                  <a:pt x="18763" y="8292"/>
                </a:cubicBezTo>
                <a:cubicBezTo>
                  <a:pt x="18752" y="8262"/>
                  <a:pt x="18763" y="8227"/>
                  <a:pt x="18785" y="8209"/>
                </a:cubicBezTo>
                <a:cubicBezTo>
                  <a:pt x="19027" y="7949"/>
                  <a:pt x="19306" y="7611"/>
                  <a:pt x="19198" y="7363"/>
                </a:cubicBezTo>
                <a:cubicBezTo>
                  <a:pt x="19182" y="7327"/>
                  <a:pt x="19193" y="7278"/>
                  <a:pt x="19225" y="7253"/>
                </a:cubicBezTo>
                <a:cubicBezTo>
                  <a:pt x="19709" y="6854"/>
                  <a:pt x="19667" y="6619"/>
                  <a:pt x="19613" y="6522"/>
                </a:cubicBezTo>
                <a:cubicBezTo>
                  <a:pt x="19597" y="6492"/>
                  <a:pt x="19597" y="6449"/>
                  <a:pt x="19618" y="6418"/>
                </a:cubicBezTo>
                <a:cubicBezTo>
                  <a:pt x="19763" y="6237"/>
                  <a:pt x="20188" y="5670"/>
                  <a:pt x="19833" y="5489"/>
                </a:cubicBezTo>
                <a:cubicBezTo>
                  <a:pt x="19527" y="5332"/>
                  <a:pt x="19473" y="5815"/>
                  <a:pt x="19344" y="6244"/>
                </a:cubicBezTo>
                <a:cubicBezTo>
                  <a:pt x="19333" y="6281"/>
                  <a:pt x="19301" y="6303"/>
                  <a:pt x="19264" y="6297"/>
                </a:cubicBezTo>
                <a:cubicBezTo>
                  <a:pt x="19178" y="6291"/>
                  <a:pt x="19011" y="6365"/>
                  <a:pt x="18909" y="7006"/>
                </a:cubicBezTo>
                <a:cubicBezTo>
                  <a:pt x="18904" y="7054"/>
                  <a:pt x="18860" y="7078"/>
                  <a:pt x="18817" y="7072"/>
                </a:cubicBezTo>
                <a:cubicBezTo>
                  <a:pt x="18629" y="7048"/>
                  <a:pt x="18468" y="7369"/>
                  <a:pt x="18355" y="7701"/>
                </a:cubicBezTo>
                <a:cubicBezTo>
                  <a:pt x="18339" y="7737"/>
                  <a:pt x="18307" y="7762"/>
                  <a:pt x="18269" y="7756"/>
                </a:cubicBezTo>
                <a:cubicBezTo>
                  <a:pt x="18172" y="7738"/>
                  <a:pt x="18069" y="7754"/>
                  <a:pt x="17988" y="7839"/>
                </a:cubicBezTo>
                <a:cubicBezTo>
                  <a:pt x="17451" y="8371"/>
                  <a:pt x="16958" y="8547"/>
                  <a:pt x="16490" y="8680"/>
                </a:cubicBezTo>
                <a:cubicBezTo>
                  <a:pt x="16452" y="8692"/>
                  <a:pt x="16413" y="8669"/>
                  <a:pt x="16403" y="8632"/>
                </a:cubicBezTo>
                <a:cubicBezTo>
                  <a:pt x="16209" y="8119"/>
                  <a:pt x="15984" y="7634"/>
                  <a:pt x="15721" y="7168"/>
                </a:cubicBezTo>
                <a:cubicBezTo>
                  <a:pt x="15495" y="6769"/>
                  <a:pt x="15193" y="6438"/>
                  <a:pt x="14844" y="6190"/>
                </a:cubicBezTo>
                <a:cubicBezTo>
                  <a:pt x="14811" y="6166"/>
                  <a:pt x="14807" y="6116"/>
                  <a:pt x="14834" y="6086"/>
                </a:cubicBezTo>
                <a:cubicBezTo>
                  <a:pt x="14877" y="6043"/>
                  <a:pt x="14903" y="6002"/>
                  <a:pt x="14914" y="5959"/>
                </a:cubicBezTo>
                <a:cubicBezTo>
                  <a:pt x="14957" y="5802"/>
                  <a:pt x="14914" y="5475"/>
                  <a:pt x="14817" y="5088"/>
                </a:cubicBezTo>
                <a:cubicBezTo>
                  <a:pt x="14806" y="5040"/>
                  <a:pt x="14818" y="4987"/>
                  <a:pt x="14855" y="4950"/>
                </a:cubicBezTo>
                <a:cubicBezTo>
                  <a:pt x="14958" y="4848"/>
                  <a:pt x="15060" y="4721"/>
                  <a:pt x="15146" y="4552"/>
                </a:cubicBezTo>
                <a:cubicBezTo>
                  <a:pt x="15490" y="3875"/>
                  <a:pt x="15747" y="3094"/>
                  <a:pt x="15694" y="2634"/>
                </a:cubicBezTo>
                <a:cubicBezTo>
                  <a:pt x="16274" y="2453"/>
                  <a:pt x="17247" y="2121"/>
                  <a:pt x="17226" y="1933"/>
                </a:cubicBezTo>
                <a:cubicBezTo>
                  <a:pt x="17215" y="1867"/>
                  <a:pt x="17205" y="1812"/>
                  <a:pt x="17194" y="1758"/>
                </a:cubicBezTo>
                <a:cubicBezTo>
                  <a:pt x="17463" y="1691"/>
                  <a:pt x="17827" y="1588"/>
                  <a:pt x="17854" y="1521"/>
                </a:cubicBezTo>
                <a:cubicBezTo>
                  <a:pt x="17881" y="1443"/>
                  <a:pt x="17806" y="1196"/>
                  <a:pt x="17720" y="1172"/>
                </a:cubicBezTo>
                <a:cubicBezTo>
                  <a:pt x="17655" y="1154"/>
                  <a:pt x="17312" y="1377"/>
                  <a:pt x="17113" y="1510"/>
                </a:cubicBezTo>
                <a:cubicBezTo>
                  <a:pt x="17102" y="1486"/>
                  <a:pt x="17092" y="1462"/>
                  <a:pt x="17081" y="1438"/>
                </a:cubicBezTo>
                <a:cubicBezTo>
                  <a:pt x="16990" y="1227"/>
                  <a:pt x="15936" y="1939"/>
                  <a:pt x="15479" y="2266"/>
                </a:cubicBezTo>
                <a:cubicBezTo>
                  <a:pt x="15463" y="2260"/>
                  <a:pt x="15451" y="2253"/>
                  <a:pt x="15435" y="2247"/>
                </a:cubicBezTo>
                <a:cubicBezTo>
                  <a:pt x="15005" y="2120"/>
                  <a:pt x="14630" y="3433"/>
                  <a:pt x="14506" y="3983"/>
                </a:cubicBezTo>
                <a:cubicBezTo>
                  <a:pt x="14495" y="4025"/>
                  <a:pt x="14447" y="4031"/>
                  <a:pt x="14425" y="3994"/>
                </a:cubicBezTo>
                <a:cubicBezTo>
                  <a:pt x="14114" y="3323"/>
                  <a:pt x="13689" y="2732"/>
                  <a:pt x="13243" y="2678"/>
                </a:cubicBezTo>
                <a:cubicBezTo>
                  <a:pt x="13141" y="2666"/>
                  <a:pt x="13012" y="2677"/>
                  <a:pt x="12888" y="2714"/>
                </a:cubicBezTo>
                <a:cubicBezTo>
                  <a:pt x="12845" y="2726"/>
                  <a:pt x="12796" y="2689"/>
                  <a:pt x="12796" y="2634"/>
                </a:cubicBezTo>
                <a:cubicBezTo>
                  <a:pt x="12774" y="2259"/>
                  <a:pt x="12662" y="2019"/>
                  <a:pt x="12517" y="1861"/>
                </a:cubicBezTo>
                <a:cubicBezTo>
                  <a:pt x="12485" y="1825"/>
                  <a:pt x="12484" y="1771"/>
                  <a:pt x="12522" y="1741"/>
                </a:cubicBezTo>
                <a:cubicBezTo>
                  <a:pt x="12554" y="1716"/>
                  <a:pt x="12580" y="1686"/>
                  <a:pt x="12613" y="1656"/>
                </a:cubicBezTo>
                <a:cubicBezTo>
                  <a:pt x="12935" y="1365"/>
                  <a:pt x="12565" y="1268"/>
                  <a:pt x="12715" y="1087"/>
                </a:cubicBezTo>
                <a:cubicBezTo>
                  <a:pt x="12866" y="906"/>
                  <a:pt x="13135" y="864"/>
                  <a:pt x="13291" y="205"/>
                </a:cubicBezTo>
                <a:cubicBezTo>
                  <a:pt x="13320" y="82"/>
                  <a:pt x="13114" y="-26"/>
                  <a:pt x="12994" y="6"/>
                </a:cubicBezTo>
                <a:close/>
                <a:moveTo>
                  <a:pt x="10753" y="6879"/>
                </a:moveTo>
                <a:cubicBezTo>
                  <a:pt x="11774" y="6879"/>
                  <a:pt x="12603" y="7519"/>
                  <a:pt x="12603" y="8317"/>
                </a:cubicBezTo>
                <a:cubicBezTo>
                  <a:pt x="12603" y="9115"/>
                  <a:pt x="11774" y="9757"/>
                  <a:pt x="10753" y="9757"/>
                </a:cubicBezTo>
                <a:cubicBezTo>
                  <a:pt x="9732" y="9757"/>
                  <a:pt x="8903" y="9115"/>
                  <a:pt x="8903" y="8317"/>
                </a:cubicBezTo>
                <a:cubicBezTo>
                  <a:pt x="8903" y="7519"/>
                  <a:pt x="9732" y="6879"/>
                  <a:pt x="10753" y="6879"/>
                </a:cubicBezTo>
                <a:close/>
                <a:moveTo>
                  <a:pt x="6941" y="8649"/>
                </a:moveTo>
                <a:cubicBezTo>
                  <a:pt x="7447" y="8740"/>
                  <a:pt x="7748" y="9588"/>
                  <a:pt x="7613" y="10537"/>
                </a:cubicBezTo>
                <a:cubicBezTo>
                  <a:pt x="7484" y="11486"/>
                  <a:pt x="6963" y="12186"/>
                  <a:pt x="6452" y="12095"/>
                </a:cubicBezTo>
                <a:cubicBezTo>
                  <a:pt x="5947" y="12005"/>
                  <a:pt x="5646" y="11159"/>
                  <a:pt x="5780" y="10210"/>
                </a:cubicBezTo>
                <a:cubicBezTo>
                  <a:pt x="5915" y="9261"/>
                  <a:pt x="6436" y="8559"/>
                  <a:pt x="6941" y="8649"/>
                </a:cubicBezTo>
                <a:close/>
                <a:moveTo>
                  <a:pt x="14560" y="8649"/>
                </a:moveTo>
                <a:cubicBezTo>
                  <a:pt x="15065" y="8559"/>
                  <a:pt x="15586" y="9255"/>
                  <a:pt x="15721" y="10210"/>
                </a:cubicBezTo>
                <a:cubicBezTo>
                  <a:pt x="15855" y="11165"/>
                  <a:pt x="15559" y="12005"/>
                  <a:pt x="15049" y="12095"/>
                </a:cubicBezTo>
                <a:cubicBezTo>
                  <a:pt x="14543" y="12186"/>
                  <a:pt x="14022" y="11492"/>
                  <a:pt x="13888" y="10537"/>
                </a:cubicBezTo>
                <a:cubicBezTo>
                  <a:pt x="13753" y="9588"/>
                  <a:pt x="14054" y="8740"/>
                  <a:pt x="14560" y="8649"/>
                </a:cubicBezTo>
                <a:close/>
                <a:moveTo>
                  <a:pt x="8006" y="12589"/>
                </a:moveTo>
                <a:cubicBezTo>
                  <a:pt x="8163" y="12585"/>
                  <a:pt x="8330" y="12608"/>
                  <a:pt x="8500" y="12664"/>
                </a:cubicBezTo>
                <a:cubicBezTo>
                  <a:pt x="9183" y="12882"/>
                  <a:pt x="9662" y="13517"/>
                  <a:pt x="9560" y="14085"/>
                </a:cubicBezTo>
                <a:cubicBezTo>
                  <a:pt x="9463" y="14647"/>
                  <a:pt x="8828" y="14932"/>
                  <a:pt x="8146" y="14708"/>
                </a:cubicBezTo>
                <a:cubicBezTo>
                  <a:pt x="7463" y="14491"/>
                  <a:pt x="6991" y="13856"/>
                  <a:pt x="7087" y="13288"/>
                </a:cubicBezTo>
                <a:cubicBezTo>
                  <a:pt x="7160" y="12866"/>
                  <a:pt x="7535" y="12600"/>
                  <a:pt x="8006" y="12589"/>
                </a:cubicBezTo>
                <a:close/>
                <a:moveTo>
                  <a:pt x="13496" y="12590"/>
                </a:moveTo>
                <a:cubicBezTo>
                  <a:pt x="13967" y="12603"/>
                  <a:pt x="14341" y="12866"/>
                  <a:pt x="14414" y="13288"/>
                </a:cubicBezTo>
                <a:cubicBezTo>
                  <a:pt x="14510" y="13850"/>
                  <a:pt x="14038" y="14485"/>
                  <a:pt x="13355" y="14708"/>
                </a:cubicBezTo>
                <a:cubicBezTo>
                  <a:pt x="12672" y="14926"/>
                  <a:pt x="12043" y="14647"/>
                  <a:pt x="11941" y="14085"/>
                </a:cubicBezTo>
                <a:cubicBezTo>
                  <a:pt x="11844" y="13523"/>
                  <a:pt x="12318" y="12888"/>
                  <a:pt x="13001" y="12664"/>
                </a:cubicBezTo>
                <a:cubicBezTo>
                  <a:pt x="13171" y="12610"/>
                  <a:pt x="13339" y="12586"/>
                  <a:pt x="13496" y="12590"/>
                </a:cubicBezTo>
                <a:close/>
                <a:moveTo>
                  <a:pt x="7106" y="15893"/>
                </a:moveTo>
                <a:cubicBezTo>
                  <a:pt x="7429" y="15860"/>
                  <a:pt x="7851" y="16099"/>
                  <a:pt x="8178" y="16539"/>
                </a:cubicBezTo>
                <a:cubicBezTo>
                  <a:pt x="8618" y="17125"/>
                  <a:pt x="8726" y="17833"/>
                  <a:pt x="8415" y="18130"/>
                </a:cubicBezTo>
                <a:cubicBezTo>
                  <a:pt x="8103" y="18426"/>
                  <a:pt x="7496" y="18197"/>
                  <a:pt x="7060" y="17610"/>
                </a:cubicBezTo>
                <a:cubicBezTo>
                  <a:pt x="6620" y="17030"/>
                  <a:pt x="6517" y="16316"/>
                  <a:pt x="6824" y="16019"/>
                </a:cubicBezTo>
                <a:cubicBezTo>
                  <a:pt x="6902" y="15945"/>
                  <a:pt x="6998" y="15904"/>
                  <a:pt x="7106" y="15893"/>
                </a:cubicBezTo>
                <a:close/>
                <a:moveTo>
                  <a:pt x="14404" y="15895"/>
                </a:moveTo>
                <a:cubicBezTo>
                  <a:pt x="14510" y="15905"/>
                  <a:pt x="14606" y="15945"/>
                  <a:pt x="14682" y="16019"/>
                </a:cubicBezTo>
                <a:cubicBezTo>
                  <a:pt x="14989" y="16322"/>
                  <a:pt x="14883" y="17030"/>
                  <a:pt x="14447" y="17610"/>
                </a:cubicBezTo>
                <a:cubicBezTo>
                  <a:pt x="14006" y="18191"/>
                  <a:pt x="13398" y="18426"/>
                  <a:pt x="13091" y="18130"/>
                </a:cubicBezTo>
                <a:cubicBezTo>
                  <a:pt x="12780" y="17833"/>
                  <a:pt x="12888" y="17119"/>
                  <a:pt x="13328" y="16539"/>
                </a:cubicBezTo>
                <a:cubicBezTo>
                  <a:pt x="13659" y="16104"/>
                  <a:pt x="14083" y="15863"/>
                  <a:pt x="14404" y="15895"/>
                </a:cubicBezTo>
                <a:close/>
              </a:path>
            </a:pathLst>
          </a:custGeom>
          <a:solidFill>
            <a:srgbClr val="B51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B51600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70" name="Light Bulb"/>
          <p:cNvSpPr/>
          <p:nvPr/>
        </p:nvSpPr>
        <p:spPr>
          <a:xfrm>
            <a:off x="8202366" y="6034361"/>
            <a:ext cx="327596" cy="5680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270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it"/>
          <p:cNvSpPr txBox="1"/>
          <p:nvPr>
            <p:ph type="title"/>
          </p:nvPr>
        </p:nvSpPr>
        <p:spPr>
          <a:xfrm>
            <a:off x="952500" y="3503462"/>
            <a:ext cx="11099800" cy="2746675"/>
          </a:xfrm>
          <a:prstGeom prst="rect">
            <a:avLst/>
          </a:prstGeom>
        </p:spPr>
        <p:txBody>
          <a:bodyPr/>
          <a:lstStyle>
            <a:lvl1pPr>
              <a:defRPr sz="1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git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Version Control System Tools"/>
          <p:cNvSpPr txBox="1"/>
          <p:nvPr>
            <p:ph type="title"/>
          </p:nvPr>
        </p:nvSpPr>
        <p:spPr>
          <a:xfrm>
            <a:off x="952500" y="254000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Version Control System Tools</a:t>
            </a:r>
          </a:p>
        </p:txBody>
      </p:sp>
      <p:sp>
        <p:nvSpPr>
          <p:cNvPr id="575" name="svn…"/>
          <p:cNvSpPr txBox="1"/>
          <p:nvPr/>
        </p:nvSpPr>
        <p:spPr>
          <a:xfrm>
            <a:off x="2908324" y="2552828"/>
            <a:ext cx="2771776" cy="339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 sz="32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svn</a:t>
            </a:r>
          </a:p>
          <a:p>
            <a:pPr algn="l">
              <a:defRPr b="0" sz="32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defRPr b="0" sz="3200">
                <a:solidFill>
                  <a:srgbClr val="EE230C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git</a:t>
            </a:r>
          </a:p>
          <a:p>
            <a:pPr algn="l">
              <a:defRPr b="0" sz="32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defRPr b="0" sz="32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Mercurial</a:t>
            </a:r>
          </a:p>
          <a:p>
            <a:pPr algn="l">
              <a:defRPr b="0" sz="32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defRPr b="0" sz="32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TeamFoundation</a:t>
            </a:r>
          </a:p>
        </p:txBody>
      </p:sp>
      <p:pic>
        <p:nvPicPr>
          <p:cNvPr id="57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1205" y="6703869"/>
            <a:ext cx="2115529" cy="2644410"/>
          </a:xfrm>
          <a:prstGeom prst="rect">
            <a:avLst/>
          </a:prstGeom>
          <a:ln w="12700">
            <a:miter lim="400000"/>
          </a:ln>
        </p:spPr>
      </p:pic>
      <p:sp>
        <p:nvSpPr>
          <p:cNvPr id="577" name="tools"/>
          <p:cNvSpPr txBox="1"/>
          <p:nvPr/>
        </p:nvSpPr>
        <p:spPr>
          <a:xfrm>
            <a:off x="2908324" y="1871834"/>
            <a:ext cx="94357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0" sz="3200"/>
            </a:lvl1pPr>
          </a:lstStyle>
          <a:p>
            <a:pPr/>
            <a:r>
              <a:t>tools</a:t>
            </a:r>
          </a:p>
        </p:txBody>
      </p:sp>
      <p:sp>
        <p:nvSpPr>
          <p:cNvPr id="578" name="GitLab…"/>
          <p:cNvSpPr txBox="1"/>
          <p:nvPr/>
        </p:nvSpPr>
        <p:spPr>
          <a:xfrm>
            <a:off x="7081631" y="2710907"/>
            <a:ext cx="4970670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 sz="3200">
                <a:solidFill>
                  <a:srgbClr val="C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GitLab</a:t>
            </a:r>
            <a:r>
              <a:t> </a:t>
            </a:r>
            <a:r>
              <a:rPr sz="2000">
                <a:solidFill>
                  <a:srgbClr val="FF0000"/>
                </a:solidFill>
              </a:rPr>
              <a:t>(don’t delay, signup for a free GitLab account today, it is necessary for this class)</a:t>
            </a:r>
            <a:endParaRPr sz="2000">
              <a:solidFill>
                <a:srgbClr val="FF0000"/>
              </a:solidFill>
            </a:endParaRPr>
          </a:p>
          <a:p>
            <a:pPr algn="l">
              <a:defRPr b="0" sz="3200">
                <a:solidFill>
                  <a:srgbClr val="EE230C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defRPr b="0" sz="3200">
                <a:solidFill>
                  <a:schemeClr val="accent5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BitBucket</a:t>
            </a:r>
          </a:p>
          <a:p>
            <a:pPr algn="l">
              <a:defRPr b="0" sz="3200">
                <a:solidFill>
                  <a:schemeClr val="accent5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defRPr b="0" sz="3200">
                <a:solidFill>
                  <a:schemeClr val="accent5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GitHub:</a:t>
            </a:r>
          </a:p>
        </p:txBody>
      </p:sp>
      <p:sp>
        <p:nvSpPr>
          <p:cNvPr id="579" name="git providers"/>
          <p:cNvSpPr txBox="1"/>
          <p:nvPr/>
        </p:nvSpPr>
        <p:spPr>
          <a:xfrm>
            <a:off x="7068467" y="1871834"/>
            <a:ext cx="218559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0" sz="3200"/>
            </a:lvl1pPr>
          </a:lstStyle>
          <a:p>
            <a:pPr/>
            <a:r>
              <a:t>git providers</a:t>
            </a:r>
          </a:p>
        </p:txBody>
      </p:sp>
      <p:sp>
        <p:nvSpPr>
          <p:cNvPr id="580" name="Linus Torvalds developed git to manage Linux as a…"/>
          <p:cNvSpPr txBox="1"/>
          <p:nvPr/>
        </p:nvSpPr>
        <p:spPr>
          <a:xfrm>
            <a:off x="5685275" y="7079704"/>
            <a:ext cx="4108320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 sz="32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Linus Torvalds developed git to manage Linux as a</a:t>
            </a:r>
          </a:p>
          <a:p>
            <a:pPr algn="l">
              <a:defRPr b="0" sz="32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BitKeeper replacement</a:t>
            </a:r>
          </a:p>
        </p:txBody>
      </p:sp>
      <p:sp>
        <p:nvSpPr>
          <p:cNvPr id="581" name="Line"/>
          <p:cNvSpPr/>
          <p:nvPr/>
        </p:nvSpPr>
        <p:spPr>
          <a:xfrm flipV="1">
            <a:off x="3663702" y="3016429"/>
            <a:ext cx="3364217" cy="744725"/>
          </a:xfrm>
          <a:prstGeom prst="line">
            <a:avLst/>
          </a:prstGeom>
          <a:ln w="25400">
            <a:solidFill>
              <a:srgbClr val="EE230C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82" name="Line"/>
          <p:cNvSpPr/>
          <p:nvPr/>
        </p:nvSpPr>
        <p:spPr>
          <a:xfrm>
            <a:off x="3663701" y="3888152"/>
            <a:ext cx="3353419" cy="464550"/>
          </a:xfrm>
          <a:prstGeom prst="line">
            <a:avLst/>
          </a:prstGeom>
          <a:ln w="25400">
            <a:solidFill>
              <a:srgbClr val="EE230C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83" name="Line"/>
          <p:cNvSpPr/>
          <p:nvPr/>
        </p:nvSpPr>
        <p:spPr>
          <a:xfrm>
            <a:off x="3663701" y="4015151"/>
            <a:ext cx="3353419" cy="1242218"/>
          </a:xfrm>
          <a:prstGeom prst="line">
            <a:avLst/>
          </a:prstGeom>
          <a:ln w="25400">
            <a:solidFill>
              <a:srgbClr val="EE230C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584" name="https://www.linuxjournal.com/content/25-years-later-interview-linus-torvalds"/>
          <p:cNvSpPr txBox="1"/>
          <p:nvPr/>
        </p:nvSpPr>
        <p:spPr>
          <a:xfrm>
            <a:off x="7962271" y="9349913"/>
            <a:ext cx="483312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1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Roman"/>
                <a:ea typeface="Times Roman"/>
                <a:cs typeface="Times Roman"/>
                <a:sym typeface="Times Roman"/>
                <a:hlinkClick r:id="rId3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0000EE"/>
                </a:solidFill>
                <a:uFillTx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https://www.linuxjournal.com/content/25-years-later-interview-linus-torvalds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it Demos"/>
          <p:cNvSpPr txBox="1"/>
          <p:nvPr>
            <p:ph type="title"/>
          </p:nvPr>
        </p:nvSpPr>
        <p:spPr>
          <a:xfrm>
            <a:off x="952500" y="254000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Git Demos</a:t>
            </a:r>
          </a:p>
        </p:txBody>
      </p:sp>
      <p:sp>
        <p:nvSpPr>
          <p:cNvPr id="587" name="Activities:…"/>
          <p:cNvSpPr txBox="1"/>
          <p:nvPr/>
        </p:nvSpPr>
        <p:spPr>
          <a:xfrm>
            <a:off x="952500" y="2826157"/>
            <a:ext cx="5822529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 sz="2600"/>
            </a:pPr>
            <a:r>
              <a:t>Activities:</a:t>
            </a:r>
          </a:p>
          <a:p>
            <a:pPr marL="473075" indent="-333375" algn="l">
              <a:buSzPct val="100000"/>
              <a:buChar char="•"/>
              <a:defRPr b="0" sz="2600"/>
            </a:pPr>
            <a:r>
              <a:t>connect to a VM via SSH</a:t>
            </a:r>
          </a:p>
          <a:p>
            <a:pPr marL="473075" indent="-333375" algn="l">
              <a:buSzPct val="100000"/>
              <a:buChar char="•"/>
              <a:defRPr b="0" sz="2600"/>
            </a:pPr>
            <a:r>
              <a:t>copy ("clone") a Git</a:t>
            </a:r>
            <a:r>
              <a:t>Lab</a:t>
            </a:r>
            <a:r>
              <a:t> repo to the VM</a:t>
            </a:r>
          </a:p>
          <a:p>
            <a:pPr marL="473075" indent="-333375" algn="l">
              <a:buSzPct val="100000"/>
              <a:buChar char="•"/>
              <a:defRPr b="0" sz="2600"/>
            </a:pPr>
            <a:r>
              <a:t>view history</a:t>
            </a:r>
          </a:p>
          <a:p>
            <a:pPr marL="473075" indent="-333375" algn="l">
              <a:buSzPct val="100000"/>
              <a:buChar char="•"/>
              <a:defRPr b="0" sz="2600"/>
            </a:pPr>
            <a:r>
              <a:t>switch between versions</a:t>
            </a:r>
          </a:p>
          <a:p>
            <a:pPr marL="473075" indent="-333375" algn="l">
              <a:buSzPct val="100000"/>
              <a:buChar char="•"/>
              <a:defRPr b="0" sz="2600"/>
            </a:pPr>
            <a:r>
              <a:t>write ("commit") new versions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HEAD, Branches, and Tags"/>
          <p:cNvSpPr txBox="1"/>
          <p:nvPr>
            <p:ph type="title"/>
          </p:nvPr>
        </p:nvSpPr>
        <p:spPr>
          <a:xfrm>
            <a:off x="952500" y="254000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HEAD, Branches, and Tags</a:t>
            </a:r>
          </a:p>
        </p:txBody>
      </p:sp>
      <p:sp>
        <p:nvSpPr>
          <p:cNvPr id="592" name="Remembering commit numbers is a pain!  Various kinds of labels can serve as easy-to-remember aliases"/>
          <p:cNvSpPr txBox="1"/>
          <p:nvPr/>
        </p:nvSpPr>
        <p:spPr>
          <a:xfrm>
            <a:off x="960097" y="1628246"/>
            <a:ext cx="1065639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b="0" sz="3200"/>
            </a:lvl1pPr>
          </a:lstStyle>
          <a:p>
            <a:pPr/>
            <a:r>
              <a:t>Remembering commit numbers is a pain!  Various kinds of labels can serve as easy-to-remember aliases</a:t>
            </a:r>
          </a:p>
        </p:txBody>
      </p:sp>
      <p:sp>
        <p:nvSpPr>
          <p:cNvPr id="593" name="Rounded Rectangle"/>
          <p:cNvSpPr/>
          <p:nvPr/>
        </p:nvSpPr>
        <p:spPr>
          <a:xfrm>
            <a:off x="1453089" y="3675117"/>
            <a:ext cx="1108550" cy="1365535"/>
          </a:xfrm>
          <a:prstGeom prst="roundRect">
            <a:avLst>
              <a:gd name="adj" fmla="val 2643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594" name="Rounded Rectangle"/>
          <p:cNvSpPr/>
          <p:nvPr/>
        </p:nvSpPr>
        <p:spPr>
          <a:xfrm>
            <a:off x="2764737" y="3675117"/>
            <a:ext cx="1108551" cy="1365535"/>
          </a:xfrm>
          <a:prstGeom prst="roundRect">
            <a:avLst>
              <a:gd name="adj" fmla="val 2643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595" name="Rounded Rectangle"/>
          <p:cNvSpPr/>
          <p:nvPr/>
        </p:nvSpPr>
        <p:spPr>
          <a:xfrm>
            <a:off x="4120088" y="3675117"/>
            <a:ext cx="1108552" cy="1365535"/>
          </a:xfrm>
          <a:prstGeom prst="roundRect">
            <a:avLst>
              <a:gd name="adj" fmla="val 2643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596" name="Rounded Rectangle"/>
          <p:cNvSpPr/>
          <p:nvPr/>
        </p:nvSpPr>
        <p:spPr>
          <a:xfrm>
            <a:off x="5431737" y="3675117"/>
            <a:ext cx="1108551" cy="1365535"/>
          </a:xfrm>
          <a:prstGeom prst="roundRect">
            <a:avLst>
              <a:gd name="adj" fmla="val 2643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597" name="Rounded Rectangle"/>
          <p:cNvSpPr/>
          <p:nvPr/>
        </p:nvSpPr>
        <p:spPr>
          <a:xfrm>
            <a:off x="6787088" y="3675117"/>
            <a:ext cx="1108552" cy="1365535"/>
          </a:xfrm>
          <a:prstGeom prst="roundRect">
            <a:avLst>
              <a:gd name="adj" fmla="val 2643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598" name="Rounded Rectangle"/>
          <p:cNvSpPr/>
          <p:nvPr/>
        </p:nvSpPr>
        <p:spPr>
          <a:xfrm>
            <a:off x="8098735" y="3675117"/>
            <a:ext cx="1108552" cy="1365535"/>
          </a:xfrm>
          <a:prstGeom prst="roundRect">
            <a:avLst>
              <a:gd name="adj" fmla="val 2643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599" name="Rounded Rectangle"/>
          <p:cNvSpPr/>
          <p:nvPr/>
        </p:nvSpPr>
        <p:spPr>
          <a:xfrm>
            <a:off x="7008390" y="6083901"/>
            <a:ext cx="1108551" cy="1365535"/>
          </a:xfrm>
          <a:prstGeom prst="roundRect">
            <a:avLst>
              <a:gd name="adj" fmla="val 2643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600" name="Rounded Rectangle"/>
          <p:cNvSpPr/>
          <p:nvPr/>
        </p:nvSpPr>
        <p:spPr>
          <a:xfrm>
            <a:off x="8320037" y="6083901"/>
            <a:ext cx="1108552" cy="1365535"/>
          </a:xfrm>
          <a:prstGeom prst="roundRect">
            <a:avLst>
              <a:gd name="adj" fmla="val 2643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601" name="Line"/>
          <p:cNvSpPr/>
          <p:nvPr/>
        </p:nvSpPr>
        <p:spPr>
          <a:xfrm flipH="1">
            <a:off x="2512692" y="4385384"/>
            <a:ext cx="315316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02" name="Line"/>
          <p:cNvSpPr/>
          <p:nvPr/>
        </p:nvSpPr>
        <p:spPr>
          <a:xfrm flipH="1">
            <a:off x="3820793" y="4385384"/>
            <a:ext cx="315316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03" name="Line"/>
          <p:cNvSpPr/>
          <p:nvPr/>
        </p:nvSpPr>
        <p:spPr>
          <a:xfrm flipH="1">
            <a:off x="5179693" y="4385384"/>
            <a:ext cx="315316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04" name="Line"/>
          <p:cNvSpPr/>
          <p:nvPr/>
        </p:nvSpPr>
        <p:spPr>
          <a:xfrm flipH="1">
            <a:off x="6487793" y="4385384"/>
            <a:ext cx="315316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05" name="Line"/>
          <p:cNvSpPr/>
          <p:nvPr/>
        </p:nvSpPr>
        <p:spPr>
          <a:xfrm flipH="1">
            <a:off x="7795893" y="4385384"/>
            <a:ext cx="315316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06" name="Line"/>
          <p:cNvSpPr/>
          <p:nvPr/>
        </p:nvSpPr>
        <p:spPr>
          <a:xfrm flipH="1" flipV="1">
            <a:off x="6371642" y="4969919"/>
            <a:ext cx="774110" cy="12691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07" name="Line"/>
          <p:cNvSpPr/>
          <p:nvPr/>
        </p:nvSpPr>
        <p:spPr>
          <a:xfrm flipH="1">
            <a:off x="8080692" y="6794169"/>
            <a:ext cx="315317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08" name="Rounded Rectangle"/>
          <p:cNvSpPr/>
          <p:nvPr/>
        </p:nvSpPr>
        <p:spPr>
          <a:xfrm>
            <a:off x="9457635" y="3675117"/>
            <a:ext cx="1108552" cy="1365535"/>
          </a:xfrm>
          <a:prstGeom prst="roundRect">
            <a:avLst>
              <a:gd name="adj" fmla="val 2643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609" name="Line"/>
          <p:cNvSpPr/>
          <p:nvPr/>
        </p:nvSpPr>
        <p:spPr>
          <a:xfrm flipH="1">
            <a:off x="9154793" y="4385384"/>
            <a:ext cx="315316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10" name="HEAD"/>
          <p:cNvSpPr txBox="1"/>
          <p:nvPr/>
        </p:nvSpPr>
        <p:spPr>
          <a:xfrm>
            <a:off x="9551510" y="2885147"/>
            <a:ext cx="9208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EE230C"/>
                </a:solidFill>
              </a:defRPr>
            </a:lvl1pPr>
          </a:lstStyle>
          <a:p>
            <a:pPr/>
            <a:r>
              <a:t>HEAD</a:t>
            </a:r>
          </a:p>
        </p:txBody>
      </p:sp>
      <p:sp>
        <p:nvSpPr>
          <p:cNvPr id="611" name="intern [branch]"/>
          <p:cNvSpPr txBox="1"/>
          <p:nvPr/>
        </p:nvSpPr>
        <p:spPr>
          <a:xfrm>
            <a:off x="8320808" y="7546330"/>
            <a:ext cx="19832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EE230C"/>
                </a:solidFill>
              </a:defRPr>
            </a:lvl1pPr>
          </a:lstStyle>
          <a:p>
            <a:pPr/>
            <a:r>
              <a:t>intern [branch]</a:t>
            </a:r>
          </a:p>
        </p:txBody>
      </p:sp>
      <p:sp>
        <p:nvSpPr>
          <p:cNvPr id="612" name="main [branch]"/>
          <p:cNvSpPr txBox="1"/>
          <p:nvPr/>
        </p:nvSpPr>
        <p:spPr>
          <a:xfrm>
            <a:off x="9670930" y="3204269"/>
            <a:ext cx="182775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EE230C"/>
                </a:solidFill>
              </a:defRPr>
            </a:lvl1pPr>
          </a:lstStyle>
          <a:p>
            <a:pPr/>
            <a:r>
              <a:t>main [branch]</a:t>
            </a:r>
          </a:p>
        </p:txBody>
      </p:sp>
      <p:sp>
        <p:nvSpPr>
          <p:cNvPr id="613" name="Rounded Rectangle"/>
          <p:cNvSpPr/>
          <p:nvPr/>
        </p:nvSpPr>
        <p:spPr>
          <a:xfrm>
            <a:off x="4087388" y="6083901"/>
            <a:ext cx="1108552" cy="1365535"/>
          </a:xfrm>
          <a:prstGeom prst="roundRect">
            <a:avLst>
              <a:gd name="adj" fmla="val 2643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614" name="Line"/>
          <p:cNvSpPr/>
          <p:nvPr/>
        </p:nvSpPr>
        <p:spPr>
          <a:xfrm flipH="1" flipV="1">
            <a:off x="3450642" y="4969919"/>
            <a:ext cx="774110" cy="12691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15" name="experiment [branch]"/>
          <p:cNvSpPr txBox="1"/>
          <p:nvPr/>
        </p:nvSpPr>
        <p:spPr>
          <a:xfrm>
            <a:off x="4006008" y="7546330"/>
            <a:ext cx="26626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EE230C"/>
                </a:solidFill>
              </a:defRPr>
            </a:lvl1pPr>
          </a:lstStyle>
          <a:p>
            <a:pPr/>
            <a:r>
              <a:t>experiment [branch]</a:t>
            </a:r>
          </a:p>
        </p:txBody>
      </p:sp>
      <p:sp>
        <p:nvSpPr>
          <p:cNvPr id="616" name="v1.0 [tag]"/>
          <p:cNvSpPr txBox="1"/>
          <p:nvPr/>
        </p:nvSpPr>
        <p:spPr>
          <a:xfrm>
            <a:off x="1372983" y="3055221"/>
            <a:ext cx="126876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EE230C"/>
                </a:solidFill>
              </a:defRPr>
            </a:lvl1pPr>
          </a:lstStyle>
          <a:p>
            <a:pPr/>
            <a:r>
              <a:t>v1.0 [tag]</a:t>
            </a:r>
          </a:p>
        </p:txBody>
      </p:sp>
      <p:sp>
        <p:nvSpPr>
          <p:cNvPr id="617" name="v2.0 [tag]"/>
          <p:cNvSpPr txBox="1"/>
          <p:nvPr/>
        </p:nvSpPr>
        <p:spPr>
          <a:xfrm>
            <a:off x="4039984" y="3055221"/>
            <a:ext cx="12687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EE230C"/>
                </a:solidFill>
              </a:defRPr>
            </a:lvl1pPr>
          </a:lstStyle>
          <a:p>
            <a:pPr/>
            <a:r>
              <a:t>v2.0 [tag]</a:t>
            </a:r>
          </a:p>
        </p:txBody>
      </p:sp>
      <p:sp>
        <p:nvSpPr>
          <p:cNvPr id="618" name="v2.1 [tag]"/>
          <p:cNvSpPr txBox="1"/>
          <p:nvPr/>
        </p:nvSpPr>
        <p:spPr>
          <a:xfrm>
            <a:off x="6706983" y="3055221"/>
            <a:ext cx="126876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EE230C"/>
                </a:solidFill>
              </a:defRPr>
            </a:lvl1pPr>
          </a:lstStyle>
          <a:p>
            <a:pPr/>
            <a:r>
              <a:t>v2.1 [tag]</a:t>
            </a:r>
          </a:p>
        </p:txBody>
      </p:sp>
      <p:sp>
        <p:nvSpPr>
          <p:cNvPr id="619" name="HEAD: wherever you currently are (only one of these)…"/>
          <p:cNvSpPr txBox="1"/>
          <p:nvPr/>
        </p:nvSpPr>
        <p:spPr>
          <a:xfrm>
            <a:off x="3165002" y="8256351"/>
            <a:ext cx="7521924" cy="1175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HEAD: </a:t>
            </a:r>
            <a:r>
              <a:rPr>
                <a:latin typeface="Gill Sans Light"/>
                <a:ea typeface="Gill Sans Light"/>
                <a:cs typeface="Gill Sans Light"/>
                <a:sym typeface="Gill Sans Light"/>
              </a:rPr>
              <a:t>wherever you currently are (only one of these)</a:t>
            </a:r>
          </a:p>
          <a:p>
            <a:pPr algn="l">
              <a:defRPr b="0"/>
            </a:pPr>
            <a:r>
              <a:t>tag: </a:t>
            </a:r>
            <a:r>
              <a:rPr>
                <a:latin typeface="Gill Sans Light"/>
                <a:ea typeface="Gill Sans Light"/>
                <a:cs typeface="Gill Sans Light"/>
                <a:sym typeface="Gill Sans Light"/>
              </a:rPr>
              <a:t>label tied to a specific commit number</a:t>
            </a:r>
          </a:p>
          <a:p>
            <a:pPr algn="l">
              <a:defRPr b="0"/>
            </a:pPr>
            <a:r>
              <a:t>branch: </a:t>
            </a:r>
            <a:r>
              <a:rPr>
                <a:latin typeface="Gill Sans Light"/>
                <a:ea typeface="Gill Sans Light"/>
                <a:cs typeface="Gill Sans Light"/>
                <a:sym typeface="Gill Sans Light"/>
              </a:rPr>
              <a:t>label tied to end of chain (moves upon new commits)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Big question: will my program run on someone else's computer?…"/>
          <p:cNvSpPr txBox="1"/>
          <p:nvPr>
            <p:ph type="body" sz="half" idx="1"/>
          </p:nvPr>
        </p:nvSpPr>
        <p:spPr>
          <a:xfrm>
            <a:off x="952500" y="1968895"/>
            <a:ext cx="11099800" cy="291614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3500"/>
            </a:pPr>
            <a:r>
              <a:t>Big question: </a:t>
            </a:r>
            <a:r>
              <a:rPr i="1">
                <a:latin typeface="Gill Sans Light"/>
                <a:ea typeface="Gill Sans Light"/>
                <a:cs typeface="Gill Sans Light"/>
                <a:sym typeface="Gill Sans Light"/>
              </a:rPr>
              <a:t>will my program run on someone else's computer?</a:t>
            </a:r>
            <a:br>
              <a:rPr i="1">
                <a:latin typeface="Gill Sans Light"/>
                <a:ea typeface="Gill Sans Light"/>
                <a:cs typeface="Gill Sans Light"/>
                <a:sym typeface="Gill Sans Light"/>
              </a:rPr>
            </a:br>
            <a:endParaRPr i="1">
              <a:latin typeface="Gill Sans Light"/>
              <a:ea typeface="Gill Sans Light"/>
              <a:cs typeface="Gill Sans Light"/>
              <a:sym typeface="Gill Sans Light"/>
            </a:endParaRPr>
          </a:p>
          <a:p>
            <a:pPr marL="0" indent="0">
              <a:buSzTx/>
              <a:buNone/>
            </a:pPr>
            <a:r>
              <a:t>Things to match:</a:t>
            </a:r>
          </a:p>
        </p:txBody>
      </p:sp>
      <p:grpSp>
        <p:nvGrpSpPr>
          <p:cNvPr id="143" name="1"/>
          <p:cNvGrpSpPr/>
          <p:nvPr/>
        </p:nvGrpSpPr>
        <p:grpSpPr>
          <a:xfrm>
            <a:off x="1498600" y="4654424"/>
            <a:ext cx="902346" cy="902347"/>
            <a:chOff x="0" y="0"/>
            <a:chExt cx="902345" cy="902345"/>
          </a:xfrm>
        </p:grpSpPr>
        <p:sp>
          <p:nvSpPr>
            <p:cNvPr id="141" name="Circle"/>
            <p:cNvSpPr/>
            <p:nvPr/>
          </p:nvSpPr>
          <p:spPr>
            <a:xfrm>
              <a:off x="0" y="0"/>
              <a:ext cx="902346" cy="902346"/>
            </a:xfrm>
            <a:prstGeom prst="ellipse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42" name="1"/>
            <p:cNvSpPr txBox="1"/>
            <p:nvPr/>
          </p:nvSpPr>
          <p:spPr>
            <a:xfrm>
              <a:off x="132144" y="127323"/>
              <a:ext cx="638056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0"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44" name="Hardware"/>
          <p:cNvSpPr txBox="1"/>
          <p:nvPr/>
        </p:nvSpPr>
        <p:spPr>
          <a:xfrm>
            <a:off x="2819400" y="4876997"/>
            <a:ext cx="134793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Hardware</a:t>
            </a:r>
          </a:p>
        </p:txBody>
      </p:sp>
      <p:grpSp>
        <p:nvGrpSpPr>
          <p:cNvPr id="147" name="2"/>
          <p:cNvGrpSpPr/>
          <p:nvPr/>
        </p:nvGrpSpPr>
        <p:grpSpPr>
          <a:xfrm>
            <a:off x="1498600" y="5797424"/>
            <a:ext cx="902346" cy="902347"/>
            <a:chOff x="0" y="0"/>
            <a:chExt cx="902345" cy="902345"/>
          </a:xfrm>
        </p:grpSpPr>
        <p:sp>
          <p:nvSpPr>
            <p:cNvPr id="145" name="Circle"/>
            <p:cNvSpPr/>
            <p:nvPr/>
          </p:nvSpPr>
          <p:spPr>
            <a:xfrm>
              <a:off x="0" y="0"/>
              <a:ext cx="902346" cy="902346"/>
            </a:xfrm>
            <a:prstGeom prst="ellipse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46" name="2"/>
            <p:cNvSpPr txBox="1"/>
            <p:nvPr/>
          </p:nvSpPr>
          <p:spPr>
            <a:xfrm>
              <a:off x="132144" y="127323"/>
              <a:ext cx="638056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0"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48" name="Operating System"/>
          <p:cNvSpPr txBox="1"/>
          <p:nvPr/>
        </p:nvSpPr>
        <p:spPr>
          <a:xfrm>
            <a:off x="2819400" y="6019997"/>
            <a:ext cx="232276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Operating System</a:t>
            </a:r>
          </a:p>
        </p:txBody>
      </p:sp>
      <p:grpSp>
        <p:nvGrpSpPr>
          <p:cNvPr id="151" name="3"/>
          <p:cNvGrpSpPr/>
          <p:nvPr/>
        </p:nvGrpSpPr>
        <p:grpSpPr>
          <a:xfrm>
            <a:off x="1498600" y="6940425"/>
            <a:ext cx="902346" cy="902347"/>
            <a:chOff x="0" y="0"/>
            <a:chExt cx="902345" cy="902345"/>
          </a:xfrm>
        </p:grpSpPr>
        <p:sp>
          <p:nvSpPr>
            <p:cNvPr id="149" name="Circle"/>
            <p:cNvSpPr/>
            <p:nvPr/>
          </p:nvSpPr>
          <p:spPr>
            <a:xfrm>
              <a:off x="0" y="0"/>
              <a:ext cx="902346" cy="902346"/>
            </a:xfrm>
            <a:prstGeom prst="ellipse">
              <a:avLst/>
            </a:prstGeom>
            <a:solidFill>
              <a:srgbClr val="EE230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50" name="3"/>
            <p:cNvSpPr txBox="1"/>
            <p:nvPr/>
          </p:nvSpPr>
          <p:spPr>
            <a:xfrm>
              <a:off x="132144" y="127323"/>
              <a:ext cx="638056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0" sz="3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52" name="Dependencies"/>
          <p:cNvSpPr txBox="1"/>
          <p:nvPr/>
        </p:nvSpPr>
        <p:spPr>
          <a:xfrm>
            <a:off x="2819400" y="7162997"/>
            <a:ext cx="18570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Dependencies</a:t>
            </a:r>
          </a:p>
        </p:txBody>
      </p:sp>
      <p:sp>
        <p:nvSpPr>
          <p:cNvPr id="153" name="Line"/>
          <p:cNvSpPr/>
          <p:nvPr/>
        </p:nvSpPr>
        <p:spPr>
          <a:xfrm flipH="1">
            <a:off x="4257850" y="5154550"/>
            <a:ext cx="1187502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4" name="Reproducibility"/>
          <p:cNvSpPr txBox="1"/>
          <p:nvPr>
            <p:ph type="title"/>
          </p:nvPr>
        </p:nvSpPr>
        <p:spPr>
          <a:xfrm>
            <a:off x="952500" y="254000"/>
            <a:ext cx="8383935" cy="902346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Reproducibility</a:t>
            </a:r>
          </a:p>
        </p:txBody>
      </p:sp>
      <p:sp>
        <p:nvSpPr>
          <p:cNvPr id="155" name="we'll use Ubuntu Linux on…"/>
          <p:cNvSpPr txBox="1"/>
          <p:nvPr/>
        </p:nvSpPr>
        <p:spPr>
          <a:xfrm>
            <a:off x="6526197" y="5891150"/>
            <a:ext cx="365983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we'll use Ubuntu Linux on</a:t>
            </a:r>
          </a:p>
          <a:p>
            <a:pPr algn="l">
              <a:defRPr b="0"/>
            </a:pPr>
            <a:r>
              <a:t>virtual machines in the cloud</a:t>
            </a:r>
          </a:p>
        </p:txBody>
      </p:sp>
      <p:sp>
        <p:nvSpPr>
          <p:cNvPr id="156" name="Line"/>
          <p:cNvSpPr/>
          <p:nvPr/>
        </p:nvSpPr>
        <p:spPr>
          <a:xfrm flipH="1">
            <a:off x="5240428" y="6297550"/>
            <a:ext cx="1187503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7" name="a program must fit the CPU;…"/>
          <p:cNvSpPr txBox="1"/>
          <p:nvPr/>
        </p:nvSpPr>
        <p:spPr>
          <a:xfrm>
            <a:off x="5535864" y="4500115"/>
            <a:ext cx="3785146" cy="1210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a program must fit the CPU;</a:t>
            </a:r>
          </a:p>
          <a:p>
            <a:pPr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python.exe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will do this, so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algn="l"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program.py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won't have to</a:t>
            </a:r>
          </a:p>
        </p:txBody>
      </p:sp>
      <p:sp>
        <p:nvSpPr>
          <p:cNvPr id="158" name="today: versioning"/>
          <p:cNvSpPr txBox="1"/>
          <p:nvPr/>
        </p:nvSpPr>
        <p:spPr>
          <a:xfrm>
            <a:off x="6018198" y="7186551"/>
            <a:ext cx="215979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today: versioning</a:t>
            </a:r>
          </a:p>
        </p:txBody>
      </p:sp>
      <p:sp>
        <p:nvSpPr>
          <p:cNvPr id="159" name="Line"/>
          <p:cNvSpPr/>
          <p:nvPr/>
        </p:nvSpPr>
        <p:spPr>
          <a:xfrm flipH="1">
            <a:off x="4732428" y="7415151"/>
            <a:ext cx="1187503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HEAD, Branches, and Tags"/>
          <p:cNvSpPr txBox="1"/>
          <p:nvPr>
            <p:ph type="title"/>
          </p:nvPr>
        </p:nvSpPr>
        <p:spPr>
          <a:xfrm>
            <a:off x="952500" y="254000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HEAD, Branches, and Tags</a:t>
            </a:r>
          </a:p>
        </p:txBody>
      </p:sp>
      <p:sp>
        <p:nvSpPr>
          <p:cNvPr id="622" name="What branch are we on?…"/>
          <p:cNvSpPr txBox="1"/>
          <p:nvPr/>
        </p:nvSpPr>
        <p:spPr>
          <a:xfrm>
            <a:off x="960097" y="1882246"/>
            <a:ext cx="4185842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1100"/>
              </a:spcBef>
              <a:defRPr b="0" sz="3200"/>
            </a:pPr>
            <a:r>
              <a:t>What branch are we on?</a:t>
            </a:r>
          </a:p>
          <a:p>
            <a:pPr algn="l">
              <a:spcBef>
                <a:spcPts val="800"/>
              </a:spcBef>
              <a:defRPr b="0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git branch</a:t>
            </a:r>
          </a:p>
        </p:txBody>
      </p:sp>
      <p:sp>
        <p:nvSpPr>
          <p:cNvPr id="623" name="Create new branch…"/>
          <p:cNvSpPr txBox="1"/>
          <p:nvPr/>
        </p:nvSpPr>
        <p:spPr>
          <a:xfrm>
            <a:off x="960097" y="3533247"/>
            <a:ext cx="427549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1100"/>
              </a:spcBef>
              <a:defRPr b="0" sz="3200"/>
            </a:pPr>
            <a:r>
              <a:t>Create new branch</a:t>
            </a:r>
          </a:p>
          <a:p>
            <a:pPr algn="l">
              <a:spcBef>
                <a:spcPts val="800"/>
              </a:spcBef>
              <a:defRPr b="0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git branch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branchname</a:t>
            </a:r>
          </a:p>
        </p:txBody>
      </p:sp>
      <p:sp>
        <p:nvSpPr>
          <p:cNvPr id="624" name="Switch branch…"/>
          <p:cNvSpPr txBox="1"/>
          <p:nvPr/>
        </p:nvSpPr>
        <p:spPr>
          <a:xfrm>
            <a:off x="960098" y="5184247"/>
            <a:ext cx="4671802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1100"/>
              </a:spcBef>
              <a:defRPr b="0" sz="3200"/>
            </a:pPr>
            <a:r>
              <a:t>Switch branch</a:t>
            </a:r>
          </a:p>
          <a:p>
            <a:pPr algn="l">
              <a:spcBef>
                <a:spcPts val="800"/>
              </a:spcBef>
              <a:defRPr b="0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git checkout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branchname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[320] Branching and Merging"/>
          <p:cNvSpPr txBox="1"/>
          <p:nvPr>
            <p:ph type="title"/>
          </p:nvPr>
        </p:nvSpPr>
        <p:spPr>
          <a:xfrm>
            <a:off x="210739" y="2146300"/>
            <a:ext cx="12583322" cy="3302000"/>
          </a:xfrm>
          <a:prstGeom prst="rect">
            <a:avLst/>
          </a:prstGeom>
        </p:spPr>
        <p:txBody>
          <a:bodyPr/>
          <a:lstStyle>
            <a:lvl1pPr>
              <a:defRPr sz="73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Branching and Merging</a:t>
            </a:r>
          </a:p>
        </p:txBody>
      </p:sp>
      <p:sp>
        <p:nvSpPr>
          <p:cNvPr id="629" name="Tyler Caraza-Harter"/>
          <p:cNvSpPr txBox="1"/>
          <p:nvPr>
            <p:ph type="body" sz="quarter" idx="1"/>
          </p:nvPr>
        </p:nvSpPr>
        <p:spPr>
          <a:xfrm>
            <a:off x="1270000" y="6146800"/>
            <a:ext cx="10464800" cy="1130300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ractice Branching"/>
          <p:cNvSpPr txBox="1"/>
          <p:nvPr>
            <p:ph type="title"/>
          </p:nvPr>
        </p:nvSpPr>
        <p:spPr>
          <a:xfrm>
            <a:off x="952500" y="254000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Practice Branching</a:t>
            </a:r>
          </a:p>
        </p:txBody>
      </p:sp>
      <p:sp>
        <p:nvSpPr>
          <p:cNvPr id="632" name="Git equivalent of PythonTutor:…"/>
          <p:cNvSpPr txBox="1"/>
          <p:nvPr/>
        </p:nvSpPr>
        <p:spPr>
          <a:xfrm>
            <a:off x="960097" y="1628246"/>
            <a:ext cx="1133183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 sz="3200"/>
            </a:pPr>
            <a:r>
              <a:t>Git equivalent of PythonTutor:</a:t>
            </a:r>
          </a:p>
          <a:p>
            <a:pPr algn="l">
              <a:defRPr b="0" sz="32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https://learngitbranching.js.org/?NODEMO</a:t>
            </a:r>
          </a:p>
        </p:txBody>
      </p:sp>
      <p:pic>
        <p:nvPicPr>
          <p:cNvPr id="63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32677" y="5275150"/>
            <a:ext cx="4800602" cy="2044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4" name="Picture 1" descr="Picture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01130" y="3588739"/>
            <a:ext cx="3711315" cy="5916812"/>
          </a:xfrm>
          <a:prstGeom prst="rect">
            <a:avLst/>
          </a:prstGeom>
          <a:ln w="12700">
            <a:miter lim="400000"/>
          </a:ln>
        </p:spPr>
      </p:pic>
      <p:sp>
        <p:nvSpPr>
          <p:cNvPr id="635" name="Rounded Rectangle 3"/>
          <p:cNvSpPr/>
          <p:nvPr/>
        </p:nvSpPr>
        <p:spPr>
          <a:xfrm>
            <a:off x="7801130" y="3588739"/>
            <a:ext cx="3711315" cy="5910861"/>
          </a:xfrm>
          <a:prstGeom prst="roundRect">
            <a:avLst>
              <a:gd name="adj" fmla="val 16667"/>
            </a:avLst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Merging without Conflicts"/>
          <p:cNvSpPr txBox="1"/>
          <p:nvPr>
            <p:ph type="title"/>
          </p:nvPr>
        </p:nvSpPr>
        <p:spPr>
          <a:xfrm>
            <a:off x="952500" y="254000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Merging without Conflicts</a:t>
            </a:r>
          </a:p>
        </p:txBody>
      </p:sp>
      <p:sp>
        <p:nvSpPr>
          <p:cNvPr id="638" name="Arrow"/>
          <p:cNvSpPr/>
          <p:nvPr/>
        </p:nvSpPr>
        <p:spPr>
          <a:xfrm>
            <a:off x="5822950" y="4141542"/>
            <a:ext cx="1270000" cy="1270002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EE230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39" name="Switch branch…"/>
          <p:cNvSpPr txBox="1"/>
          <p:nvPr/>
        </p:nvSpPr>
        <p:spPr>
          <a:xfrm>
            <a:off x="1089000" y="7332618"/>
            <a:ext cx="4077346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1100"/>
              </a:spcBef>
              <a:defRPr b="0" sz="3200"/>
            </a:pPr>
            <a:r>
              <a:t>Switch branch</a:t>
            </a:r>
          </a:p>
          <a:p>
            <a:pPr algn="l">
              <a:spcBef>
                <a:spcPts val="800"/>
              </a:spcBef>
              <a:defRPr b="0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git merge frombranch</a:t>
            </a:r>
          </a:p>
        </p:txBody>
      </p:sp>
      <p:sp>
        <p:nvSpPr>
          <p:cNvPr id="640" name="Line"/>
          <p:cNvSpPr/>
          <p:nvPr/>
        </p:nvSpPr>
        <p:spPr>
          <a:xfrm flipH="1" flipV="1">
            <a:off x="4101036" y="8380992"/>
            <a:ext cx="329307" cy="480868"/>
          </a:xfrm>
          <a:prstGeom prst="line">
            <a:avLst/>
          </a:prstGeom>
          <a:ln w="25400">
            <a:solidFill>
              <a:srgbClr val="EE230C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41" name="add whatever is there to the current branch"/>
          <p:cNvSpPr txBox="1"/>
          <p:nvPr/>
        </p:nvSpPr>
        <p:spPr>
          <a:xfrm>
            <a:off x="847722" y="8959261"/>
            <a:ext cx="55573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EE230C"/>
                </a:solidFill>
              </a:defRPr>
            </a:lvl1pPr>
          </a:lstStyle>
          <a:p>
            <a:pPr/>
            <a:r>
              <a:t>add whatever is there to the current branch</a:t>
            </a:r>
          </a:p>
        </p:txBody>
      </p:sp>
      <p:sp>
        <p:nvSpPr>
          <p:cNvPr id="642" name="tip (or learn vim): export EDITOR=nano"/>
          <p:cNvSpPr txBox="1"/>
          <p:nvPr/>
        </p:nvSpPr>
        <p:spPr>
          <a:xfrm>
            <a:off x="8136197" y="8787811"/>
            <a:ext cx="3406676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tip (or learn vim):</a:t>
            </a:r>
            <a:br/>
            <a:r>
              <a:rPr>
                <a:latin typeface="Courier New"/>
                <a:ea typeface="Courier New"/>
                <a:cs typeface="Courier New"/>
                <a:sym typeface="Courier New"/>
              </a:rPr>
              <a:t>export EDITOR=nano</a:t>
            </a:r>
          </a:p>
        </p:txBody>
      </p:sp>
      <p:pic>
        <p:nvPicPr>
          <p:cNvPr id="643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2299" y="1313165"/>
            <a:ext cx="3711316" cy="5916811"/>
          </a:xfrm>
          <a:prstGeom prst="rect">
            <a:avLst/>
          </a:prstGeom>
          <a:ln w="12700">
            <a:miter lim="400000"/>
          </a:ln>
        </p:spPr>
      </p:pic>
      <p:sp>
        <p:nvSpPr>
          <p:cNvPr id="644" name="Rounded Rectangle 2"/>
          <p:cNvSpPr/>
          <p:nvPr/>
        </p:nvSpPr>
        <p:spPr>
          <a:xfrm>
            <a:off x="1492299" y="1313165"/>
            <a:ext cx="3711316" cy="5910861"/>
          </a:xfrm>
          <a:prstGeom prst="roundRect">
            <a:avLst>
              <a:gd name="adj" fmla="val 16667"/>
            </a:avLst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pic>
        <p:nvPicPr>
          <p:cNvPr id="645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34298" y="1189565"/>
            <a:ext cx="3864484" cy="7191428"/>
          </a:xfrm>
          <a:prstGeom prst="rect">
            <a:avLst/>
          </a:prstGeom>
          <a:ln w="12700">
            <a:miter lim="400000"/>
          </a:ln>
        </p:spPr>
      </p:pic>
      <p:sp>
        <p:nvSpPr>
          <p:cNvPr id="646" name="Rounded Rectangle 4"/>
          <p:cNvSpPr/>
          <p:nvPr/>
        </p:nvSpPr>
        <p:spPr>
          <a:xfrm>
            <a:off x="8178380" y="1049311"/>
            <a:ext cx="3820402" cy="7331682"/>
          </a:xfrm>
          <a:prstGeom prst="roundRect">
            <a:avLst>
              <a:gd name="adj" fmla="val 16667"/>
            </a:avLst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Merging with Conflicts"/>
          <p:cNvSpPr txBox="1"/>
          <p:nvPr>
            <p:ph type="title"/>
          </p:nvPr>
        </p:nvSpPr>
        <p:spPr>
          <a:xfrm>
            <a:off x="952500" y="254000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Merging with Conflicts</a:t>
            </a:r>
          </a:p>
        </p:txBody>
      </p:sp>
      <p:sp>
        <p:nvSpPr>
          <p:cNvPr id="651" name="What happens when two people try to fix the same issue, in two different (incompatible) ways?"/>
          <p:cNvSpPr txBox="1"/>
          <p:nvPr/>
        </p:nvSpPr>
        <p:spPr>
          <a:xfrm>
            <a:off x="960097" y="1247247"/>
            <a:ext cx="11084606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b="0" sz="32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What happens when two people try to fix the same issue, in two different (incompatible) ways? </a:t>
            </a:r>
          </a:p>
        </p:txBody>
      </p:sp>
      <p:sp>
        <p:nvSpPr>
          <p:cNvPr id="652" name="Line"/>
          <p:cNvSpPr/>
          <p:nvPr/>
        </p:nvSpPr>
        <p:spPr>
          <a:xfrm>
            <a:off x="952499" y="8512409"/>
            <a:ext cx="1109980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53" name="time"/>
          <p:cNvSpPr txBox="1"/>
          <p:nvPr/>
        </p:nvSpPr>
        <p:spPr>
          <a:xfrm>
            <a:off x="11139877" y="8586555"/>
            <a:ext cx="6636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time</a:t>
            </a:r>
          </a:p>
        </p:txBody>
      </p:sp>
      <p:sp>
        <p:nvSpPr>
          <p:cNvPr id="654" name="Rounded Rectangle"/>
          <p:cNvSpPr/>
          <p:nvPr/>
        </p:nvSpPr>
        <p:spPr>
          <a:xfrm>
            <a:off x="1160197" y="3955289"/>
            <a:ext cx="2522805" cy="2607871"/>
          </a:xfrm>
          <a:prstGeom prst="roundRect">
            <a:avLst>
              <a:gd name="adj" fmla="val 1161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grpSp>
        <p:nvGrpSpPr>
          <p:cNvPr id="657" name="My bike which has a broken seat is in the garage"/>
          <p:cNvGrpSpPr/>
          <p:nvPr/>
        </p:nvGrpSpPr>
        <p:grpSpPr>
          <a:xfrm>
            <a:off x="1403681" y="4601393"/>
            <a:ext cx="2003774" cy="1816639"/>
            <a:chOff x="0" y="0"/>
            <a:chExt cx="2003773" cy="1816637"/>
          </a:xfrm>
        </p:grpSpPr>
        <p:sp>
          <p:nvSpPr>
            <p:cNvPr id="655" name="Rectangle"/>
            <p:cNvSpPr/>
            <p:nvPr/>
          </p:nvSpPr>
          <p:spPr>
            <a:xfrm>
              <a:off x="-1" y="0"/>
              <a:ext cx="2003775" cy="181663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/>
              </a:pPr>
            </a:p>
          </p:txBody>
        </p:sp>
        <p:sp>
          <p:nvSpPr>
            <p:cNvPr id="656" name="My bike which has a broken seat is in the garage"/>
            <p:cNvSpPr txBox="1"/>
            <p:nvPr/>
          </p:nvSpPr>
          <p:spPr>
            <a:xfrm>
              <a:off x="6349" y="6350"/>
              <a:ext cx="1991075" cy="152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 algn="l">
                <a:defRPr b="0"/>
              </a:pPr>
              <a:r>
                <a:t>My bike </a:t>
              </a:r>
              <a:r>
                <a:rPr>
                  <a:solidFill>
                    <a:srgbClr val="EE230C"/>
                  </a:solidFill>
                </a:rPr>
                <a:t>which</a:t>
              </a:r>
              <a:r>
                <a:t> has a broken seat is in the garage</a:t>
              </a:r>
            </a:p>
          </p:txBody>
        </p:sp>
      </p:grpSp>
      <p:sp>
        <p:nvSpPr>
          <p:cNvPr id="658" name="paper.txt"/>
          <p:cNvSpPr txBox="1"/>
          <p:nvPr/>
        </p:nvSpPr>
        <p:spPr>
          <a:xfrm>
            <a:off x="1803261" y="4106972"/>
            <a:ext cx="120461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paper.txt</a:t>
            </a:r>
          </a:p>
        </p:txBody>
      </p:sp>
      <p:sp>
        <p:nvSpPr>
          <p:cNvPr id="659" name="https://www.grammarly.com/blog/which-vs-that/"/>
          <p:cNvSpPr txBox="1"/>
          <p:nvPr/>
        </p:nvSpPr>
        <p:spPr>
          <a:xfrm>
            <a:off x="168536" y="8948932"/>
            <a:ext cx="5993458" cy="598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200"/>
              </a:lnSpc>
              <a:def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0000EE"/>
                </a:solidFill>
                <a:uFillTx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https://www.grammarly.com/blog/which-vs-that/</a:t>
            </a:r>
          </a:p>
        </p:txBody>
      </p:sp>
      <p:sp>
        <p:nvSpPr>
          <p:cNvPr id="660" name="main branch"/>
          <p:cNvSpPr txBox="1"/>
          <p:nvPr/>
        </p:nvSpPr>
        <p:spPr>
          <a:xfrm>
            <a:off x="3634397" y="3410768"/>
            <a:ext cx="1772097" cy="478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main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branch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Merging with Conflicts"/>
          <p:cNvSpPr txBox="1"/>
          <p:nvPr>
            <p:ph type="title"/>
          </p:nvPr>
        </p:nvSpPr>
        <p:spPr>
          <a:xfrm>
            <a:off x="952500" y="254000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Merging with Conflicts</a:t>
            </a:r>
          </a:p>
        </p:txBody>
      </p:sp>
      <p:sp>
        <p:nvSpPr>
          <p:cNvPr id="663" name="What happens when two people try to fix the same issue, in two different (incompatible) ways?"/>
          <p:cNvSpPr txBox="1"/>
          <p:nvPr/>
        </p:nvSpPr>
        <p:spPr>
          <a:xfrm>
            <a:off x="960097" y="1247247"/>
            <a:ext cx="11084606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b="0" sz="32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What happens when two people try to fix the same issue, in two different (incompatible) ways? </a:t>
            </a:r>
          </a:p>
        </p:txBody>
      </p:sp>
      <p:sp>
        <p:nvSpPr>
          <p:cNvPr id="664" name="Line"/>
          <p:cNvSpPr/>
          <p:nvPr/>
        </p:nvSpPr>
        <p:spPr>
          <a:xfrm>
            <a:off x="952499" y="8512409"/>
            <a:ext cx="1109980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65" name="time"/>
          <p:cNvSpPr txBox="1"/>
          <p:nvPr/>
        </p:nvSpPr>
        <p:spPr>
          <a:xfrm>
            <a:off x="11139877" y="8586555"/>
            <a:ext cx="6636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time</a:t>
            </a:r>
          </a:p>
        </p:txBody>
      </p:sp>
      <p:sp>
        <p:nvSpPr>
          <p:cNvPr id="666" name="Rounded Rectangle"/>
          <p:cNvSpPr/>
          <p:nvPr/>
        </p:nvSpPr>
        <p:spPr>
          <a:xfrm>
            <a:off x="1160197" y="3955289"/>
            <a:ext cx="2522805" cy="2607871"/>
          </a:xfrm>
          <a:prstGeom prst="roundRect">
            <a:avLst>
              <a:gd name="adj" fmla="val 1161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667" name="Line"/>
          <p:cNvSpPr/>
          <p:nvPr/>
        </p:nvSpPr>
        <p:spPr>
          <a:xfrm flipH="1">
            <a:off x="3725354" y="3982290"/>
            <a:ext cx="806320" cy="5979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grpSp>
        <p:nvGrpSpPr>
          <p:cNvPr id="670" name="My bike which has a broken seat is in the garage"/>
          <p:cNvGrpSpPr/>
          <p:nvPr/>
        </p:nvGrpSpPr>
        <p:grpSpPr>
          <a:xfrm>
            <a:off x="1403681" y="4601393"/>
            <a:ext cx="2003774" cy="1816639"/>
            <a:chOff x="0" y="0"/>
            <a:chExt cx="2003773" cy="1816637"/>
          </a:xfrm>
        </p:grpSpPr>
        <p:sp>
          <p:nvSpPr>
            <p:cNvPr id="668" name="Rectangle"/>
            <p:cNvSpPr/>
            <p:nvPr/>
          </p:nvSpPr>
          <p:spPr>
            <a:xfrm>
              <a:off x="-1" y="0"/>
              <a:ext cx="2003775" cy="181663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/>
              </a:pPr>
            </a:p>
          </p:txBody>
        </p:sp>
        <p:sp>
          <p:nvSpPr>
            <p:cNvPr id="669" name="My bike which has a broken seat is in the garage"/>
            <p:cNvSpPr txBox="1"/>
            <p:nvPr/>
          </p:nvSpPr>
          <p:spPr>
            <a:xfrm>
              <a:off x="6349" y="6350"/>
              <a:ext cx="1991075" cy="152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 algn="l">
                <a:defRPr b="0"/>
              </a:pPr>
              <a:r>
                <a:t>My bike </a:t>
              </a:r>
              <a:r>
                <a:rPr>
                  <a:solidFill>
                    <a:srgbClr val="EE230C"/>
                  </a:solidFill>
                </a:rPr>
                <a:t>which</a:t>
              </a:r>
              <a:r>
                <a:t> has a broken seat is in the garage</a:t>
              </a:r>
            </a:p>
          </p:txBody>
        </p:sp>
      </p:grpSp>
      <p:sp>
        <p:nvSpPr>
          <p:cNvPr id="671" name="paper.txt"/>
          <p:cNvSpPr txBox="1"/>
          <p:nvPr/>
        </p:nvSpPr>
        <p:spPr>
          <a:xfrm>
            <a:off x="1803261" y="4106972"/>
            <a:ext cx="120461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paper.txt</a:t>
            </a:r>
          </a:p>
        </p:txBody>
      </p:sp>
      <p:sp>
        <p:nvSpPr>
          <p:cNvPr id="672" name="https://www.grammarly.com/blog/which-vs-that/"/>
          <p:cNvSpPr txBox="1"/>
          <p:nvPr/>
        </p:nvSpPr>
        <p:spPr>
          <a:xfrm>
            <a:off x="168536" y="8948932"/>
            <a:ext cx="5993458" cy="598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200"/>
              </a:lnSpc>
              <a:def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0000EE"/>
                </a:solidFill>
                <a:uFillTx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https://www.grammarly.com/blog/which-vs-that/</a:t>
            </a:r>
          </a:p>
        </p:txBody>
      </p:sp>
      <p:sp>
        <p:nvSpPr>
          <p:cNvPr id="673" name="Rounded Rectangle"/>
          <p:cNvSpPr/>
          <p:nvPr/>
        </p:nvSpPr>
        <p:spPr>
          <a:xfrm>
            <a:off x="4567235" y="5561896"/>
            <a:ext cx="2522806" cy="2607872"/>
          </a:xfrm>
          <a:prstGeom prst="roundRect">
            <a:avLst>
              <a:gd name="adj" fmla="val 1161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grpSp>
        <p:nvGrpSpPr>
          <p:cNvPr id="676" name="My mountain bike that has a broken seat is in the garage"/>
          <p:cNvGrpSpPr/>
          <p:nvPr/>
        </p:nvGrpSpPr>
        <p:grpSpPr>
          <a:xfrm>
            <a:off x="4810721" y="6208000"/>
            <a:ext cx="2003774" cy="1816639"/>
            <a:chOff x="0" y="0"/>
            <a:chExt cx="2003773" cy="1816637"/>
          </a:xfrm>
        </p:grpSpPr>
        <p:sp>
          <p:nvSpPr>
            <p:cNvPr id="674" name="Rectangle"/>
            <p:cNvSpPr/>
            <p:nvPr/>
          </p:nvSpPr>
          <p:spPr>
            <a:xfrm>
              <a:off x="-1" y="0"/>
              <a:ext cx="2003775" cy="181663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1EB00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/>
              </a:pPr>
            </a:p>
          </p:txBody>
        </p:sp>
        <p:sp>
          <p:nvSpPr>
            <p:cNvPr id="675" name="My mountain bike that has a broken seat is in the garage"/>
            <p:cNvSpPr txBox="1"/>
            <p:nvPr/>
          </p:nvSpPr>
          <p:spPr>
            <a:xfrm>
              <a:off x="6349" y="6350"/>
              <a:ext cx="1991075" cy="152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 algn="l">
                <a:defRPr b="0"/>
              </a:pPr>
              <a:r>
                <a:t>My </a:t>
              </a:r>
              <a:r>
                <a:rPr>
                  <a:solidFill>
                    <a:srgbClr val="1EB001"/>
                  </a:solidFill>
                </a:rPr>
                <a:t>mountain</a:t>
              </a:r>
              <a:r>
                <a:t> bike </a:t>
              </a:r>
              <a:r>
                <a:rPr>
                  <a:solidFill>
                    <a:srgbClr val="1EB001"/>
                  </a:solidFill>
                </a:rPr>
                <a:t>that</a:t>
              </a:r>
              <a:r>
                <a:t> has a broken seat is in the garage</a:t>
              </a:r>
            </a:p>
          </p:txBody>
        </p:sp>
      </p:grpSp>
      <p:sp>
        <p:nvSpPr>
          <p:cNvPr id="677" name="paper.txt"/>
          <p:cNvSpPr txBox="1"/>
          <p:nvPr/>
        </p:nvSpPr>
        <p:spPr>
          <a:xfrm>
            <a:off x="5210299" y="5713580"/>
            <a:ext cx="12046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paper.txt</a:t>
            </a:r>
          </a:p>
        </p:txBody>
      </p:sp>
      <p:sp>
        <p:nvSpPr>
          <p:cNvPr id="678" name="Rounded Rectangle"/>
          <p:cNvSpPr/>
          <p:nvPr/>
        </p:nvSpPr>
        <p:spPr>
          <a:xfrm>
            <a:off x="4567235" y="2640895"/>
            <a:ext cx="2522806" cy="2607872"/>
          </a:xfrm>
          <a:prstGeom prst="roundRect">
            <a:avLst>
              <a:gd name="adj" fmla="val 1161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grpSp>
        <p:nvGrpSpPr>
          <p:cNvPr id="681" name="My bike, which has a broken seat, is in the garage."/>
          <p:cNvGrpSpPr/>
          <p:nvPr/>
        </p:nvGrpSpPr>
        <p:grpSpPr>
          <a:xfrm>
            <a:off x="4810721" y="3287000"/>
            <a:ext cx="2003774" cy="1816639"/>
            <a:chOff x="0" y="0"/>
            <a:chExt cx="2003773" cy="1816637"/>
          </a:xfrm>
        </p:grpSpPr>
        <p:sp>
          <p:nvSpPr>
            <p:cNvPr id="679" name="Rectangle"/>
            <p:cNvSpPr/>
            <p:nvPr/>
          </p:nvSpPr>
          <p:spPr>
            <a:xfrm>
              <a:off x="-1" y="0"/>
              <a:ext cx="2003775" cy="181663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/>
              </a:pPr>
            </a:p>
          </p:txBody>
        </p:sp>
        <p:sp>
          <p:nvSpPr>
            <p:cNvPr id="680" name="My bike, which has a broken seat, is in the garage."/>
            <p:cNvSpPr txBox="1"/>
            <p:nvPr/>
          </p:nvSpPr>
          <p:spPr>
            <a:xfrm>
              <a:off x="6349" y="6350"/>
              <a:ext cx="1991075" cy="15280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 algn="l">
                <a:defRPr b="0"/>
              </a:pPr>
              <a:r>
                <a:t>My bike</a:t>
              </a:r>
              <a:r>
                <a:rPr b="1">
                  <a:solidFill>
                    <a:srgbClr val="1EB001"/>
                  </a:solidFill>
                </a:rPr>
                <a:t>,</a:t>
              </a:r>
              <a:r>
                <a:rPr>
                  <a:solidFill>
                    <a:srgbClr val="1EB001"/>
                  </a:solidFill>
                </a:rPr>
                <a:t> which</a:t>
              </a:r>
              <a:r>
                <a:t> has a broken seat</a:t>
              </a:r>
              <a:r>
                <a:rPr b="1">
                  <a:solidFill>
                    <a:srgbClr val="1EB001"/>
                  </a:solidFill>
                </a:rPr>
                <a:t>,</a:t>
              </a:r>
              <a:r>
                <a:t> is in the garage</a:t>
              </a:r>
              <a:r>
                <a:rPr b="1">
                  <a:solidFill>
                    <a:srgbClr val="1EB001"/>
                  </a:solidFill>
                </a:rPr>
                <a:t>.</a:t>
              </a:r>
            </a:p>
          </p:txBody>
        </p:sp>
      </p:grpSp>
      <p:sp>
        <p:nvSpPr>
          <p:cNvPr id="682" name="paper.txt"/>
          <p:cNvSpPr txBox="1"/>
          <p:nvPr/>
        </p:nvSpPr>
        <p:spPr>
          <a:xfrm>
            <a:off x="5210299" y="2538580"/>
            <a:ext cx="12046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paper.txt</a:t>
            </a:r>
          </a:p>
        </p:txBody>
      </p:sp>
      <p:sp>
        <p:nvSpPr>
          <p:cNvPr id="683" name="Line"/>
          <p:cNvSpPr/>
          <p:nvPr/>
        </p:nvSpPr>
        <p:spPr>
          <a:xfrm flipH="1" flipV="1">
            <a:off x="3725354" y="5977253"/>
            <a:ext cx="790879" cy="5190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84" name="that branch"/>
          <p:cNvSpPr txBox="1"/>
          <p:nvPr/>
        </p:nvSpPr>
        <p:spPr>
          <a:xfrm>
            <a:off x="7102013" y="7832779"/>
            <a:ext cx="1772098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that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branch</a:t>
            </a:r>
          </a:p>
        </p:txBody>
      </p:sp>
      <p:sp>
        <p:nvSpPr>
          <p:cNvPr id="685" name="main branch"/>
          <p:cNvSpPr txBox="1"/>
          <p:nvPr/>
        </p:nvSpPr>
        <p:spPr>
          <a:xfrm>
            <a:off x="7300948" y="2379549"/>
            <a:ext cx="1772097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main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branch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Merging with Conflicts"/>
          <p:cNvSpPr txBox="1"/>
          <p:nvPr>
            <p:ph type="title"/>
          </p:nvPr>
        </p:nvSpPr>
        <p:spPr>
          <a:xfrm>
            <a:off x="952500" y="254000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Merging with Conflicts</a:t>
            </a:r>
          </a:p>
        </p:txBody>
      </p:sp>
      <p:sp>
        <p:nvSpPr>
          <p:cNvPr id="688" name="What happens when two people try to fix the same issue, in two different (incompatible) ways?"/>
          <p:cNvSpPr txBox="1"/>
          <p:nvPr/>
        </p:nvSpPr>
        <p:spPr>
          <a:xfrm>
            <a:off x="960097" y="1247247"/>
            <a:ext cx="11084606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b="0" sz="32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What happens when two people try to fix the same issue, in two different (incompatible) ways? </a:t>
            </a:r>
          </a:p>
        </p:txBody>
      </p:sp>
      <p:sp>
        <p:nvSpPr>
          <p:cNvPr id="689" name="Line"/>
          <p:cNvSpPr/>
          <p:nvPr/>
        </p:nvSpPr>
        <p:spPr>
          <a:xfrm>
            <a:off x="952499" y="8512409"/>
            <a:ext cx="1109980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90" name="time"/>
          <p:cNvSpPr txBox="1"/>
          <p:nvPr/>
        </p:nvSpPr>
        <p:spPr>
          <a:xfrm>
            <a:off x="11139877" y="8586555"/>
            <a:ext cx="6636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time</a:t>
            </a:r>
          </a:p>
        </p:txBody>
      </p:sp>
      <p:sp>
        <p:nvSpPr>
          <p:cNvPr id="691" name="Rounded Rectangle"/>
          <p:cNvSpPr/>
          <p:nvPr/>
        </p:nvSpPr>
        <p:spPr>
          <a:xfrm>
            <a:off x="1160197" y="3955289"/>
            <a:ext cx="2522805" cy="2607871"/>
          </a:xfrm>
          <a:prstGeom prst="roundRect">
            <a:avLst>
              <a:gd name="adj" fmla="val 1161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692" name="Line"/>
          <p:cNvSpPr/>
          <p:nvPr/>
        </p:nvSpPr>
        <p:spPr>
          <a:xfrm flipH="1">
            <a:off x="3725354" y="3982290"/>
            <a:ext cx="806320" cy="5979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grpSp>
        <p:nvGrpSpPr>
          <p:cNvPr id="695" name="My bike which has a broken seat is in the garage"/>
          <p:cNvGrpSpPr/>
          <p:nvPr/>
        </p:nvGrpSpPr>
        <p:grpSpPr>
          <a:xfrm>
            <a:off x="1403681" y="4601393"/>
            <a:ext cx="2003774" cy="1816639"/>
            <a:chOff x="0" y="0"/>
            <a:chExt cx="2003773" cy="1816637"/>
          </a:xfrm>
        </p:grpSpPr>
        <p:sp>
          <p:nvSpPr>
            <p:cNvPr id="693" name="Rectangle"/>
            <p:cNvSpPr/>
            <p:nvPr/>
          </p:nvSpPr>
          <p:spPr>
            <a:xfrm>
              <a:off x="-1" y="0"/>
              <a:ext cx="2003775" cy="181663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/>
              </a:pPr>
            </a:p>
          </p:txBody>
        </p:sp>
        <p:sp>
          <p:nvSpPr>
            <p:cNvPr id="694" name="My bike which has a broken seat is in the garage"/>
            <p:cNvSpPr txBox="1"/>
            <p:nvPr/>
          </p:nvSpPr>
          <p:spPr>
            <a:xfrm>
              <a:off x="6349" y="6350"/>
              <a:ext cx="1991075" cy="152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 algn="l">
                <a:defRPr b="0"/>
              </a:pPr>
              <a:r>
                <a:t>My bike </a:t>
              </a:r>
              <a:r>
                <a:rPr>
                  <a:solidFill>
                    <a:srgbClr val="EE230C"/>
                  </a:solidFill>
                </a:rPr>
                <a:t>which</a:t>
              </a:r>
              <a:r>
                <a:t> has a broken seat is in the garage</a:t>
              </a:r>
            </a:p>
          </p:txBody>
        </p:sp>
      </p:grpSp>
      <p:sp>
        <p:nvSpPr>
          <p:cNvPr id="696" name="paper.txt"/>
          <p:cNvSpPr txBox="1"/>
          <p:nvPr/>
        </p:nvSpPr>
        <p:spPr>
          <a:xfrm>
            <a:off x="1803261" y="4106972"/>
            <a:ext cx="120461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paper.txt</a:t>
            </a:r>
          </a:p>
        </p:txBody>
      </p:sp>
      <p:sp>
        <p:nvSpPr>
          <p:cNvPr id="697" name="https://www.grammarly.com/blog/which-vs-that/"/>
          <p:cNvSpPr txBox="1"/>
          <p:nvPr/>
        </p:nvSpPr>
        <p:spPr>
          <a:xfrm>
            <a:off x="168536" y="8948932"/>
            <a:ext cx="5993458" cy="598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200"/>
              </a:lnSpc>
              <a:def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0000EE"/>
                </a:solidFill>
                <a:uFillTx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https://www.grammarly.com/blog/which-vs-that/</a:t>
            </a:r>
          </a:p>
        </p:txBody>
      </p:sp>
      <p:sp>
        <p:nvSpPr>
          <p:cNvPr id="698" name="Rounded Rectangle"/>
          <p:cNvSpPr/>
          <p:nvPr/>
        </p:nvSpPr>
        <p:spPr>
          <a:xfrm>
            <a:off x="4567235" y="5561896"/>
            <a:ext cx="2522806" cy="2607872"/>
          </a:xfrm>
          <a:prstGeom prst="roundRect">
            <a:avLst>
              <a:gd name="adj" fmla="val 1161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grpSp>
        <p:nvGrpSpPr>
          <p:cNvPr id="701" name="My mountain bike that has a broken seat is in the garage"/>
          <p:cNvGrpSpPr/>
          <p:nvPr/>
        </p:nvGrpSpPr>
        <p:grpSpPr>
          <a:xfrm>
            <a:off x="4810721" y="6208000"/>
            <a:ext cx="2003774" cy="1816639"/>
            <a:chOff x="0" y="0"/>
            <a:chExt cx="2003773" cy="1816637"/>
          </a:xfrm>
        </p:grpSpPr>
        <p:sp>
          <p:nvSpPr>
            <p:cNvPr id="699" name="Rectangle"/>
            <p:cNvSpPr/>
            <p:nvPr/>
          </p:nvSpPr>
          <p:spPr>
            <a:xfrm>
              <a:off x="-1" y="0"/>
              <a:ext cx="2003775" cy="181663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/>
              </a:pPr>
            </a:p>
          </p:txBody>
        </p:sp>
        <p:sp>
          <p:nvSpPr>
            <p:cNvPr id="700" name="My mountain bike that has a broken seat is in the garage"/>
            <p:cNvSpPr txBox="1"/>
            <p:nvPr/>
          </p:nvSpPr>
          <p:spPr>
            <a:xfrm>
              <a:off x="6349" y="6350"/>
              <a:ext cx="1991075" cy="152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 algn="l">
                <a:defRPr b="0"/>
              </a:pPr>
              <a:r>
                <a:t>My </a:t>
              </a:r>
              <a:r>
                <a:rPr>
                  <a:solidFill>
                    <a:srgbClr val="1EB001"/>
                  </a:solidFill>
                </a:rPr>
                <a:t>mountain</a:t>
              </a:r>
              <a:r>
                <a:t> bike </a:t>
              </a:r>
              <a:r>
                <a:rPr>
                  <a:solidFill>
                    <a:srgbClr val="1EB001"/>
                  </a:solidFill>
                </a:rPr>
                <a:t>that</a:t>
              </a:r>
              <a:r>
                <a:t> has a broken seat is in the garage</a:t>
              </a:r>
            </a:p>
          </p:txBody>
        </p:sp>
      </p:grpSp>
      <p:sp>
        <p:nvSpPr>
          <p:cNvPr id="702" name="paper.txt"/>
          <p:cNvSpPr txBox="1"/>
          <p:nvPr/>
        </p:nvSpPr>
        <p:spPr>
          <a:xfrm>
            <a:off x="5210299" y="5713580"/>
            <a:ext cx="12046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paper.txt</a:t>
            </a:r>
          </a:p>
        </p:txBody>
      </p:sp>
      <p:sp>
        <p:nvSpPr>
          <p:cNvPr id="703" name="Rounded Rectangle"/>
          <p:cNvSpPr/>
          <p:nvPr/>
        </p:nvSpPr>
        <p:spPr>
          <a:xfrm>
            <a:off x="4567235" y="2640895"/>
            <a:ext cx="2522806" cy="2607872"/>
          </a:xfrm>
          <a:prstGeom prst="roundRect">
            <a:avLst>
              <a:gd name="adj" fmla="val 1161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grpSp>
        <p:nvGrpSpPr>
          <p:cNvPr id="706" name="My bike, which has a broken seat, is in the garage."/>
          <p:cNvGrpSpPr/>
          <p:nvPr/>
        </p:nvGrpSpPr>
        <p:grpSpPr>
          <a:xfrm>
            <a:off x="4810721" y="3287000"/>
            <a:ext cx="2003774" cy="1816639"/>
            <a:chOff x="0" y="0"/>
            <a:chExt cx="2003773" cy="1816637"/>
          </a:xfrm>
        </p:grpSpPr>
        <p:sp>
          <p:nvSpPr>
            <p:cNvPr id="704" name="Rectangle"/>
            <p:cNvSpPr/>
            <p:nvPr/>
          </p:nvSpPr>
          <p:spPr>
            <a:xfrm>
              <a:off x="-1" y="0"/>
              <a:ext cx="2003775" cy="181663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/>
              </a:pPr>
            </a:p>
          </p:txBody>
        </p:sp>
        <p:sp>
          <p:nvSpPr>
            <p:cNvPr id="705" name="My bike, which has a broken seat, is in the garage."/>
            <p:cNvSpPr txBox="1"/>
            <p:nvPr/>
          </p:nvSpPr>
          <p:spPr>
            <a:xfrm>
              <a:off x="6349" y="6350"/>
              <a:ext cx="1991075" cy="15280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 algn="l">
                <a:defRPr b="0"/>
              </a:pPr>
              <a:r>
                <a:t>My bike</a:t>
              </a:r>
              <a:r>
                <a:rPr b="1">
                  <a:solidFill>
                    <a:srgbClr val="1EB001"/>
                  </a:solidFill>
                </a:rPr>
                <a:t>,</a:t>
              </a:r>
              <a:r>
                <a:rPr>
                  <a:solidFill>
                    <a:srgbClr val="1EB001"/>
                  </a:solidFill>
                </a:rPr>
                <a:t> which</a:t>
              </a:r>
              <a:r>
                <a:t> has a broken seat</a:t>
              </a:r>
              <a:r>
                <a:rPr b="1">
                  <a:solidFill>
                    <a:srgbClr val="1EB001"/>
                  </a:solidFill>
                </a:rPr>
                <a:t>,</a:t>
              </a:r>
              <a:r>
                <a:t> is in the garage</a:t>
              </a:r>
              <a:r>
                <a:rPr b="1">
                  <a:solidFill>
                    <a:srgbClr val="1EB001"/>
                  </a:solidFill>
                </a:rPr>
                <a:t>.</a:t>
              </a:r>
            </a:p>
          </p:txBody>
        </p:sp>
      </p:grpSp>
      <p:sp>
        <p:nvSpPr>
          <p:cNvPr id="707" name="paper.txt"/>
          <p:cNvSpPr txBox="1"/>
          <p:nvPr/>
        </p:nvSpPr>
        <p:spPr>
          <a:xfrm>
            <a:off x="5210299" y="2627480"/>
            <a:ext cx="12046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paper.txt</a:t>
            </a:r>
          </a:p>
        </p:txBody>
      </p:sp>
      <p:sp>
        <p:nvSpPr>
          <p:cNvPr id="708" name="Line"/>
          <p:cNvSpPr/>
          <p:nvPr/>
        </p:nvSpPr>
        <p:spPr>
          <a:xfrm flipH="1" flipV="1">
            <a:off x="3725354" y="5977253"/>
            <a:ext cx="790879" cy="5190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09" name="that branch"/>
          <p:cNvSpPr txBox="1"/>
          <p:nvPr/>
        </p:nvSpPr>
        <p:spPr>
          <a:xfrm>
            <a:off x="7102013" y="7832779"/>
            <a:ext cx="1772098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that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branch</a:t>
            </a:r>
          </a:p>
        </p:txBody>
      </p:sp>
      <p:sp>
        <p:nvSpPr>
          <p:cNvPr id="710" name="Rounded Rectangle"/>
          <p:cNvSpPr/>
          <p:nvPr/>
        </p:nvSpPr>
        <p:spPr>
          <a:xfrm>
            <a:off x="8123235" y="2640895"/>
            <a:ext cx="2522806" cy="2607872"/>
          </a:xfrm>
          <a:prstGeom prst="roundRect">
            <a:avLst>
              <a:gd name="adj" fmla="val 1161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grpSp>
        <p:nvGrpSpPr>
          <p:cNvPr id="713" name="My mountain bike, which has a broken seat, is in the garage."/>
          <p:cNvGrpSpPr/>
          <p:nvPr/>
        </p:nvGrpSpPr>
        <p:grpSpPr>
          <a:xfrm>
            <a:off x="8366721" y="3287000"/>
            <a:ext cx="2125218" cy="1816639"/>
            <a:chOff x="0" y="0"/>
            <a:chExt cx="2125216" cy="1816637"/>
          </a:xfrm>
        </p:grpSpPr>
        <p:sp>
          <p:nvSpPr>
            <p:cNvPr id="711" name="Rectangle"/>
            <p:cNvSpPr/>
            <p:nvPr/>
          </p:nvSpPr>
          <p:spPr>
            <a:xfrm>
              <a:off x="0" y="0"/>
              <a:ext cx="2125217" cy="181663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/>
              </a:pPr>
            </a:p>
          </p:txBody>
        </p:sp>
        <p:sp>
          <p:nvSpPr>
            <p:cNvPr id="712" name="My mountain bike, which has a broken seat, is in the garage."/>
            <p:cNvSpPr txBox="1"/>
            <p:nvPr/>
          </p:nvSpPr>
          <p:spPr>
            <a:xfrm>
              <a:off x="6350" y="6350"/>
              <a:ext cx="2112517" cy="15280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 algn="l">
                <a:defRPr b="0"/>
              </a:pPr>
              <a:r>
                <a:t>My </a:t>
              </a:r>
              <a:r>
                <a:rPr>
                  <a:solidFill>
                    <a:srgbClr val="1EB001"/>
                  </a:solidFill>
                </a:rPr>
                <a:t>mountain</a:t>
              </a:r>
              <a:r>
                <a:t> bike</a:t>
              </a:r>
              <a:r>
                <a:rPr b="1">
                  <a:solidFill>
                    <a:srgbClr val="1EB001"/>
                  </a:solidFill>
                </a:rPr>
                <a:t>,</a:t>
              </a:r>
              <a:r>
                <a:rPr>
                  <a:solidFill>
                    <a:srgbClr val="1EB001"/>
                  </a:solidFill>
                </a:rPr>
                <a:t> which</a:t>
              </a:r>
              <a:r>
                <a:t> has a broken seat</a:t>
              </a:r>
              <a:r>
                <a:rPr b="1">
                  <a:solidFill>
                    <a:srgbClr val="1EB001"/>
                  </a:solidFill>
                </a:rPr>
                <a:t>,</a:t>
              </a:r>
              <a:r>
                <a:t> is in the garage</a:t>
              </a:r>
              <a:r>
                <a:rPr b="1">
                  <a:solidFill>
                    <a:srgbClr val="1EB001"/>
                  </a:solidFill>
                </a:rPr>
                <a:t>.</a:t>
              </a:r>
            </a:p>
          </p:txBody>
        </p:sp>
      </p:grpSp>
      <p:sp>
        <p:nvSpPr>
          <p:cNvPr id="714" name="paper.txt"/>
          <p:cNvSpPr txBox="1"/>
          <p:nvPr/>
        </p:nvSpPr>
        <p:spPr>
          <a:xfrm>
            <a:off x="8766299" y="2538580"/>
            <a:ext cx="12046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paper.txt</a:t>
            </a:r>
          </a:p>
        </p:txBody>
      </p:sp>
      <p:sp>
        <p:nvSpPr>
          <p:cNvPr id="715" name="main branch"/>
          <p:cNvSpPr txBox="1"/>
          <p:nvPr/>
        </p:nvSpPr>
        <p:spPr>
          <a:xfrm>
            <a:off x="10856948" y="2379549"/>
            <a:ext cx="1772097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main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branch</a:t>
            </a:r>
          </a:p>
        </p:txBody>
      </p:sp>
      <p:sp>
        <p:nvSpPr>
          <p:cNvPr id="716" name="Line"/>
          <p:cNvSpPr/>
          <p:nvPr/>
        </p:nvSpPr>
        <p:spPr>
          <a:xfrm flipH="1">
            <a:off x="7118039" y="3888814"/>
            <a:ext cx="977200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17" name="Line"/>
          <p:cNvSpPr/>
          <p:nvPr/>
        </p:nvSpPr>
        <p:spPr>
          <a:xfrm flipH="1">
            <a:off x="7131466" y="5031814"/>
            <a:ext cx="963773" cy="79417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18" name="needs manual conflict resolution because only a human knows what is intended"/>
          <p:cNvSpPr txBox="1"/>
          <p:nvPr/>
        </p:nvSpPr>
        <p:spPr>
          <a:xfrm>
            <a:off x="7539018" y="6064983"/>
            <a:ext cx="522825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solidFill>
                  <a:srgbClr val="EE230C"/>
                </a:solidFill>
              </a:defRPr>
            </a:lvl1pPr>
          </a:lstStyle>
          <a:p>
            <a:pPr/>
            <a:r>
              <a:t>needs manual conflict resolution because only a human knows what is intended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ummary of  Terms"/>
          <p:cNvSpPr txBox="1"/>
          <p:nvPr>
            <p:ph type="title"/>
          </p:nvPr>
        </p:nvSpPr>
        <p:spPr>
          <a:xfrm>
            <a:off x="952500" y="254000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Summary of  Terms</a:t>
            </a:r>
          </a:p>
        </p:txBody>
      </p:sp>
      <p:sp>
        <p:nvSpPr>
          <p:cNvPr id="721" name="commit: a snapshot of files at a point in time…"/>
          <p:cNvSpPr txBox="1"/>
          <p:nvPr>
            <p:ph type="body" idx="1"/>
          </p:nvPr>
        </p:nvSpPr>
        <p:spPr>
          <a:xfrm>
            <a:off x="952499" y="1460895"/>
            <a:ext cx="11772555" cy="4772423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1500"/>
              </a:spcBef>
              <a:buSzTx/>
              <a:buNone/>
              <a:defRPr sz="2900">
                <a:solidFill>
                  <a:schemeClr val="accent1"/>
                </a:solidFill>
              </a:defRPr>
            </a:pPr>
            <a:r>
              <a:t>commit: </a:t>
            </a:r>
            <a:r>
              <a:rPr>
                <a:solidFill>
                  <a:srgbClr val="000000"/>
                </a:solidFill>
              </a:rPr>
              <a:t>a snapshot of files at a point in time</a:t>
            </a:r>
          </a:p>
          <a:p>
            <a:pPr marL="0" indent="0">
              <a:spcBef>
                <a:spcPts val="1500"/>
              </a:spcBef>
              <a:buSzTx/>
              <a:buNone/>
              <a:defRPr sz="2900">
                <a:solidFill>
                  <a:schemeClr val="accent1"/>
                </a:solidFill>
              </a:defRPr>
            </a:pPr>
            <a:r>
              <a:t>HEAD: </a:t>
            </a:r>
            <a:r>
              <a:rPr>
                <a:solidFill>
                  <a:srgbClr val="000000"/>
                </a:solidFill>
              </a:rPr>
              <a:t>a convenient label for the current commit</a:t>
            </a:r>
          </a:p>
          <a:p>
            <a:pPr marL="0" indent="0">
              <a:spcBef>
                <a:spcPts val="1500"/>
              </a:spcBef>
              <a:buSzTx/>
              <a:buNone/>
              <a:defRPr sz="2900">
                <a:solidFill>
                  <a:schemeClr val="accent1"/>
                </a:solidFill>
              </a:defRPr>
            </a:pPr>
            <a:r>
              <a:t>tag: </a:t>
            </a:r>
            <a:r>
              <a:rPr>
                <a:solidFill>
                  <a:srgbClr val="000000"/>
                </a:solidFill>
              </a:rPr>
              <a:t>a long-term label associated with a commit</a:t>
            </a:r>
          </a:p>
          <a:p>
            <a:pPr marL="0" indent="0">
              <a:spcBef>
                <a:spcPts val="1500"/>
              </a:spcBef>
              <a:buSzTx/>
              <a:buNone/>
              <a:defRPr sz="2900">
                <a:solidFill>
                  <a:schemeClr val="accent1"/>
                </a:solidFill>
              </a:defRPr>
            </a:pPr>
            <a:r>
              <a:t>branch: </a:t>
            </a:r>
            <a:r>
              <a:rPr>
                <a:solidFill>
                  <a:srgbClr val="000000"/>
                </a:solidFill>
              </a:rPr>
              <a:t>a label attached to a commit that re-attaches to new commits</a:t>
            </a:r>
          </a:p>
          <a:p>
            <a:pPr marL="0" indent="0">
              <a:spcBef>
                <a:spcPts val="1500"/>
              </a:spcBef>
              <a:buSzTx/>
              <a:buNone/>
              <a:defRPr sz="2900">
                <a:solidFill>
                  <a:schemeClr val="accent1"/>
                </a:solidFill>
              </a:defRPr>
            </a:pPr>
            <a:r>
              <a:t>merge: </a:t>
            </a:r>
            <a:r>
              <a:rPr>
                <a:solidFill>
                  <a:srgbClr val="000000"/>
                </a:solidFill>
              </a:rPr>
              <a:t>to combine changes on another branch into the current branch</a:t>
            </a:r>
          </a:p>
          <a:p>
            <a:pPr marL="0" indent="0">
              <a:spcBef>
                <a:spcPts val="1500"/>
              </a:spcBef>
              <a:buSzTx/>
              <a:buNone/>
              <a:defRPr sz="2900">
                <a:solidFill>
                  <a:schemeClr val="accent1"/>
                </a:solidFill>
              </a:defRPr>
            </a:pPr>
            <a:r>
              <a:t>conflict: </a:t>
            </a:r>
            <a:r>
              <a:rPr>
                <a:solidFill>
                  <a:srgbClr val="000000"/>
                </a:solidFill>
              </a:rPr>
              <a:t>differences that cannot automatically be merged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Challenges: https://learngitbranching.js.org/?NODEMO"/>
          <p:cNvSpPr txBox="1"/>
          <p:nvPr>
            <p:ph type="title"/>
          </p:nvPr>
        </p:nvSpPr>
        <p:spPr>
          <a:xfrm>
            <a:off x="952500" y="254000"/>
            <a:ext cx="11099800" cy="902346"/>
          </a:xfrm>
          <a:prstGeom prst="rect">
            <a:avLst/>
          </a:prstGeom>
        </p:spPr>
        <p:txBody>
          <a:bodyPr/>
          <a:lstStyle/>
          <a:p>
            <a:pPr algn="l" defTabSz="496569">
              <a:defRPr sz="4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Challenges</a:t>
            </a:r>
            <a:r>
              <a:t> (figure out how to reproduce):</a:t>
            </a:r>
          </a:p>
        </p:txBody>
      </p:sp>
      <p:pic>
        <p:nvPicPr>
          <p:cNvPr id="724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7641" y="1276658"/>
            <a:ext cx="2563317" cy="3953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5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213" y="5439455"/>
            <a:ext cx="4190071" cy="40601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26" name="Picture 11" descr="Picture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13248" y="1276658"/>
            <a:ext cx="4178302" cy="623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7" name="Picture 12" descr="Picture 1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79519" y="1363544"/>
            <a:ext cx="3656666" cy="7870109"/>
          </a:xfrm>
          <a:prstGeom prst="rect">
            <a:avLst/>
          </a:prstGeom>
          <a:ln w="12700">
            <a:miter lim="400000"/>
          </a:ln>
        </p:spPr>
      </p:pic>
      <p:sp>
        <p:nvSpPr>
          <p:cNvPr id="728" name="Rounded Rectangle 13"/>
          <p:cNvSpPr/>
          <p:nvPr/>
        </p:nvSpPr>
        <p:spPr>
          <a:xfrm>
            <a:off x="539645" y="1156345"/>
            <a:ext cx="3057994" cy="3940312"/>
          </a:xfrm>
          <a:prstGeom prst="roundRect">
            <a:avLst>
              <a:gd name="adj" fmla="val 16667"/>
            </a:avLst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29" name="Rounded Rectangle 14"/>
          <p:cNvSpPr/>
          <p:nvPr/>
        </p:nvSpPr>
        <p:spPr>
          <a:xfrm>
            <a:off x="135213" y="5559288"/>
            <a:ext cx="4190071" cy="3940312"/>
          </a:xfrm>
          <a:prstGeom prst="roundRect">
            <a:avLst>
              <a:gd name="adj" fmla="val 16667"/>
            </a:avLst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30" name="Rounded Rectangle 15"/>
          <p:cNvSpPr/>
          <p:nvPr/>
        </p:nvSpPr>
        <p:spPr>
          <a:xfrm>
            <a:off x="4485294" y="1156345"/>
            <a:ext cx="3984150" cy="6653531"/>
          </a:xfrm>
          <a:prstGeom prst="roundRect">
            <a:avLst>
              <a:gd name="adj" fmla="val 16667"/>
            </a:avLst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31" name="Rounded Rectangle 19"/>
          <p:cNvSpPr/>
          <p:nvPr/>
        </p:nvSpPr>
        <p:spPr>
          <a:xfrm>
            <a:off x="8746680" y="1289009"/>
            <a:ext cx="4076999" cy="8049863"/>
          </a:xfrm>
          <a:prstGeom prst="roundRect">
            <a:avLst>
              <a:gd name="adj" fmla="val 16667"/>
            </a:avLst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Dependency Versions"/>
          <p:cNvSpPr txBox="1"/>
          <p:nvPr>
            <p:ph type="title"/>
          </p:nvPr>
        </p:nvSpPr>
        <p:spPr>
          <a:xfrm>
            <a:off x="952500" y="254000"/>
            <a:ext cx="8383935" cy="902346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Dependency Versions</a:t>
            </a:r>
          </a:p>
        </p:txBody>
      </p:sp>
      <p:sp>
        <p:nvSpPr>
          <p:cNvPr id="162" name="program.py"/>
          <p:cNvSpPr txBox="1"/>
          <p:nvPr/>
        </p:nvSpPr>
        <p:spPr>
          <a:xfrm>
            <a:off x="3180163" y="1881226"/>
            <a:ext cx="1505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program.py</a:t>
            </a:r>
          </a:p>
        </p:txBody>
      </p:sp>
      <p:grpSp>
        <p:nvGrpSpPr>
          <p:cNvPr id="165" name="import os, sys, json…"/>
          <p:cNvGrpSpPr/>
          <p:nvPr/>
        </p:nvGrpSpPr>
        <p:grpSpPr>
          <a:xfrm>
            <a:off x="3223643" y="2451665"/>
            <a:ext cx="6016100" cy="3183280"/>
            <a:chOff x="0" y="0"/>
            <a:chExt cx="6016099" cy="3183278"/>
          </a:xfrm>
        </p:grpSpPr>
        <p:sp>
          <p:nvSpPr>
            <p:cNvPr id="163" name="Rectangle"/>
            <p:cNvSpPr/>
            <p:nvPr/>
          </p:nvSpPr>
          <p:spPr>
            <a:xfrm>
              <a:off x="-1" y="0"/>
              <a:ext cx="6016101" cy="3183279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>
                  <a:solidFill>
                    <a:schemeClr val="accent1">
                      <a:lumOff val="-13575"/>
                    </a:schemeClr>
                  </a:solidFill>
                </a:defRPr>
              </a:pPr>
            </a:p>
          </p:txBody>
        </p:sp>
        <p:sp>
          <p:nvSpPr>
            <p:cNvPr id="164" name="import os, sys, json…"/>
            <p:cNvSpPr txBox="1"/>
            <p:nvPr/>
          </p:nvSpPr>
          <p:spPr>
            <a:xfrm>
              <a:off x="6349" y="6350"/>
              <a:ext cx="6003401" cy="294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 algn="l">
                <a:defRPr b="0"/>
              </a:pPr>
              <a:r>
                <a:t>import os, sys, json</a:t>
              </a:r>
            </a:p>
            <a:p>
              <a:pPr algn="l">
                <a:defRPr b="0"/>
              </a:pPr>
              <a:r>
                <a:t>import pandas</a:t>
              </a:r>
            </a:p>
            <a:p>
              <a:pPr algn="l">
                <a:defRPr b="0"/>
              </a:pPr>
            </a:p>
            <a:p>
              <a:pPr algn="l">
                <a:defRPr b="0">
                  <a:solidFill>
                    <a:schemeClr val="accent1">
                      <a:lumOff val="-13575"/>
                    </a:schemeClr>
                  </a:solidFill>
                </a:defRPr>
              </a:pPr>
              <a:r>
                <a:t>import pandas</a:t>
              </a:r>
            </a:p>
            <a:p>
              <a:pPr algn="l">
                <a:defRPr b="0"/>
              </a:pPr>
            </a:p>
            <a:p>
              <a:pPr algn="l">
                <a:defRPr b="0"/>
              </a:pPr>
              <a:r>
                <a:t>print("Pandas Version:", </a:t>
              </a:r>
              <a:r>
                <a:rPr>
                  <a:solidFill>
                    <a:schemeClr val="accent1">
                      <a:lumOff val="-13575"/>
                    </a:schemeClr>
                  </a:solidFill>
                </a:rPr>
                <a:t>pandas.__version__</a:t>
              </a:r>
              <a:r>
                <a:t>)</a:t>
              </a:r>
            </a:p>
            <a:p>
              <a:pPr algn="l">
                <a:defRPr b="0"/>
              </a:pPr>
            </a:p>
            <a:p>
              <a:pPr algn="l">
                <a:defRPr b="0">
                  <a:solidFill>
                    <a:schemeClr val="accent1">
                      <a:lumOff val="-13575"/>
                    </a:schemeClr>
                  </a:solidFill>
                </a:defRPr>
              </a:pPr>
              <a:r>
                <a:t># code that uses pandas</a:t>
              </a:r>
            </a:p>
          </p:txBody>
        </p:sp>
      </p:grpSp>
      <p:sp>
        <p:nvSpPr>
          <p:cNvPr id="166" name="behavior depends on which release was installed"/>
          <p:cNvSpPr txBox="1"/>
          <p:nvPr/>
        </p:nvSpPr>
        <p:spPr>
          <a:xfrm>
            <a:off x="3187710" y="6254054"/>
            <a:ext cx="60879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EE230C"/>
                </a:solidFill>
              </a:defRPr>
            </a:lvl1pPr>
          </a:lstStyle>
          <a:p>
            <a:pPr/>
            <a:r>
              <a:t>behavior depends on which release was installed</a:t>
            </a:r>
          </a:p>
        </p:txBody>
      </p:sp>
      <p:sp>
        <p:nvSpPr>
          <p:cNvPr id="167" name="this program &quot;depends&quot; on pandas"/>
          <p:cNvSpPr txBox="1"/>
          <p:nvPr/>
        </p:nvSpPr>
        <p:spPr>
          <a:xfrm>
            <a:off x="6418057" y="1576043"/>
            <a:ext cx="43393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EE230C"/>
                </a:solidFill>
              </a:defRPr>
            </a:lvl1pPr>
          </a:lstStyle>
          <a:p>
            <a:pPr/>
            <a:r>
              <a:t>this program "depends" on pandas</a:t>
            </a:r>
          </a:p>
        </p:txBody>
      </p:sp>
      <p:sp>
        <p:nvSpPr>
          <p:cNvPr id="168" name="you can check a…"/>
          <p:cNvSpPr txBox="1"/>
          <p:nvPr/>
        </p:nvSpPr>
        <p:spPr>
          <a:xfrm>
            <a:off x="10184203" y="4113176"/>
            <a:ext cx="207377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rgbClr val="EE230C"/>
                </a:solidFill>
              </a:defRPr>
            </a:pPr>
            <a:r>
              <a:t>you can check a</a:t>
            </a:r>
          </a:p>
          <a:p>
            <a:pPr>
              <a:defRPr b="0">
                <a:solidFill>
                  <a:srgbClr val="EE230C"/>
                </a:solidFill>
              </a:defRPr>
            </a:pPr>
            <a:r>
              <a:t>module version</a:t>
            </a:r>
          </a:p>
        </p:txBody>
      </p:sp>
      <p:sp>
        <p:nvSpPr>
          <p:cNvPr id="169" name="pip install pandas"/>
          <p:cNvSpPr txBox="1"/>
          <p:nvPr/>
        </p:nvSpPr>
        <p:spPr>
          <a:xfrm>
            <a:off x="4015008" y="6917101"/>
            <a:ext cx="3406676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EE230C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pip install pandas</a:t>
            </a:r>
          </a:p>
        </p:txBody>
      </p:sp>
      <p:sp>
        <p:nvSpPr>
          <p:cNvPr id="170" name="pip install pandas==0.25.1"/>
          <p:cNvSpPr txBox="1"/>
          <p:nvPr/>
        </p:nvSpPr>
        <p:spPr>
          <a:xfrm>
            <a:off x="4015008" y="7735376"/>
            <a:ext cx="4869954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EE230C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pip install pandas==0.25.1</a:t>
            </a:r>
          </a:p>
        </p:txBody>
      </p:sp>
      <p:sp>
        <p:nvSpPr>
          <p:cNvPr id="171" name="pip install pandas==0.24.0"/>
          <p:cNvSpPr txBox="1"/>
          <p:nvPr/>
        </p:nvSpPr>
        <p:spPr>
          <a:xfrm>
            <a:off x="4015008" y="8568101"/>
            <a:ext cx="4869954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EE230C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pip install pandas==0.24.0</a:t>
            </a:r>
          </a:p>
        </p:txBody>
      </p:sp>
      <p:sp>
        <p:nvSpPr>
          <p:cNvPr id="172" name="or"/>
          <p:cNvSpPr txBox="1"/>
          <p:nvPr/>
        </p:nvSpPr>
        <p:spPr>
          <a:xfrm>
            <a:off x="5488480" y="7327113"/>
            <a:ext cx="4597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or</a:t>
            </a:r>
          </a:p>
        </p:txBody>
      </p:sp>
      <p:sp>
        <p:nvSpPr>
          <p:cNvPr id="173" name="or"/>
          <p:cNvSpPr txBox="1"/>
          <p:nvPr/>
        </p:nvSpPr>
        <p:spPr>
          <a:xfrm>
            <a:off x="5488480" y="8191227"/>
            <a:ext cx="4597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or</a:t>
            </a:r>
          </a:p>
        </p:txBody>
      </p:sp>
      <p:sp>
        <p:nvSpPr>
          <p:cNvPr id="174" name="or..."/>
          <p:cNvSpPr txBox="1"/>
          <p:nvPr/>
        </p:nvSpPr>
        <p:spPr>
          <a:xfrm>
            <a:off x="5502683" y="9085534"/>
            <a:ext cx="6945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or...</a:t>
            </a:r>
          </a:p>
        </p:txBody>
      </p:sp>
      <p:sp>
        <p:nvSpPr>
          <p:cNvPr id="175" name="Connection Line"/>
          <p:cNvSpPr/>
          <p:nvPr/>
        </p:nvSpPr>
        <p:spPr>
          <a:xfrm>
            <a:off x="5156786" y="2157154"/>
            <a:ext cx="2236230" cy="15764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2571" y="17873"/>
                  <a:pt x="19771" y="10673"/>
                  <a:pt x="21600" y="0"/>
                </a:cubicBezTo>
              </a:path>
            </a:pathLst>
          </a:custGeom>
          <a:ln w="25400">
            <a:solidFill>
              <a:srgbClr val="EE230C"/>
            </a:solidFill>
            <a:miter lim="400000"/>
            <a:headEnd type="triangle"/>
          </a:ln>
        </p:spPr>
        <p:txBody>
          <a:bodyPr lIns="50800" tIns="50800" rIns="50800" bIns="50800"/>
          <a:lstStyle/>
          <a:p>
            <a:pPr/>
          </a:p>
        </p:txBody>
      </p:sp>
      <p:sp>
        <p:nvSpPr>
          <p:cNvPr id="176" name="Connection Line"/>
          <p:cNvSpPr/>
          <p:nvPr/>
        </p:nvSpPr>
        <p:spPr>
          <a:xfrm>
            <a:off x="7772131" y="4726621"/>
            <a:ext cx="2763561" cy="715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37" fill="norm" stroke="1" extrusionOk="0">
                <a:moveTo>
                  <a:pt x="0" y="0"/>
                </a:moveTo>
                <a:cubicBezTo>
                  <a:pt x="8771" y="19786"/>
                  <a:pt x="15971" y="21600"/>
                  <a:pt x="21600" y="5442"/>
                </a:cubicBezTo>
              </a:path>
            </a:pathLst>
          </a:custGeom>
          <a:ln w="25400">
            <a:solidFill>
              <a:srgbClr val="EE230C"/>
            </a:solidFill>
            <a:miter lim="400000"/>
            <a:headEnd type="triangle"/>
          </a:ln>
        </p:spPr>
        <p:txBody>
          <a:bodyPr lIns="50800" tIns="50800" rIns="50800" bIns="50800"/>
          <a:lstStyle/>
          <a:p>
            <a:pPr/>
          </a:p>
        </p:txBody>
      </p:sp>
      <p:sp>
        <p:nvSpPr>
          <p:cNvPr id="177" name="Connection Line"/>
          <p:cNvSpPr/>
          <p:nvPr/>
        </p:nvSpPr>
        <p:spPr>
          <a:xfrm>
            <a:off x="2284478" y="5152444"/>
            <a:ext cx="845873" cy="1336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1" h="21600" fill="norm" stroke="1" extrusionOk="0">
                <a:moveTo>
                  <a:pt x="16201" y="0"/>
                </a:moveTo>
                <a:cubicBezTo>
                  <a:pt x="-5214" y="4411"/>
                  <a:pt x="-5399" y="11611"/>
                  <a:pt x="15647" y="21600"/>
                </a:cubicBezTo>
              </a:path>
            </a:pathLst>
          </a:custGeom>
          <a:ln w="25400">
            <a:solidFill>
              <a:srgbClr val="EE230C"/>
            </a:solidFill>
            <a:miter lim="400000"/>
            <a:headEnd type="triangle"/>
          </a:ln>
        </p:spPr>
        <p:txBody>
          <a:bodyPr lIns="50800" tIns="50800" rIns="50800" bIns="5080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Versioning: motivation and basic concepts"/>
          <p:cNvSpPr txBox="1"/>
          <p:nvPr>
            <p:ph type="title"/>
          </p:nvPr>
        </p:nvSpPr>
        <p:spPr>
          <a:xfrm>
            <a:off x="952500" y="4425627"/>
            <a:ext cx="11099800" cy="902347"/>
          </a:xfrm>
          <a:prstGeom prst="rect">
            <a:avLst/>
          </a:prstGeom>
        </p:spPr>
        <p:txBody>
          <a:bodyPr/>
          <a:lstStyle>
            <a:lvl1pPr>
              <a:defRPr sz="47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Versioning: motivation and basic concepts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Many tools auto-track history (e.g., Google Docs)"/>
          <p:cNvSpPr txBox="1"/>
          <p:nvPr>
            <p:ph type="title"/>
          </p:nvPr>
        </p:nvSpPr>
        <p:spPr>
          <a:xfrm>
            <a:off x="952500" y="254000"/>
            <a:ext cx="11099800" cy="902346"/>
          </a:xfrm>
          <a:prstGeom prst="rect">
            <a:avLst/>
          </a:prstGeom>
        </p:spPr>
        <p:txBody>
          <a:bodyPr/>
          <a:lstStyle>
            <a:lvl1pPr algn="l" defTabSz="543305">
              <a:defRPr sz="44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Many tools auto-track history (e.g., Google Docs)</a:t>
            </a:r>
          </a:p>
        </p:txBody>
      </p:sp>
      <p:pic>
        <p:nvPicPr>
          <p:cNvPr id="18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949" y="1553070"/>
            <a:ext cx="11901519" cy="7384678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https://zapier.com/apps/google-docs/tutorials/google-docs-revision-history"/>
          <p:cNvSpPr txBox="1"/>
          <p:nvPr/>
        </p:nvSpPr>
        <p:spPr>
          <a:xfrm>
            <a:off x="4120775" y="9166371"/>
            <a:ext cx="4655866" cy="424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b="0" sz="1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Roman"/>
                <a:ea typeface="Times Roman"/>
                <a:cs typeface="Times Roman"/>
                <a:sym typeface="Times Roman"/>
                <a:hlinkClick r:id="rId3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0000EE"/>
                </a:solidFill>
                <a:uFillTx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https://zapier.com/apps/google-docs/tutorials/google-docs-revision-history</a:t>
            </a:r>
          </a:p>
        </p:txBody>
      </p:sp>
      <p:sp>
        <p:nvSpPr>
          <p:cNvPr id="184" name="what…"/>
          <p:cNvSpPr txBox="1"/>
          <p:nvPr/>
        </p:nvSpPr>
        <p:spPr>
          <a:xfrm>
            <a:off x="-4063" y="3831412"/>
            <a:ext cx="1348645" cy="1092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3800">
                <a:solidFill>
                  <a:srgbClr val="EE230C"/>
                </a:solidFill>
              </a:defRPr>
            </a:pPr>
            <a:r>
              <a:t>what</a:t>
            </a:r>
          </a:p>
          <a:p>
            <a:pPr>
              <a:defRPr b="0" sz="3000">
                <a:solidFill>
                  <a:srgbClr val="EE230C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changed</a:t>
            </a:r>
          </a:p>
        </p:txBody>
      </p:sp>
      <p:sp>
        <p:nvSpPr>
          <p:cNvPr id="185" name="when…"/>
          <p:cNvSpPr txBox="1"/>
          <p:nvPr/>
        </p:nvSpPr>
        <p:spPr>
          <a:xfrm>
            <a:off x="11528337" y="2602432"/>
            <a:ext cx="1335734" cy="1016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3800">
                <a:solidFill>
                  <a:srgbClr val="EE230C"/>
                </a:solidFill>
              </a:defRPr>
            </a:pPr>
            <a:r>
              <a:t>when</a:t>
            </a:r>
          </a:p>
          <a:p>
            <a:pPr>
              <a:defRPr b="0">
                <a:solidFill>
                  <a:srgbClr val="EE230C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it changed</a:t>
            </a:r>
          </a:p>
        </p:txBody>
      </p:sp>
      <p:sp>
        <p:nvSpPr>
          <p:cNvPr id="186" name="who…"/>
          <p:cNvSpPr txBox="1"/>
          <p:nvPr/>
        </p:nvSpPr>
        <p:spPr>
          <a:xfrm>
            <a:off x="11528337" y="4368798"/>
            <a:ext cx="1335734" cy="1016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3800">
                <a:solidFill>
                  <a:srgbClr val="EE230C"/>
                </a:solidFill>
              </a:defRPr>
            </a:pPr>
            <a:r>
              <a:t>who</a:t>
            </a:r>
          </a:p>
          <a:p>
            <a:pPr>
              <a:defRPr b="0">
                <a:solidFill>
                  <a:srgbClr val="EE230C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changed it</a:t>
            </a:r>
          </a:p>
        </p:txBody>
      </p:sp>
      <p:sp>
        <p:nvSpPr>
          <p:cNvPr id="187" name="Connection Line"/>
          <p:cNvSpPr/>
          <p:nvPr/>
        </p:nvSpPr>
        <p:spPr>
          <a:xfrm>
            <a:off x="11075937" y="3649727"/>
            <a:ext cx="826634" cy="379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2126" y="19527"/>
                  <a:pt x="19326" y="12327"/>
                  <a:pt x="21600" y="0"/>
                </a:cubicBezTo>
              </a:path>
            </a:pathLst>
          </a:custGeom>
          <a:ln w="25400">
            <a:solidFill>
              <a:srgbClr val="EE230C"/>
            </a:solidFill>
            <a:miter lim="400000"/>
            <a:headEnd type="triangle"/>
          </a:ln>
        </p:spPr>
        <p:txBody>
          <a:bodyPr lIns="50800" tIns="50800" rIns="50800" bIns="50800"/>
          <a:lstStyle/>
          <a:p>
            <a:pPr/>
          </a:p>
        </p:txBody>
      </p:sp>
      <p:sp>
        <p:nvSpPr>
          <p:cNvPr id="188" name="Connection Line"/>
          <p:cNvSpPr/>
          <p:nvPr/>
        </p:nvSpPr>
        <p:spPr>
          <a:xfrm>
            <a:off x="10735813" y="4278424"/>
            <a:ext cx="1096932" cy="2494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33" fill="norm" stroke="1" extrusionOk="0">
                <a:moveTo>
                  <a:pt x="0" y="590"/>
                </a:moveTo>
                <a:cubicBezTo>
                  <a:pt x="11502" y="-2067"/>
                  <a:pt x="18702" y="4247"/>
                  <a:pt x="21600" y="19533"/>
                </a:cubicBezTo>
              </a:path>
            </a:pathLst>
          </a:custGeom>
          <a:ln w="25400">
            <a:solidFill>
              <a:srgbClr val="EE230C"/>
            </a:solidFill>
            <a:miter lim="400000"/>
            <a:headEnd type="triangle"/>
          </a:ln>
        </p:spPr>
        <p:txBody>
          <a:bodyPr lIns="50800" tIns="50800" rIns="50800" bIns="50800"/>
          <a:lstStyle/>
          <a:p>
            <a:pPr/>
          </a:p>
        </p:txBody>
      </p:sp>
      <p:sp>
        <p:nvSpPr>
          <p:cNvPr id="189" name="Line"/>
          <p:cNvSpPr/>
          <p:nvPr/>
        </p:nvSpPr>
        <p:spPr>
          <a:xfrm flipV="1">
            <a:off x="1286760" y="3769226"/>
            <a:ext cx="480649" cy="452626"/>
          </a:xfrm>
          <a:prstGeom prst="line">
            <a:avLst/>
          </a:prstGeom>
          <a:ln w="25400">
            <a:solidFill>
              <a:srgbClr val="EE230C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90" name="Line"/>
          <p:cNvSpPr/>
          <p:nvPr/>
        </p:nvSpPr>
        <p:spPr>
          <a:xfrm>
            <a:off x="1387435" y="4783220"/>
            <a:ext cx="427740" cy="191170"/>
          </a:xfrm>
          <a:prstGeom prst="line">
            <a:avLst/>
          </a:prstGeom>
          <a:ln w="25400">
            <a:solidFill>
              <a:srgbClr val="EE230C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91" name="Line"/>
          <p:cNvSpPr/>
          <p:nvPr/>
        </p:nvSpPr>
        <p:spPr>
          <a:xfrm>
            <a:off x="1133436" y="4910219"/>
            <a:ext cx="639371" cy="1370472"/>
          </a:xfrm>
          <a:prstGeom prst="line">
            <a:avLst/>
          </a:prstGeom>
          <a:ln w="25400">
            <a:solidFill>
              <a:srgbClr val="EE230C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Version Control Systems (VCS)"/>
          <p:cNvSpPr txBox="1"/>
          <p:nvPr>
            <p:ph type="title"/>
          </p:nvPr>
        </p:nvSpPr>
        <p:spPr>
          <a:xfrm>
            <a:off x="952500" y="254000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Version Control Systems (VCS)</a:t>
            </a:r>
          </a:p>
        </p:txBody>
      </p:sp>
      <p:sp>
        <p:nvSpPr>
          <p:cNvPr id="194" name="Useful for many kinds of projects…"/>
          <p:cNvSpPr txBox="1"/>
          <p:nvPr/>
        </p:nvSpPr>
        <p:spPr>
          <a:xfrm>
            <a:off x="960097" y="1501247"/>
            <a:ext cx="11591728" cy="7569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 sz="3200"/>
            </a:pPr>
            <a:r>
              <a:t>Useful for many kinds of projects</a:t>
            </a:r>
          </a:p>
          <a:p>
            <a:pPr marL="635000" indent="-444500" algn="l">
              <a:buSzPct val="100000"/>
              <a:buChar char="•"/>
              <a:defRPr b="0" sz="32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code, papers, websites, etc</a:t>
            </a:r>
          </a:p>
          <a:p>
            <a:pPr marL="635000" indent="-444500" algn="l">
              <a:buSzPct val="100000"/>
              <a:buChar char="•"/>
              <a:defRPr b="0" sz="32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manages all files for same project (maybe thousands) in a repository</a:t>
            </a:r>
          </a:p>
          <a:p>
            <a:pPr algn="l">
              <a:defRPr b="0" sz="32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defRPr b="0" sz="3200"/>
            </a:pPr>
            <a:r>
              <a:t>Explicit snapshots/checkpoints, called </a:t>
            </a:r>
            <a:r>
              <a:rPr i="1">
                <a:solidFill>
                  <a:srgbClr val="FE9301"/>
                </a:solidFill>
              </a:rPr>
              <a:t>commits</a:t>
            </a:r>
          </a:p>
          <a:p>
            <a:pPr marL="635000" indent="-444500" algn="l">
              <a:buSzPct val="100000"/>
              <a:buChar char="•"/>
              <a:defRPr b="0" sz="32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users </a:t>
            </a:r>
            <a:r>
              <a:rPr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manually</a:t>
            </a:r>
            <a:r>
              <a:t> run commands to preserve good versions</a:t>
            </a:r>
          </a:p>
          <a:p>
            <a:pPr algn="l">
              <a:defRPr b="0" sz="32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defRPr b="0" sz="3200"/>
            </a:pPr>
            <a:r>
              <a:t>Explicit </a:t>
            </a:r>
            <a:r>
              <a:rPr>
                <a:solidFill>
                  <a:srgbClr val="FE9301"/>
                </a:solidFill>
              </a:rPr>
              <a:t>commit messages</a:t>
            </a:r>
          </a:p>
          <a:p>
            <a:pPr marL="635000" indent="-444500" algn="l">
              <a:buSzPct val="100000"/>
              <a:buChar char="•"/>
              <a:defRPr b="0" sz="32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who, what, when, </a:t>
            </a:r>
            <a:r>
              <a:rPr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why</a:t>
            </a:r>
            <a:endParaRPr>
              <a:solidFill>
                <a:schemeClr val="accent1"/>
              </a:solidFill>
            </a:endParaRPr>
          </a:p>
          <a:p>
            <a:pPr algn="l">
              <a:defRPr b="0" sz="3200">
                <a:solidFill>
                  <a:schemeClr val="accent1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  <a:p>
            <a:pPr algn="l">
              <a:defRPr b="0" sz="3200"/>
            </a:pPr>
            <a:r>
              <a:t>Work can </a:t>
            </a:r>
            <a:r>
              <a:rPr i="1">
                <a:solidFill>
                  <a:srgbClr val="FE9301"/>
                </a:solidFill>
              </a:rPr>
              <a:t>branch</a:t>
            </a:r>
            <a:r>
              <a:t> out and be </a:t>
            </a:r>
            <a:r>
              <a:rPr i="1">
                <a:solidFill>
                  <a:srgbClr val="FE9301"/>
                </a:solidFill>
              </a:rPr>
              <a:t>merged</a:t>
            </a:r>
            <a:r>
              <a:t> back</a:t>
            </a:r>
          </a:p>
          <a:p>
            <a:pPr marL="635000" indent="-444500" algn="l">
              <a:buSzPct val="100000"/>
              <a:buChar char="•"/>
              <a:defRPr b="0" sz="32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people can work offline</a:t>
            </a:r>
          </a:p>
          <a:p>
            <a:pPr marL="635000" indent="-444500" algn="l">
              <a:buSzPct val="100000"/>
              <a:buChar char="•"/>
              <a:defRPr b="0" sz="32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can get feedback before merging</a:t>
            </a:r>
          </a:p>
          <a:p>
            <a:pPr marL="635000" indent="-444500" algn="l">
              <a:buSzPct val="100000"/>
              <a:buChar char="•"/>
              <a:defRPr b="0" sz="32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humans need to resolve </a:t>
            </a:r>
            <a:r>
              <a:rPr i="1">
                <a:solidFill>
                  <a:srgbClr val="FE9301"/>
                </a:solidFill>
                <a:latin typeface="Gill Sans"/>
                <a:ea typeface="Gill Sans"/>
                <a:cs typeface="Gill Sans"/>
                <a:sym typeface="Gill Sans"/>
              </a:rPr>
              <a:t>conflicts</a:t>
            </a:r>
            <a:br>
              <a:rPr i="1">
                <a:solidFill>
                  <a:srgbClr val="FE930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t>when versions being merged are</a:t>
            </a:r>
            <a:br/>
            <a:r>
              <a:t>too different</a:t>
            </a:r>
          </a:p>
        </p:txBody>
      </p:sp>
      <p:sp>
        <p:nvSpPr>
          <p:cNvPr id="195" name="Airport"/>
          <p:cNvSpPr/>
          <p:nvPr/>
        </p:nvSpPr>
        <p:spPr>
          <a:xfrm>
            <a:off x="8500277" y="6581792"/>
            <a:ext cx="1483141" cy="1483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4" h="21595" fill="norm" stroke="1" extrusionOk="0">
                <a:moveTo>
                  <a:pt x="19354" y="0"/>
                </a:moveTo>
                <a:cubicBezTo>
                  <a:pt x="18843" y="-5"/>
                  <a:pt x="18248" y="122"/>
                  <a:pt x="17667" y="457"/>
                </a:cubicBezTo>
                <a:cubicBezTo>
                  <a:pt x="16993" y="846"/>
                  <a:pt x="15334" y="2001"/>
                  <a:pt x="14186" y="2806"/>
                </a:cubicBezTo>
                <a:lnTo>
                  <a:pt x="12476" y="2784"/>
                </a:lnTo>
                <a:lnTo>
                  <a:pt x="11744" y="1591"/>
                </a:lnTo>
                <a:cubicBezTo>
                  <a:pt x="11652" y="1440"/>
                  <a:pt x="11480" y="1359"/>
                  <a:pt x="11307" y="1375"/>
                </a:cubicBezTo>
                <a:lnTo>
                  <a:pt x="10806" y="1424"/>
                </a:lnTo>
                <a:lnTo>
                  <a:pt x="11286" y="2769"/>
                </a:lnTo>
                <a:lnTo>
                  <a:pt x="8623" y="2735"/>
                </a:lnTo>
                <a:cubicBezTo>
                  <a:pt x="8450" y="2735"/>
                  <a:pt x="8284" y="2767"/>
                  <a:pt x="8133" y="2843"/>
                </a:cubicBezTo>
                <a:lnTo>
                  <a:pt x="7449" y="3167"/>
                </a:lnTo>
                <a:cubicBezTo>
                  <a:pt x="7449" y="3167"/>
                  <a:pt x="10111" y="3589"/>
                  <a:pt x="11690" y="3903"/>
                </a:cubicBezTo>
                <a:lnTo>
                  <a:pt x="11851" y="4350"/>
                </a:lnTo>
                <a:lnTo>
                  <a:pt x="10267" y="4539"/>
                </a:lnTo>
                <a:lnTo>
                  <a:pt x="9632" y="5101"/>
                </a:lnTo>
                <a:lnTo>
                  <a:pt x="11986" y="5074"/>
                </a:lnTo>
                <a:lnTo>
                  <a:pt x="13495" y="5705"/>
                </a:lnTo>
                <a:lnTo>
                  <a:pt x="14071" y="5403"/>
                </a:lnTo>
                <a:lnTo>
                  <a:pt x="13625" y="5009"/>
                </a:lnTo>
                <a:cubicBezTo>
                  <a:pt x="14255" y="4912"/>
                  <a:pt x="15080" y="4679"/>
                  <a:pt x="15920" y="4129"/>
                </a:cubicBezTo>
                <a:cubicBezTo>
                  <a:pt x="15931" y="4123"/>
                  <a:pt x="15942" y="4112"/>
                  <a:pt x="15952" y="4107"/>
                </a:cubicBezTo>
                <a:lnTo>
                  <a:pt x="21040" y="3508"/>
                </a:lnTo>
                <a:lnTo>
                  <a:pt x="21508" y="3113"/>
                </a:lnTo>
                <a:cubicBezTo>
                  <a:pt x="21600" y="3037"/>
                  <a:pt x="21546" y="2887"/>
                  <a:pt x="21428" y="2887"/>
                </a:cubicBezTo>
                <a:lnTo>
                  <a:pt x="17877" y="2850"/>
                </a:lnTo>
                <a:cubicBezTo>
                  <a:pt x="19074" y="2062"/>
                  <a:pt x="20146" y="1348"/>
                  <a:pt x="20474" y="1132"/>
                </a:cubicBezTo>
                <a:cubicBezTo>
                  <a:pt x="21201" y="661"/>
                  <a:pt x="20480" y="11"/>
                  <a:pt x="19354" y="0"/>
                </a:cubicBezTo>
                <a:close/>
                <a:moveTo>
                  <a:pt x="2221" y="15"/>
                </a:moveTo>
                <a:lnTo>
                  <a:pt x="2221" y="965"/>
                </a:lnTo>
                <a:lnTo>
                  <a:pt x="1298" y="965"/>
                </a:lnTo>
                <a:lnTo>
                  <a:pt x="1810" y="2607"/>
                </a:lnTo>
                <a:lnTo>
                  <a:pt x="0" y="2607"/>
                </a:lnTo>
                <a:lnTo>
                  <a:pt x="1347" y="6352"/>
                </a:lnTo>
                <a:lnTo>
                  <a:pt x="1347" y="13938"/>
                </a:lnTo>
                <a:lnTo>
                  <a:pt x="0" y="13938"/>
                </a:lnTo>
                <a:lnTo>
                  <a:pt x="0" y="18971"/>
                </a:lnTo>
                <a:lnTo>
                  <a:pt x="21525" y="18971"/>
                </a:lnTo>
                <a:lnTo>
                  <a:pt x="21525" y="13938"/>
                </a:lnTo>
                <a:lnTo>
                  <a:pt x="4172" y="13938"/>
                </a:lnTo>
                <a:lnTo>
                  <a:pt x="4172" y="6548"/>
                </a:lnTo>
                <a:lnTo>
                  <a:pt x="5590" y="2607"/>
                </a:lnTo>
                <a:lnTo>
                  <a:pt x="3773" y="2607"/>
                </a:lnTo>
                <a:lnTo>
                  <a:pt x="4284" y="965"/>
                </a:lnTo>
                <a:lnTo>
                  <a:pt x="3299" y="965"/>
                </a:lnTo>
                <a:lnTo>
                  <a:pt x="3299" y="15"/>
                </a:lnTo>
                <a:lnTo>
                  <a:pt x="2221" y="15"/>
                </a:lnTo>
                <a:close/>
                <a:moveTo>
                  <a:pt x="0" y="20245"/>
                </a:moveTo>
                <a:lnTo>
                  <a:pt x="0" y="21595"/>
                </a:lnTo>
                <a:lnTo>
                  <a:pt x="21525" y="21595"/>
                </a:lnTo>
                <a:lnTo>
                  <a:pt x="21525" y="20245"/>
                </a:lnTo>
                <a:lnTo>
                  <a:pt x="0" y="20245"/>
                </a:ln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96" name="Connection Line"/>
          <p:cNvSpPr/>
          <p:nvPr/>
        </p:nvSpPr>
        <p:spPr>
          <a:xfrm>
            <a:off x="10106983" y="6705648"/>
            <a:ext cx="953685" cy="413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05" fill="norm" stroke="1" extrusionOk="0">
                <a:moveTo>
                  <a:pt x="0" y="72"/>
                </a:moveTo>
                <a:cubicBezTo>
                  <a:pt x="11554" y="-795"/>
                  <a:pt x="18754" y="6116"/>
                  <a:pt x="21600" y="20805"/>
                </a:cubicBezTo>
              </a:path>
            </a:pathLst>
          </a:custGeom>
          <a:ln w="25400">
            <a:solidFill>
              <a:srgbClr val="EE230C"/>
            </a:solidFill>
            <a:miter lim="400000"/>
            <a:headEnd type="triangle"/>
          </a:ln>
        </p:spPr>
        <p:txBody>
          <a:bodyPr lIns="50800" tIns="50800" rIns="50800" bIns="50800"/>
          <a:lstStyle/>
          <a:p>
            <a:pPr/>
          </a:p>
        </p:txBody>
      </p:sp>
      <p:sp>
        <p:nvSpPr>
          <p:cNvPr id="197" name="partner B also working on hw.py, without wifi"/>
          <p:cNvSpPr txBox="1"/>
          <p:nvPr/>
        </p:nvSpPr>
        <p:spPr>
          <a:xfrm>
            <a:off x="9951440" y="7109000"/>
            <a:ext cx="2722709" cy="1189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>
                <a:solidFill>
                  <a:srgbClr val="EE230C"/>
                </a:solidFill>
              </a:defRPr>
            </a:pPr>
            <a:r>
              <a:t>partner B</a:t>
            </a:r>
            <a:r>
              <a:rPr>
                <a:latin typeface="Gill Sans Light"/>
                <a:ea typeface="Gill Sans Light"/>
                <a:cs typeface="Gill Sans Light"/>
                <a:sym typeface="Gill Sans Light"/>
              </a:rPr>
              <a:t> also working 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hw.py</a:t>
            </a:r>
            <a:r>
              <a:rPr>
                <a:latin typeface="Gill Sans Light"/>
                <a:ea typeface="Gill Sans Light"/>
                <a:cs typeface="Gill Sans Light"/>
                <a:sym typeface="Gill Sans Light"/>
              </a:rPr>
              <a:t>, </a:t>
            </a:r>
            <a:r>
              <a:rPr u="sng">
                <a:latin typeface="Gill Sans Light"/>
                <a:ea typeface="Gill Sans Light"/>
                <a:cs typeface="Gill Sans Light"/>
                <a:sym typeface="Gill Sans Light"/>
              </a:rPr>
              <a:t>without wifi</a:t>
            </a:r>
          </a:p>
        </p:txBody>
      </p:sp>
      <p:sp>
        <p:nvSpPr>
          <p:cNvPr id="198" name="Apartment Building"/>
          <p:cNvSpPr/>
          <p:nvPr/>
        </p:nvSpPr>
        <p:spPr>
          <a:xfrm>
            <a:off x="8361643" y="4760205"/>
            <a:ext cx="1519195" cy="1204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535"/>
                </a:lnTo>
                <a:lnTo>
                  <a:pt x="651" y="1535"/>
                </a:lnTo>
                <a:lnTo>
                  <a:pt x="651" y="18128"/>
                </a:lnTo>
                <a:lnTo>
                  <a:pt x="7648" y="18128"/>
                </a:lnTo>
                <a:lnTo>
                  <a:pt x="7648" y="18831"/>
                </a:lnTo>
                <a:lnTo>
                  <a:pt x="651" y="18831"/>
                </a:lnTo>
                <a:lnTo>
                  <a:pt x="651" y="21600"/>
                </a:lnTo>
                <a:lnTo>
                  <a:pt x="9152" y="21600"/>
                </a:lnTo>
                <a:lnTo>
                  <a:pt x="9152" y="18128"/>
                </a:lnTo>
                <a:lnTo>
                  <a:pt x="10545" y="18128"/>
                </a:lnTo>
                <a:lnTo>
                  <a:pt x="10545" y="21600"/>
                </a:lnTo>
                <a:lnTo>
                  <a:pt x="11148" y="21600"/>
                </a:lnTo>
                <a:lnTo>
                  <a:pt x="11148" y="18128"/>
                </a:lnTo>
                <a:lnTo>
                  <a:pt x="12549" y="18128"/>
                </a:lnTo>
                <a:lnTo>
                  <a:pt x="12549" y="21600"/>
                </a:lnTo>
                <a:lnTo>
                  <a:pt x="20950" y="21600"/>
                </a:lnTo>
                <a:lnTo>
                  <a:pt x="20950" y="18831"/>
                </a:lnTo>
                <a:lnTo>
                  <a:pt x="13969" y="18831"/>
                </a:lnTo>
                <a:lnTo>
                  <a:pt x="13969" y="18128"/>
                </a:lnTo>
                <a:lnTo>
                  <a:pt x="20950" y="18128"/>
                </a:lnTo>
                <a:lnTo>
                  <a:pt x="20950" y="1535"/>
                </a:lnTo>
                <a:lnTo>
                  <a:pt x="21600" y="1535"/>
                </a:lnTo>
                <a:lnTo>
                  <a:pt x="21600" y="0"/>
                </a:lnTo>
                <a:lnTo>
                  <a:pt x="12178" y="0"/>
                </a:lnTo>
                <a:lnTo>
                  <a:pt x="12178" y="1535"/>
                </a:lnTo>
                <a:lnTo>
                  <a:pt x="12829" y="1535"/>
                </a:lnTo>
                <a:lnTo>
                  <a:pt x="12829" y="4086"/>
                </a:lnTo>
                <a:lnTo>
                  <a:pt x="8773" y="4086"/>
                </a:lnTo>
                <a:lnTo>
                  <a:pt x="8773" y="1535"/>
                </a:lnTo>
                <a:lnTo>
                  <a:pt x="9424" y="1535"/>
                </a:lnTo>
                <a:lnTo>
                  <a:pt x="9424" y="0"/>
                </a:lnTo>
                <a:lnTo>
                  <a:pt x="0" y="0"/>
                </a:lnTo>
                <a:close/>
                <a:moveTo>
                  <a:pt x="1764" y="1535"/>
                </a:moveTo>
                <a:lnTo>
                  <a:pt x="2746" y="1535"/>
                </a:lnTo>
                <a:lnTo>
                  <a:pt x="2746" y="3819"/>
                </a:lnTo>
                <a:lnTo>
                  <a:pt x="1764" y="3819"/>
                </a:lnTo>
                <a:lnTo>
                  <a:pt x="1764" y="1535"/>
                </a:lnTo>
                <a:close/>
                <a:moveTo>
                  <a:pt x="4216" y="1535"/>
                </a:moveTo>
                <a:lnTo>
                  <a:pt x="5196" y="1535"/>
                </a:lnTo>
                <a:lnTo>
                  <a:pt x="5196" y="3819"/>
                </a:lnTo>
                <a:lnTo>
                  <a:pt x="4216" y="3819"/>
                </a:lnTo>
                <a:lnTo>
                  <a:pt x="4216" y="1535"/>
                </a:lnTo>
                <a:close/>
                <a:moveTo>
                  <a:pt x="6666" y="1535"/>
                </a:moveTo>
                <a:lnTo>
                  <a:pt x="7648" y="1535"/>
                </a:lnTo>
                <a:lnTo>
                  <a:pt x="7648" y="3819"/>
                </a:lnTo>
                <a:lnTo>
                  <a:pt x="6666" y="3819"/>
                </a:lnTo>
                <a:lnTo>
                  <a:pt x="6666" y="1535"/>
                </a:lnTo>
                <a:close/>
                <a:moveTo>
                  <a:pt x="13967" y="1535"/>
                </a:moveTo>
                <a:lnTo>
                  <a:pt x="14949" y="1535"/>
                </a:lnTo>
                <a:lnTo>
                  <a:pt x="14949" y="3819"/>
                </a:lnTo>
                <a:lnTo>
                  <a:pt x="13967" y="3819"/>
                </a:lnTo>
                <a:lnTo>
                  <a:pt x="13967" y="1535"/>
                </a:lnTo>
                <a:close/>
                <a:moveTo>
                  <a:pt x="16419" y="1535"/>
                </a:moveTo>
                <a:lnTo>
                  <a:pt x="17399" y="1535"/>
                </a:lnTo>
                <a:lnTo>
                  <a:pt x="17399" y="3819"/>
                </a:lnTo>
                <a:lnTo>
                  <a:pt x="16419" y="3819"/>
                </a:lnTo>
                <a:lnTo>
                  <a:pt x="16419" y="1535"/>
                </a:lnTo>
                <a:close/>
                <a:moveTo>
                  <a:pt x="18870" y="1535"/>
                </a:moveTo>
                <a:lnTo>
                  <a:pt x="19852" y="1535"/>
                </a:lnTo>
                <a:lnTo>
                  <a:pt x="19852" y="3819"/>
                </a:lnTo>
                <a:lnTo>
                  <a:pt x="18870" y="3819"/>
                </a:lnTo>
                <a:lnTo>
                  <a:pt x="18870" y="1535"/>
                </a:lnTo>
                <a:close/>
                <a:moveTo>
                  <a:pt x="1764" y="5829"/>
                </a:moveTo>
                <a:lnTo>
                  <a:pt x="2746" y="5829"/>
                </a:lnTo>
                <a:lnTo>
                  <a:pt x="2746" y="8112"/>
                </a:lnTo>
                <a:lnTo>
                  <a:pt x="1764" y="8112"/>
                </a:lnTo>
                <a:lnTo>
                  <a:pt x="1764" y="5829"/>
                </a:lnTo>
                <a:close/>
                <a:moveTo>
                  <a:pt x="4216" y="5829"/>
                </a:moveTo>
                <a:lnTo>
                  <a:pt x="5196" y="5829"/>
                </a:lnTo>
                <a:lnTo>
                  <a:pt x="5196" y="8112"/>
                </a:lnTo>
                <a:lnTo>
                  <a:pt x="4216" y="8112"/>
                </a:lnTo>
                <a:lnTo>
                  <a:pt x="4216" y="5829"/>
                </a:lnTo>
                <a:close/>
                <a:moveTo>
                  <a:pt x="6666" y="5829"/>
                </a:moveTo>
                <a:lnTo>
                  <a:pt x="7648" y="5829"/>
                </a:lnTo>
                <a:lnTo>
                  <a:pt x="7648" y="8112"/>
                </a:lnTo>
                <a:lnTo>
                  <a:pt x="6666" y="8112"/>
                </a:lnTo>
                <a:lnTo>
                  <a:pt x="6666" y="5829"/>
                </a:lnTo>
                <a:close/>
                <a:moveTo>
                  <a:pt x="9152" y="5829"/>
                </a:moveTo>
                <a:lnTo>
                  <a:pt x="10134" y="5829"/>
                </a:lnTo>
                <a:lnTo>
                  <a:pt x="10134" y="8112"/>
                </a:lnTo>
                <a:lnTo>
                  <a:pt x="9152" y="8112"/>
                </a:lnTo>
                <a:lnTo>
                  <a:pt x="9152" y="5829"/>
                </a:lnTo>
                <a:close/>
                <a:moveTo>
                  <a:pt x="11567" y="5829"/>
                </a:moveTo>
                <a:lnTo>
                  <a:pt x="12549" y="5829"/>
                </a:lnTo>
                <a:lnTo>
                  <a:pt x="12549" y="8112"/>
                </a:lnTo>
                <a:lnTo>
                  <a:pt x="11567" y="8112"/>
                </a:lnTo>
                <a:lnTo>
                  <a:pt x="11567" y="5829"/>
                </a:lnTo>
                <a:close/>
                <a:moveTo>
                  <a:pt x="13967" y="5829"/>
                </a:moveTo>
                <a:lnTo>
                  <a:pt x="14949" y="5829"/>
                </a:lnTo>
                <a:lnTo>
                  <a:pt x="14949" y="8112"/>
                </a:lnTo>
                <a:lnTo>
                  <a:pt x="13967" y="8112"/>
                </a:lnTo>
                <a:lnTo>
                  <a:pt x="13967" y="5829"/>
                </a:lnTo>
                <a:close/>
                <a:moveTo>
                  <a:pt x="16419" y="5829"/>
                </a:moveTo>
                <a:lnTo>
                  <a:pt x="17399" y="5829"/>
                </a:lnTo>
                <a:lnTo>
                  <a:pt x="17399" y="8112"/>
                </a:lnTo>
                <a:lnTo>
                  <a:pt x="16419" y="8112"/>
                </a:lnTo>
                <a:lnTo>
                  <a:pt x="16419" y="5829"/>
                </a:lnTo>
                <a:close/>
                <a:moveTo>
                  <a:pt x="18870" y="5829"/>
                </a:moveTo>
                <a:lnTo>
                  <a:pt x="19852" y="5829"/>
                </a:lnTo>
                <a:lnTo>
                  <a:pt x="19852" y="8112"/>
                </a:lnTo>
                <a:lnTo>
                  <a:pt x="18870" y="8112"/>
                </a:lnTo>
                <a:lnTo>
                  <a:pt x="18870" y="5829"/>
                </a:lnTo>
                <a:close/>
                <a:moveTo>
                  <a:pt x="1764" y="10122"/>
                </a:moveTo>
                <a:lnTo>
                  <a:pt x="2746" y="10122"/>
                </a:lnTo>
                <a:lnTo>
                  <a:pt x="2746" y="12408"/>
                </a:lnTo>
                <a:lnTo>
                  <a:pt x="1764" y="12408"/>
                </a:lnTo>
                <a:lnTo>
                  <a:pt x="1764" y="10122"/>
                </a:lnTo>
                <a:close/>
                <a:moveTo>
                  <a:pt x="4216" y="10122"/>
                </a:moveTo>
                <a:lnTo>
                  <a:pt x="5196" y="10122"/>
                </a:lnTo>
                <a:lnTo>
                  <a:pt x="5196" y="12408"/>
                </a:lnTo>
                <a:lnTo>
                  <a:pt x="4216" y="12408"/>
                </a:lnTo>
                <a:lnTo>
                  <a:pt x="4216" y="10122"/>
                </a:lnTo>
                <a:close/>
                <a:moveTo>
                  <a:pt x="6666" y="10122"/>
                </a:moveTo>
                <a:lnTo>
                  <a:pt x="7648" y="10122"/>
                </a:lnTo>
                <a:lnTo>
                  <a:pt x="7648" y="12408"/>
                </a:lnTo>
                <a:lnTo>
                  <a:pt x="6666" y="12408"/>
                </a:lnTo>
                <a:lnTo>
                  <a:pt x="6666" y="10122"/>
                </a:lnTo>
                <a:close/>
                <a:moveTo>
                  <a:pt x="9152" y="10122"/>
                </a:moveTo>
                <a:lnTo>
                  <a:pt x="10134" y="10122"/>
                </a:lnTo>
                <a:lnTo>
                  <a:pt x="10134" y="12408"/>
                </a:lnTo>
                <a:lnTo>
                  <a:pt x="9152" y="12408"/>
                </a:lnTo>
                <a:lnTo>
                  <a:pt x="9152" y="10122"/>
                </a:lnTo>
                <a:close/>
                <a:moveTo>
                  <a:pt x="11567" y="10122"/>
                </a:moveTo>
                <a:lnTo>
                  <a:pt x="12549" y="10122"/>
                </a:lnTo>
                <a:lnTo>
                  <a:pt x="12549" y="12408"/>
                </a:lnTo>
                <a:lnTo>
                  <a:pt x="11567" y="12408"/>
                </a:lnTo>
                <a:lnTo>
                  <a:pt x="11567" y="10122"/>
                </a:lnTo>
                <a:close/>
                <a:moveTo>
                  <a:pt x="13967" y="10122"/>
                </a:moveTo>
                <a:lnTo>
                  <a:pt x="14949" y="10122"/>
                </a:lnTo>
                <a:lnTo>
                  <a:pt x="14949" y="12408"/>
                </a:lnTo>
                <a:lnTo>
                  <a:pt x="13967" y="12408"/>
                </a:lnTo>
                <a:lnTo>
                  <a:pt x="13967" y="10122"/>
                </a:lnTo>
                <a:close/>
                <a:moveTo>
                  <a:pt x="16419" y="10122"/>
                </a:moveTo>
                <a:lnTo>
                  <a:pt x="17399" y="10122"/>
                </a:lnTo>
                <a:lnTo>
                  <a:pt x="17399" y="12408"/>
                </a:lnTo>
                <a:lnTo>
                  <a:pt x="16419" y="12408"/>
                </a:lnTo>
                <a:lnTo>
                  <a:pt x="16419" y="10122"/>
                </a:lnTo>
                <a:close/>
                <a:moveTo>
                  <a:pt x="18870" y="10122"/>
                </a:moveTo>
                <a:lnTo>
                  <a:pt x="19852" y="10122"/>
                </a:lnTo>
                <a:lnTo>
                  <a:pt x="19852" y="12408"/>
                </a:lnTo>
                <a:lnTo>
                  <a:pt x="18870" y="12408"/>
                </a:lnTo>
                <a:lnTo>
                  <a:pt x="18870" y="10122"/>
                </a:lnTo>
                <a:close/>
                <a:moveTo>
                  <a:pt x="1764" y="14418"/>
                </a:moveTo>
                <a:lnTo>
                  <a:pt x="2746" y="14418"/>
                </a:lnTo>
                <a:lnTo>
                  <a:pt x="2746" y="16701"/>
                </a:lnTo>
                <a:lnTo>
                  <a:pt x="1764" y="16701"/>
                </a:lnTo>
                <a:lnTo>
                  <a:pt x="1764" y="14418"/>
                </a:lnTo>
                <a:close/>
                <a:moveTo>
                  <a:pt x="4216" y="14418"/>
                </a:moveTo>
                <a:lnTo>
                  <a:pt x="5196" y="14418"/>
                </a:lnTo>
                <a:lnTo>
                  <a:pt x="5196" y="16701"/>
                </a:lnTo>
                <a:lnTo>
                  <a:pt x="4216" y="16701"/>
                </a:lnTo>
                <a:lnTo>
                  <a:pt x="4216" y="14418"/>
                </a:lnTo>
                <a:close/>
                <a:moveTo>
                  <a:pt x="6666" y="14418"/>
                </a:moveTo>
                <a:lnTo>
                  <a:pt x="7648" y="14418"/>
                </a:lnTo>
                <a:lnTo>
                  <a:pt x="7648" y="16701"/>
                </a:lnTo>
                <a:lnTo>
                  <a:pt x="6666" y="16701"/>
                </a:lnTo>
                <a:lnTo>
                  <a:pt x="6666" y="14418"/>
                </a:lnTo>
                <a:close/>
                <a:moveTo>
                  <a:pt x="9152" y="14418"/>
                </a:moveTo>
                <a:lnTo>
                  <a:pt x="10134" y="14418"/>
                </a:lnTo>
                <a:lnTo>
                  <a:pt x="10134" y="16701"/>
                </a:lnTo>
                <a:lnTo>
                  <a:pt x="9152" y="16701"/>
                </a:lnTo>
                <a:lnTo>
                  <a:pt x="9152" y="14418"/>
                </a:lnTo>
                <a:close/>
                <a:moveTo>
                  <a:pt x="11567" y="14418"/>
                </a:moveTo>
                <a:lnTo>
                  <a:pt x="12549" y="14418"/>
                </a:lnTo>
                <a:lnTo>
                  <a:pt x="12549" y="16701"/>
                </a:lnTo>
                <a:lnTo>
                  <a:pt x="11567" y="16701"/>
                </a:lnTo>
                <a:lnTo>
                  <a:pt x="11567" y="14418"/>
                </a:lnTo>
                <a:close/>
                <a:moveTo>
                  <a:pt x="13967" y="14418"/>
                </a:moveTo>
                <a:lnTo>
                  <a:pt x="14949" y="14418"/>
                </a:lnTo>
                <a:lnTo>
                  <a:pt x="14949" y="16701"/>
                </a:lnTo>
                <a:lnTo>
                  <a:pt x="13967" y="16701"/>
                </a:lnTo>
                <a:lnTo>
                  <a:pt x="13967" y="14418"/>
                </a:lnTo>
                <a:close/>
                <a:moveTo>
                  <a:pt x="16419" y="14418"/>
                </a:moveTo>
                <a:lnTo>
                  <a:pt x="17399" y="14418"/>
                </a:lnTo>
                <a:lnTo>
                  <a:pt x="17399" y="16701"/>
                </a:lnTo>
                <a:lnTo>
                  <a:pt x="16419" y="16701"/>
                </a:lnTo>
                <a:lnTo>
                  <a:pt x="16419" y="14418"/>
                </a:lnTo>
                <a:close/>
                <a:moveTo>
                  <a:pt x="18870" y="14418"/>
                </a:moveTo>
                <a:lnTo>
                  <a:pt x="19852" y="14418"/>
                </a:lnTo>
                <a:lnTo>
                  <a:pt x="19852" y="16701"/>
                </a:lnTo>
                <a:lnTo>
                  <a:pt x="18870" y="16701"/>
                </a:lnTo>
                <a:lnTo>
                  <a:pt x="18870" y="14418"/>
                </a:ln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99" name="Connection Line"/>
          <p:cNvSpPr/>
          <p:nvPr/>
        </p:nvSpPr>
        <p:spPr>
          <a:xfrm>
            <a:off x="9918078" y="5001212"/>
            <a:ext cx="953684" cy="413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05" fill="norm" stroke="1" extrusionOk="0">
                <a:moveTo>
                  <a:pt x="0" y="72"/>
                </a:moveTo>
                <a:cubicBezTo>
                  <a:pt x="11554" y="-795"/>
                  <a:pt x="18754" y="6116"/>
                  <a:pt x="21600" y="20805"/>
                </a:cubicBezTo>
              </a:path>
            </a:pathLst>
          </a:custGeom>
          <a:ln w="25400">
            <a:solidFill>
              <a:srgbClr val="EE230C"/>
            </a:solidFill>
            <a:miter lim="400000"/>
            <a:headEnd type="triangle"/>
          </a:ln>
        </p:spPr>
        <p:txBody>
          <a:bodyPr lIns="50800" tIns="50800" rIns="50800" bIns="50800"/>
          <a:lstStyle/>
          <a:p>
            <a:pPr/>
          </a:p>
        </p:txBody>
      </p:sp>
      <p:sp>
        <p:nvSpPr>
          <p:cNvPr id="200" name="partner A working on hw.py at school"/>
          <p:cNvSpPr txBox="1"/>
          <p:nvPr/>
        </p:nvSpPr>
        <p:spPr>
          <a:xfrm>
            <a:off x="9951440" y="5411249"/>
            <a:ext cx="2722709" cy="834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>
                <a:solidFill>
                  <a:srgbClr val="EE230C"/>
                </a:solidFill>
              </a:defRPr>
            </a:pPr>
            <a:r>
              <a:t>partner A</a:t>
            </a:r>
            <a:r>
              <a:rPr>
                <a:latin typeface="Gill Sans Light"/>
                <a:ea typeface="Gill Sans Light"/>
                <a:cs typeface="Gill Sans Light"/>
                <a:sym typeface="Gill Sans Light"/>
              </a:rPr>
              <a:t> working 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hw.py</a:t>
            </a:r>
            <a:r>
              <a:rPr>
                <a:latin typeface="Gill Sans Light"/>
                <a:ea typeface="Gill Sans Light"/>
                <a:cs typeface="Gill Sans Light"/>
                <a:sym typeface="Gill Sans Light"/>
              </a:rPr>
              <a:t> at school</a:t>
            </a:r>
          </a:p>
        </p:txBody>
      </p:sp>
      <p:sp>
        <p:nvSpPr>
          <p:cNvPr id="201" name="what happens when the plane lands?"/>
          <p:cNvSpPr txBox="1"/>
          <p:nvPr/>
        </p:nvSpPr>
        <p:spPr>
          <a:xfrm>
            <a:off x="7956505" y="8536959"/>
            <a:ext cx="488849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solidFill>
                  <a:srgbClr val="EE230C"/>
                </a:solidFill>
              </a:defRPr>
            </a:lvl1pPr>
          </a:lstStyle>
          <a:p>
            <a:pPr/>
            <a:r>
              <a:t>what happens when the plane lands?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Example"/>
          <p:cNvSpPr txBox="1"/>
          <p:nvPr>
            <p:ph type="title"/>
          </p:nvPr>
        </p:nvSpPr>
        <p:spPr>
          <a:xfrm>
            <a:off x="952500" y="254000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Example</a:t>
            </a:r>
          </a:p>
        </p:txBody>
      </p:sp>
      <p:sp>
        <p:nvSpPr>
          <p:cNvPr id="204" name="Line"/>
          <p:cNvSpPr/>
          <p:nvPr/>
        </p:nvSpPr>
        <p:spPr>
          <a:xfrm>
            <a:off x="952499" y="5306029"/>
            <a:ext cx="1109980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05" name="time"/>
          <p:cNvSpPr txBox="1"/>
          <p:nvPr/>
        </p:nvSpPr>
        <p:spPr>
          <a:xfrm>
            <a:off x="6485076" y="5337207"/>
            <a:ext cx="6636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time</a:t>
            </a:r>
          </a:p>
        </p:txBody>
      </p:sp>
      <p:sp>
        <p:nvSpPr>
          <p:cNvPr id="206" name="Rounded Rectangle"/>
          <p:cNvSpPr/>
          <p:nvPr/>
        </p:nvSpPr>
        <p:spPr>
          <a:xfrm>
            <a:off x="2811965" y="2122596"/>
            <a:ext cx="2421845" cy="2773384"/>
          </a:xfrm>
          <a:prstGeom prst="roundRect">
            <a:avLst>
              <a:gd name="adj" fmla="val 12101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207" name="Rounded Rectangle"/>
          <p:cNvSpPr/>
          <p:nvPr/>
        </p:nvSpPr>
        <p:spPr>
          <a:xfrm>
            <a:off x="5571516" y="2122596"/>
            <a:ext cx="2522806" cy="2773384"/>
          </a:xfrm>
          <a:prstGeom prst="roundRect">
            <a:avLst>
              <a:gd name="adj" fmla="val 1161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208" name="Rounded Rectangle"/>
          <p:cNvSpPr/>
          <p:nvPr/>
        </p:nvSpPr>
        <p:spPr>
          <a:xfrm>
            <a:off x="8432028" y="2122596"/>
            <a:ext cx="2522806" cy="2773384"/>
          </a:xfrm>
          <a:prstGeom prst="roundRect">
            <a:avLst>
              <a:gd name="adj" fmla="val 1161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209" name="Line"/>
          <p:cNvSpPr/>
          <p:nvPr/>
        </p:nvSpPr>
        <p:spPr>
          <a:xfrm flipH="1">
            <a:off x="5199774" y="3594863"/>
            <a:ext cx="361541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10" name="Line"/>
          <p:cNvSpPr/>
          <p:nvPr/>
        </p:nvSpPr>
        <p:spPr>
          <a:xfrm flipH="1">
            <a:off x="8057274" y="3594863"/>
            <a:ext cx="361541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grpSp>
        <p:nvGrpSpPr>
          <p:cNvPr id="213" name="print(&quot;hi&quot;)"/>
          <p:cNvGrpSpPr/>
          <p:nvPr/>
        </p:nvGrpSpPr>
        <p:grpSpPr>
          <a:xfrm>
            <a:off x="3021002" y="2768700"/>
            <a:ext cx="2003774" cy="956152"/>
            <a:chOff x="0" y="0"/>
            <a:chExt cx="2003773" cy="956151"/>
          </a:xfrm>
        </p:grpSpPr>
        <p:sp>
          <p:nvSpPr>
            <p:cNvPr id="211" name="Rectangle"/>
            <p:cNvSpPr/>
            <p:nvPr/>
          </p:nvSpPr>
          <p:spPr>
            <a:xfrm>
              <a:off x="-1" y="-1"/>
              <a:ext cx="2003775" cy="95615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212" name="print(&quot;hi&quot;)"/>
            <p:cNvSpPr txBox="1"/>
            <p:nvPr/>
          </p:nvSpPr>
          <p:spPr>
            <a:xfrm>
              <a:off x="6349" y="6349"/>
              <a:ext cx="1991075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defRPr b="0" sz="2000"/>
              </a:lvl1pPr>
            </a:lstStyle>
            <a:p>
              <a:pPr/>
              <a:r>
                <a:t>print("hi")</a:t>
              </a:r>
            </a:p>
          </p:txBody>
        </p:sp>
      </p:grpSp>
      <p:sp>
        <p:nvSpPr>
          <p:cNvPr id="214" name="hello.py"/>
          <p:cNvSpPr txBox="1"/>
          <p:nvPr/>
        </p:nvSpPr>
        <p:spPr>
          <a:xfrm>
            <a:off x="3009679" y="2289547"/>
            <a:ext cx="10474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hello.py</a:t>
            </a:r>
          </a:p>
        </p:txBody>
      </p:sp>
      <p:grpSp>
        <p:nvGrpSpPr>
          <p:cNvPr id="217" name="print(&quot;hello&quot;)…"/>
          <p:cNvGrpSpPr/>
          <p:nvPr/>
        </p:nvGrpSpPr>
        <p:grpSpPr>
          <a:xfrm>
            <a:off x="5815002" y="2768700"/>
            <a:ext cx="2003774" cy="956152"/>
            <a:chOff x="0" y="0"/>
            <a:chExt cx="2003773" cy="956151"/>
          </a:xfrm>
        </p:grpSpPr>
        <p:sp>
          <p:nvSpPr>
            <p:cNvPr id="215" name="Rectangle"/>
            <p:cNvSpPr/>
            <p:nvPr/>
          </p:nvSpPr>
          <p:spPr>
            <a:xfrm>
              <a:off x="-1" y="-1"/>
              <a:ext cx="2003775" cy="95615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216" name="print(&quot;hello&quot;)…"/>
            <p:cNvSpPr txBox="1"/>
            <p:nvPr/>
          </p:nvSpPr>
          <p:spPr>
            <a:xfrm>
              <a:off x="6349" y="6349"/>
              <a:ext cx="1991075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 algn="l">
                <a:defRPr b="0" sz="2000"/>
              </a:pPr>
              <a:r>
                <a:t>print("hello")</a:t>
              </a:r>
            </a:p>
            <a:p>
              <a:pPr algn="l">
                <a:defRPr b="0" sz="2000"/>
              </a:pPr>
              <a:r>
                <a:t>print("world")</a:t>
              </a:r>
            </a:p>
          </p:txBody>
        </p:sp>
      </p:grpSp>
      <p:sp>
        <p:nvSpPr>
          <p:cNvPr id="218" name="hello.py"/>
          <p:cNvSpPr txBox="1"/>
          <p:nvPr/>
        </p:nvSpPr>
        <p:spPr>
          <a:xfrm>
            <a:off x="5803679" y="2289547"/>
            <a:ext cx="10474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hello.py</a:t>
            </a:r>
          </a:p>
        </p:txBody>
      </p:sp>
      <p:grpSp>
        <p:nvGrpSpPr>
          <p:cNvPr id="221" name="import dog…"/>
          <p:cNvGrpSpPr/>
          <p:nvPr/>
        </p:nvGrpSpPr>
        <p:grpSpPr>
          <a:xfrm>
            <a:off x="8736001" y="2629000"/>
            <a:ext cx="2003774" cy="760254"/>
            <a:chOff x="0" y="0"/>
            <a:chExt cx="2003773" cy="760253"/>
          </a:xfrm>
        </p:grpSpPr>
        <p:sp>
          <p:nvSpPr>
            <p:cNvPr id="219" name="Rectangle"/>
            <p:cNvSpPr/>
            <p:nvPr/>
          </p:nvSpPr>
          <p:spPr>
            <a:xfrm>
              <a:off x="-1" y="-1"/>
              <a:ext cx="2003775" cy="76025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220" name="import dog…"/>
            <p:cNvSpPr txBox="1"/>
            <p:nvPr/>
          </p:nvSpPr>
          <p:spPr>
            <a:xfrm>
              <a:off x="6349" y="6349"/>
              <a:ext cx="1991075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 algn="l">
                <a:defRPr b="0" sz="2000"/>
              </a:pPr>
              <a:r>
                <a:t>import dog</a:t>
              </a:r>
            </a:p>
            <a:p>
              <a:pPr algn="l">
                <a:defRPr b="0" sz="2000"/>
              </a:pPr>
              <a:r>
                <a:t>dog.bark()</a:t>
              </a:r>
            </a:p>
          </p:txBody>
        </p:sp>
      </p:grpSp>
      <p:sp>
        <p:nvSpPr>
          <p:cNvPr id="222" name="hello.py"/>
          <p:cNvSpPr txBox="1"/>
          <p:nvPr/>
        </p:nvSpPr>
        <p:spPr>
          <a:xfrm>
            <a:off x="8724679" y="2149847"/>
            <a:ext cx="10474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hello.py</a:t>
            </a:r>
          </a:p>
        </p:txBody>
      </p:sp>
      <p:grpSp>
        <p:nvGrpSpPr>
          <p:cNvPr id="225" name="def bark():…"/>
          <p:cNvGrpSpPr/>
          <p:nvPr/>
        </p:nvGrpSpPr>
        <p:grpSpPr>
          <a:xfrm>
            <a:off x="8736001" y="4000601"/>
            <a:ext cx="2003774" cy="760254"/>
            <a:chOff x="0" y="0"/>
            <a:chExt cx="2003773" cy="760253"/>
          </a:xfrm>
        </p:grpSpPr>
        <p:sp>
          <p:nvSpPr>
            <p:cNvPr id="223" name="Rectangle"/>
            <p:cNvSpPr/>
            <p:nvPr/>
          </p:nvSpPr>
          <p:spPr>
            <a:xfrm>
              <a:off x="-1" y="-1"/>
              <a:ext cx="2003775" cy="76025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224" name="def bark():…"/>
            <p:cNvSpPr txBox="1"/>
            <p:nvPr/>
          </p:nvSpPr>
          <p:spPr>
            <a:xfrm>
              <a:off x="6349" y="6349"/>
              <a:ext cx="1991075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 algn="l">
                <a:defRPr b="0" sz="2000"/>
              </a:pPr>
              <a:r>
                <a:t>def bark():</a:t>
              </a:r>
            </a:p>
            <a:p>
              <a:pPr algn="l">
                <a:defRPr b="0" sz="2000"/>
              </a:pPr>
              <a:r>
                <a:t>   print("bark"*10)</a:t>
              </a:r>
            </a:p>
          </p:txBody>
        </p:sp>
      </p:grpSp>
      <p:sp>
        <p:nvSpPr>
          <p:cNvPr id="226" name="dog.py"/>
          <p:cNvSpPr txBox="1"/>
          <p:nvPr/>
        </p:nvSpPr>
        <p:spPr>
          <a:xfrm>
            <a:off x="8714464" y="3510777"/>
            <a:ext cx="9099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dog.py</a:t>
            </a:r>
          </a:p>
        </p:txBody>
      </p:sp>
      <p:sp>
        <p:nvSpPr>
          <p:cNvPr id="227" name="add file"/>
          <p:cNvSpPr txBox="1"/>
          <p:nvPr/>
        </p:nvSpPr>
        <p:spPr>
          <a:xfrm>
            <a:off x="3418784" y="1559632"/>
            <a:ext cx="9926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EE230C"/>
                </a:solidFill>
              </a:defRPr>
            </a:lvl1pPr>
          </a:lstStyle>
          <a:p>
            <a:pPr/>
            <a:r>
              <a:t>add file</a:t>
            </a:r>
          </a:p>
        </p:txBody>
      </p:sp>
      <p:sp>
        <p:nvSpPr>
          <p:cNvPr id="228" name="edit file"/>
          <p:cNvSpPr txBox="1"/>
          <p:nvPr/>
        </p:nvSpPr>
        <p:spPr>
          <a:xfrm>
            <a:off x="6304622" y="1559632"/>
            <a:ext cx="102453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EE230C"/>
                </a:solidFill>
              </a:defRPr>
            </a:lvl1pPr>
          </a:lstStyle>
          <a:p>
            <a:pPr/>
            <a:r>
              <a:t>edit file</a:t>
            </a:r>
          </a:p>
        </p:txBody>
      </p:sp>
      <p:sp>
        <p:nvSpPr>
          <p:cNvPr id="229" name="edit+add"/>
          <p:cNvSpPr txBox="1"/>
          <p:nvPr/>
        </p:nvSpPr>
        <p:spPr>
          <a:xfrm>
            <a:off x="9093503" y="1489782"/>
            <a:ext cx="11998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EE230C"/>
                </a:solidFill>
              </a:defRPr>
            </a:lvl1pPr>
          </a:lstStyle>
          <a:p>
            <a:pPr/>
            <a:r>
              <a:t>edit+add</a:t>
            </a:r>
          </a:p>
        </p:txBody>
      </p:sp>
      <p:sp>
        <p:nvSpPr>
          <p:cNvPr id="230" name="commits:"/>
          <p:cNvSpPr txBox="1"/>
          <p:nvPr/>
        </p:nvSpPr>
        <p:spPr>
          <a:xfrm>
            <a:off x="1242210" y="3280686"/>
            <a:ext cx="123839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commits:</a:t>
            </a:r>
          </a:p>
        </p:txBody>
      </p:sp>
      <p:sp>
        <p:nvSpPr>
          <p:cNvPr id="231" name="at any point in time,…"/>
          <p:cNvSpPr txBox="1"/>
          <p:nvPr/>
        </p:nvSpPr>
        <p:spPr>
          <a:xfrm>
            <a:off x="7816410" y="6495332"/>
            <a:ext cx="375404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rgbClr val="EE230C"/>
                </a:solidFill>
              </a:defRPr>
            </a:pPr>
            <a:r>
              <a:t>at any point in time,</a:t>
            </a:r>
          </a:p>
          <a:p>
            <a:pPr>
              <a:defRPr b="0">
                <a:solidFill>
                  <a:srgbClr val="EE230C"/>
                </a:solidFill>
              </a:defRPr>
            </a:pPr>
            <a:r>
              <a:t>you just see one version</a:t>
            </a:r>
          </a:p>
          <a:p>
            <a:pPr>
              <a:defRPr b="0">
                <a:solidFill>
                  <a:srgbClr val="EE230C"/>
                </a:solidFill>
              </a:defRPr>
            </a:pPr>
            <a:r>
              <a:t>of the files on your computer</a:t>
            </a:r>
          </a:p>
        </p:txBody>
      </p:sp>
      <p:sp>
        <p:nvSpPr>
          <p:cNvPr id="232" name="Line"/>
          <p:cNvSpPr/>
          <p:nvPr/>
        </p:nvSpPr>
        <p:spPr>
          <a:xfrm flipV="1">
            <a:off x="9644389" y="4926925"/>
            <a:ext cx="3" cy="1572082"/>
          </a:xfrm>
          <a:prstGeom prst="line">
            <a:avLst/>
          </a:prstGeom>
          <a:ln w="25400">
            <a:solidFill>
              <a:srgbClr val="EE230C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Use case 1: troubleshooting discovered bug"/>
          <p:cNvSpPr txBox="1"/>
          <p:nvPr>
            <p:ph type="title"/>
          </p:nvPr>
        </p:nvSpPr>
        <p:spPr>
          <a:xfrm>
            <a:off x="952500" y="254000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Use case 1: troubleshooting discovered bug</a:t>
            </a:r>
          </a:p>
        </p:txBody>
      </p:sp>
      <p:sp>
        <p:nvSpPr>
          <p:cNvPr id="235" name="Line"/>
          <p:cNvSpPr/>
          <p:nvPr/>
        </p:nvSpPr>
        <p:spPr>
          <a:xfrm>
            <a:off x="970854" y="5740400"/>
            <a:ext cx="1109980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36" name="time"/>
          <p:cNvSpPr txBox="1"/>
          <p:nvPr/>
        </p:nvSpPr>
        <p:spPr>
          <a:xfrm>
            <a:off x="6170586" y="5872336"/>
            <a:ext cx="6636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time</a:t>
            </a:r>
          </a:p>
        </p:txBody>
      </p:sp>
      <p:sp>
        <p:nvSpPr>
          <p:cNvPr id="237" name="Rounded Rectangle"/>
          <p:cNvSpPr/>
          <p:nvPr/>
        </p:nvSpPr>
        <p:spPr>
          <a:xfrm>
            <a:off x="950229" y="2464828"/>
            <a:ext cx="2421846" cy="2773384"/>
          </a:xfrm>
          <a:prstGeom prst="roundRect">
            <a:avLst>
              <a:gd name="adj" fmla="val 12101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238" name="commit 1…"/>
          <p:cNvSpPr txBox="1"/>
          <p:nvPr/>
        </p:nvSpPr>
        <p:spPr>
          <a:xfrm>
            <a:off x="1044840" y="2768832"/>
            <a:ext cx="1759968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2000"/>
            </a:pPr>
            <a:r>
              <a:t>commit 1</a:t>
            </a:r>
          </a:p>
          <a:p>
            <a:pPr algn="l"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msg: first version</a:t>
            </a:r>
          </a:p>
          <a:p>
            <a:pPr algn="l"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author: </a:t>
            </a:r>
            <a:r>
              <a:t>Gurmail</a:t>
            </a:r>
          </a:p>
        </p:txBody>
      </p:sp>
      <p:sp>
        <p:nvSpPr>
          <p:cNvPr id="239" name="Rounded Rectangle"/>
          <p:cNvSpPr/>
          <p:nvPr/>
        </p:nvSpPr>
        <p:spPr>
          <a:xfrm>
            <a:off x="3709780" y="2464828"/>
            <a:ext cx="2522806" cy="2773384"/>
          </a:xfrm>
          <a:prstGeom prst="roundRect">
            <a:avLst>
              <a:gd name="adj" fmla="val 1161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240" name="commit 2…"/>
          <p:cNvSpPr txBox="1"/>
          <p:nvPr/>
        </p:nvSpPr>
        <p:spPr>
          <a:xfrm>
            <a:off x="3804391" y="2768832"/>
            <a:ext cx="1892053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2000"/>
            </a:pPr>
            <a:r>
              <a:t>commit 2</a:t>
            </a:r>
          </a:p>
          <a:p>
            <a:pPr algn="l"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msg: upgrade light</a:t>
            </a:r>
          </a:p>
          <a:p>
            <a:pPr algn="l"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author: </a:t>
            </a:r>
            <a:r>
              <a:t>Gurmail</a:t>
            </a:r>
          </a:p>
        </p:txBody>
      </p:sp>
      <p:sp>
        <p:nvSpPr>
          <p:cNvPr id="241" name="Rounded Rectangle"/>
          <p:cNvSpPr/>
          <p:nvPr/>
        </p:nvSpPr>
        <p:spPr>
          <a:xfrm>
            <a:off x="6570291" y="2464828"/>
            <a:ext cx="2522806" cy="2773384"/>
          </a:xfrm>
          <a:prstGeom prst="roundRect">
            <a:avLst>
              <a:gd name="adj" fmla="val 1161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242" name="commit 3…"/>
          <p:cNvSpPr txBox="1"/>
          <p:nvPr/>
        </p:nvSpPr>
        <p:spPr>
          <a:xfrm>
            <a:off x="6664904" y="2768832"/>
            <a:ext cx="1765425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2000"/>
            </a:pPr>
            <a:r>
              <a:t>commit 3</a:t>
            </a:r>
          </a:p>
          <a:p>
            <a:pPr algn="l"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msg: save energy</a:t>
            </a:r>
          </a:p>
          <a:p>
            <a:pPr algn="l"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author: </a:t>
            </a:r>
            <a:r>
              <a:t>Musa</a:t>
            </a:r>
          </a:p>
        </p:txBody>
      </p:sp>
      <p:sp>
        <p:nvSpPr>
          <p:cNvPr id="243" name="Light Bulb"/>
          <p:cNvSpPr/>
          <p:nvPr/>
        </p:nvSpPr>
        <p:spPr>
          <a:xfrm>
            <a:off x="4183972" y="4054476"/>
            <a:ext cx="520402" cy="9023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FE93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44" name="Ladybug"/>
          <p:cNvSpPr/>
          <p:nvPr/>
        </p:nvSpPr>
        <p:spPr>
          <a:xfrm>
            <a:off x="5008986" y="4118730"/>
            <a:ext cx="874338" cy="7738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403" fill="norm" stroke="1" extrusionOk="0">
                <a:moveTo>
                  <a:pt x="12994" y="6"/>
                </a:moveTo>
                <a:cubicBezTo>
                  <a:pt x="12954" y="17"/>
                  <a:pt x="12924" y="43"/>
                  <a:pt x="12915" y="89"/>
                </a:cubicBezTo>
                <a:cubicBezTo>
                  <a:pt x="12802" y="664"/>
                  <a:pt x="12613" y="797"/>
                  <a:pt x="12097" y="1136"/>
                </a:cubicBezTo>
                <a:cubicBezTo>
                  <a:pt x="11979" y="1215"/>
                  <a:pt x="11872" y="1317"/>
                  <a:pt x="11786" y="1419"/>
                </a:cubicBezTo>
                <a:cubicBezTo>
                  <a:pt x="11749" y="1468"/>
                  <a:pt x="11678" y="1468"/>
                  <a:pt x="11640" y="1414"/>
                </a:cubicBezTo>
                <a:cubicBezTo>
                  <a:pt x="11532" y="1244"/>
                  <a:pt x="11372" y="997"/>
                  <a:pt x="10738" y="1015"/>
                </a:cubicBezTo>
                <a:cubicBezTo>
                  <a:pt x="10104" y="997"/>
                  <a:pt x="9958" y="1244"/>
                  <a:pt x="9851" y="1414"/>
                </a:cubicBezTo>
                <a:cubicBezTo>
                  <a:pt x="9813" y="1468"/>
                  <a:pt x="9742" y="1468"/>
                  <a:pt x="9705" y="1419"/>
                </a:cubicBezTo>
                <a:cubicBezTo>
                  <a:pt x="9619" y="1311"/>
                  <a:pt x="9518" y="1215"/>
                  <a:pt x="9394" y="1136"/>
                </a:cubicBezTo>
                <a:cubicBezTo>
                  <a:pt x="8878" y="797"/>
                  <a:pt x="8694" y="670"/>
                  <a:pt x="8576" y="89"/>
                </a:cubicBezTo>
                <a:cubicBezTo>
                  <a:pt x="8538" y="-92"/>
                  <a:pt x="8162" y="41"/>
                  <a:pt x="8199" y="205"/>
                </a:cubicBezTo>
                <a:cubicBezTo>
                  <a:pt x="8355" y="870"/>
                  <a:pt x="8625" y="906"/>
                  <a:pt x="8776" y="1087"/>
                </a:cubicBezTo>
                <a:cubicBezTo>
                  <a:pt x="8926" y="1268"/>
                  <a:pt x="8554" y="1365"/>
                  <a:pt x="8876" y="1656"/>
                </a:cubicBezTo>
                <a:cubicBezTo>
                  <a:pt x="8909" y="1686"/>
                  <a:pt x="8942" y="1716"/>
                  <a:pt x="8969" y="1741"/>
                </a:cubicBezTo>
                <a:cubicBezTo>
                  <a:pt x="9007" y="1771"/>
                  <a:pt x="9006" y="1825"/>
                  <a:pt x="8974" y="1861"/>
                </a:cubicBezTo>
                <a:cubicBezTo>
                  <a:pt x="8829" y="2019"/>
                  <a:pt x="8717" y="2259"/>
                  <a:pt x="8695" y="2634"/>
                </a:cubicBezTo>
                <a:cubicBezTo>
                  <a:pt x="8690" y="2689"/>
                  <a:pt x="8646" y="2726"/>
                  <a:pt x="8603" y="2714"/>
                </a:cubicBezTo>
                <a:cubicBezTo>
                  <a:pt x="8479" y="2683"/>
                  <a:pt x="8360" y="2666"/>
                  <a:pt x="8258" y="2678"/>
                </a:cubicBezTo>
                <a:cubicBezTo>
                  <a:pt x="7817" y="2732"/>
                  <a:pt x="7393" y="3323"/>
                  <a:pt x="7076" y="3994"/>
                </a:cubicBezTo>
                <a:cubicBezTo>
                  <a:pt x="7059" y="4031"/>
                  <a:pt x="7006" y="4025"/>
                  <a:pt x="6995" y="3983"/>
                </a:cubicBezTo>
                <a:cubicBezTo>
                  <a:pt x="6871" y="3433"/>
                  <a:pt x="6496" y="2120"/>
                  <a:pt x="6066" y="2247"/>
                </a:cubicBezTo>
                <a:cubicBezTo>
                  <a:pt x="6050" y="2253"/>
                  <a:pt x="6033" y="2260"/>
                  <a:pt x="6022" y="2266"/>
                </a:cubicBezTo>
                <a:cubicBezTo>
                  <a:pt x="5565" y="1939"/>
                  <a:pt x="4513" y="1227"/>
                  <a:pt x="4421" y="1438"/>
                </a:cubicBezTo>
                <a:cubicBezTo>
                  <a:pt x="4411" y="1462"/>
                  <a:pt x="4398" y="1486"/>
                  <a:pt x="4388" y="1510"/>
                </a:cubicBezTo>
                <a:cubicBezTo>
                  <a:pt x="4189" y="1377"/>
                  <a:pt x="3851" y="1154"/>
                  <a:pt x="3781" y="1172"/>
                </a:cubicBezTo>
                <a:cubicBezTo>
                  <a:pt x="3695" y="1196"/>
                  <a:pt x="3620" y="1437"/>
                  <a:pt x="3647" y="1521"/>
                </a:cubicBezTo>
                <a:cubicBezTo>
                  <a:pt x="3668" y="1594"/>
                  <a:pt x="4038" y="1697"/>
                  <a:pt x="4307" y="1758"/>
                </a:cubicBezTo>
                <a:cubicBezTo>
                  <a:pt x="4296" y="1806"/>
                  <a:pt x="4286" y="1867"/>
                  <a:pt x="4275" y="1933"/>
                </a:cubicBezTo>
                <a:cubicBezTo>
                  <a:pt x="4254" y="2121"/>
                  <a:pt x="5221" y="2453"/>
                  <a:pt x="5807" y="2634"/>
                </a:cubicBezTo>
                <a:cubicBezTo>
                  <a:pt x="5753" y="3094"/>
                  <a:pt x="6018" y="3875"/>
                  <a:pt x="6357" y="4552"/>
                </a:cubicBezTo>
                <a:cubicBezTo>
                  <a:pt x="6443" y="4721"/>
                  <a:pt x="6538" y="4854"/>
                  <a:pt x="6646" y="4950"/>
                </a:cubicBezTo>
                <a:cubicBezTo>
                  <a:pt x="6683" y="4987"/>
                  <a:pt x="6695" y="5034"/>
                  <a:pt x="6684" y="5088"/>
                </a:cubicBezTo>
                <a:cubicBezTo>
                  <a:pt x="6582" y="5475"/>
                  <a:pt x="6538" y="5802"/>
                  <a:pt x="6587" y="5959"/>
                </a:cubicBezTo>
                <a:cubicBezTo>
                  <a:pt x="6597" y="6002"/>
                  <a:pt x="6624" y="6043"/>
                  <a:pt x="6667" y="6086"/>
                </a:cubicBezTo>
                <a:cubicBezTo>
                  <a:pt x="6694" y="6116"/>
                  <a:pt x="6690" y="6166"/>
                  <a:pt x="6657" y="6190"/>
                </a:cubicBezTo>
                <a:cubicBezTo>
                  <a:pt x="6313" y="6438"/>
                  <a:pt x="6012" y="6769"/>
                  <a:pt x="5780" y="7168"/>
                </a:cubicBezTo>
                <a:cubicBezTo>
                  <a:pt x="5517" y="7634"/>
                  <a:pt x="5286" y="8125"/>
                  <a:pt x="5098" y="8632"/>
                </a:cubicBezTo>
                <a:cubicBezTo>
                  <a:pt x="5082" y="8669"/>
                  <a:pt x="5045" y="8692"/>
                  <a:pt x="5013" y="8680"/>
                </a:cubicBezTo>
                <a:cubicBezTo>
                  <a:pt x="4545" y="8547"/>
                  <a:pt x="4050" y="8377"/>
                  <a:pt x="3512" y="7839"/>
                </a:cubicBezTo>
                <a:cubicBezTo>
                  <a:pt x="3432" y="7760"/>
                  <a:pt x="3334" y="7738"/>
                  <a:pt x="3232" y="7756"/>
                </a:cubicBezTo>
                <a:cubicBezTo>
                  <a:pt x="3194" y="7762"/>
                  <a:pt x="3157" y="7743"/>
                  <a:pt x="3146" y="7701"/>
                </a:cubicBezTo>
                <a:cubicBezTo>
                  <a:pt x="3028" y="7369"/>
                  <a:pt x="2872" y="7048"/>
                  <a:pt x="2684" y="7072"/>
                </a:cubicBezTo>
                <a:cubicBezTo>
                  <a:pt x="2641" y="7078"/>
                  <a:pt x="2604" y="7048"/>
                  <a:pt x="2594" y="7006"/>
                </a:cubicBezTo>
                <a:cubicBezTo>
                  <a:pt x="2491" y="6365"/>
                  <a:pt x="2323" y="6285"/>
                  <a:pt x="2237" y="6297"/>
                </a:cubicBezTo>
                <a:cubicBezTo>
                  <a:pt x="2200" y="6303"/>
                  <a:pt x="2167" y="6281"/>
                  <a:pt x="2157" y="6244"/>
                </a:cubicBezTo>
                <a:cubicBezTo>
                  <a:pt x="2028" y="5815"/>
                  <a:pt x="1974" y="5332"/>
                  <a:pt x="1668" y="5489"/>
                </a:cubicBezTo>
                <a:cubicBezTo>
                  <a:pt x="1318" y="5664"/>
                  <a:pt x="1743" y="6237"/>
                  <a:pt x="1883" y="6418"/>
                </a:cubicBezTo>
                <a:cubicBezTo>
                  <a:pt x="1904" y="6449"/>
                  <a:pt x="1909" y="6492"/>
                  <a:pt x="1888" y="6522"/>
                </a:cubicBezTo>
                <a:cubicBezTo>
                  <a:pt x="1834" y="6619"/>
                  <a:pt x="1787" y="6854"/>
                  <a:pt x="2276" y="7253"/>
                </a:cubicBezTo>
                <a:cubicBezTo>
                  <a:pt x="2303" y="7278"/>
                  <a:pt x="2319" y="7327"/>
                  <a:pt x="2303" y="7363"/>
                </a:cubicBezTo>
                <a:cubicBezTo>
                  <a:pt x="2195" y="7611"/>
                  <a:pt x="2469" y="7949"/>
                  <a:pt x="2716" y="8209"/>
                </a:cubicBezTo>
                <a:cubicBezTo>
                  <a:pt x="2738" y="8233"/>
                  <a:pt x="2749" y="8262"/>
                  <a:pt x="2738" y="8292"/>
                </a:cubicBezTo>
                <a:cubicBezTo>
                  <a:pt x="2695" y="8456"/>
                  <a:pt x="2706" y="8632"/>
                  <a:pt x="2809" y="8784"/>
                </a:cubicBezTo>
                <a:cubicBezTo>
                  <a:pt x="3088" y="9189"/>
                  <a:pt x="3937" y="9423"/>
                  <a:pt x="4717" y="9562"/>
                </a:cubicBezTo>
                <a:cubicBezTo>
                  <a:pt x="4765" y="9568"/>
                  <a:pt x="4792" y="9623"/>
                  <a:pt x="4781" y="9672"/>
                </a:cubicBezTo>
                <a:cubicBezTo>
                  <a:pt x="4550" y="10560"/>
                  <a:pt x="4437" y="11268"/>
                  <a:pt x="4448" y="12260"/>
                </a:cubicBezTo>
                <a:cubicBezTo>
                  <a:pt x="4448" y="12308"/>
                  <a:pt x="4415" y="12363"/>
                  <a:pt x="4378" y="12381"/>
                </a:cubicBezTo>
                <a:cubicBezTo>
                  <a:pt x="3152" y="12937"/>
                  <a:pt x="2533" y="14961"/>
                  <a:pt x="2501" y="16261"/>
                </a:cubicBezTo>
                <a:cubicBezTo>
                  <a:pt x="2501" y="16334"/>
                  <a:pt x="2426" y="16370"/>
                  <a:pt x="2372" y="16327"/>
                </a:cubicBezTo>
                <a:cubicBezTo>
                  <a:pt x="662" y="14786"/>
                  <a:pt x="72" y="14708"/>
                  <a:pt x="13" y="14871"/>
                </a:cubicBezTo>
                <a:cubicBezTo>
                  <a:pt x="-46" y="15040"/>
                  <a:pt x="99" y="15138"/>
                  <a:pt x="529" y="15313"/>
                </a:cubicBezTo>
                <a:cubicBezTo>
                  <a:pt x="593" y="15337"/>
                  <a:pt x="630" y="15416"/>
                  <a:pt x="620" y="15494"/>
                </a:cubicBezTo>
                <a:cubicBezTo>
                  <a:pt x="534" y="16032"/>
                  <a:pt x="899" y="16104"/>
                  <a:pt x="1098" y="16104"/>
                </a:cubicBezTo>
                <a:cubicBezTo>
                  <a:pt x="1174" y="16104"/>
                  <a:pt x="1243" y="16164"/>
                  <a:pt x="1265" y="16242"/>
                </a:cubicBezTo>
                <a:lnTo>
                  <a:pt x="1313" y="16418"/>
                </a:lnTo>
                <a:cubicBezTo>
                  <a:pt x="1335" y="16497"/>
                  <a:pt x="1388" y="16563"/>
                  <a:pt x="1458" y="16594"/>
                </a:cubicBezTo>
                <a:cubicBezTo>
                  <a:pt x="1662" y="16672"/>
                  <a:pt x="2103" y="16848"/>
                  <a:pt x="2474" y="17006"/>
                </a:cubicBezTo>
                <a:cubicBezTo>
                  <a:pt x="2533" y="17030"/>
                  <a:pt x="2577" y="17077"/>
                  <a:pt x="2604" y="17138"/>
                </a:cubicBezTo>
                <a:cubicBezTo>
                  <a:pt x="2657" y="17271"/>
                  <a:pt x="2732" y="17368"/>
                  <a:pt x="2824" y="17399"/>
                </a:cubicBezTo>
                <a:cubicBezTo>
                  <a:pt x="3657" y="17683"/>
                  <a:pt x="3764" y="14509"/>
                  <a:pt x="3958" y="13681"/>
                </a:cubicBezTo>
                <a:cubicBezTo>
                  <a:pt x="4028" y="13378"/>
                  <a:pt x="4189" y="13208"/>
                  <a:pt x="4361" y="13118"/>
                </a:cubicBezTo>
                <a:cubicBezTo>
                  <a:pt x="4409" y="13093"/>
                  <a:pt x="4468" y="13129"/>
                  <a:pt x="4468" y="13189"/>
                </a:cubicBezTo>
                <a:cubicBezTo>
                  <a:pt x="4753" y="16871"/>
                  <a:pt x="6899" y="19967"/>
                  <a:pt x="9861" y="21345"/>
                </a:cubicBezTo>
                <a:cubicBezTo>
                  <a:pt x="9866" y="21345"/>
                  <a:pt x="9866" y="21345"/>
                  <a:pt x="9871" y="21351"/>
                </a:cubicBezTo>
                <a:cubicBezTo>
                  <a:pt x="10215" y="21508"/>
                  <a:pt x="10593" y="21296"/>
                  <a:pt x="10711" y="20928"/>
                </a:cubicBezTo>
                <a:cubicBezTo>
                  <a:pt x="10738" y="20849"/>
                  <a:pt x="10763" y="20849"/>
                  <a:pt x="10785" y="20922"/>
                </a:cubicBezTo>
                <a:cubicBezTo>
                  <a:pt x="10871" y="21188"/>
                  <a:pt x="11097" y="21382"/>
                  <a:pt x="11366" y="21394"/>
                </a:cubicBezTo>
                <a:cubicBezTo>
                  <a:pt x="11522" y="21400"/>
                  <a:pt x="11576" y="21375"/>
                  <a:pt x="11635" y="21345"/>
                </a:cubicBezTo>
                <a:cubicBezTo>
                  <a:pt x="14597" y="19967"/>
                  <a:pt x="16743" y="16871"/>
                  <a:pt x="17028" y="13189"/>
                </a:cubicBezTo>
                <a:cubicBezTo>
                  <a:pt x="17033" y="13129"/>
                  <a:pt x="17087" y="13093"/>
                  <a:pt x="17135" y="13118"/>
                </a:cubicBezTo>
                <a:cubicBezTo>
                  <a:pt x="17307" y="13208"/>
                  <a:pt x="17468" y="13378"/>
                  <a:pt x="17538" y="13681"/>
                </a:cubicBezTo>
                <a:cubicBezTo>
                  <a:pt x="17732" y="14509"/>
                  <a:pt x="17839" y="17683"/>
                  <a:pt x="18672" y="17399"/>
                </a:cubicBezTo>
                <a:cubicBezTo>
                  <a:pt x="18764" y="17368"/>
                  <a:pt x="18839" y="17277"/>
                  <a:pt x="18892" y="17138"/>
                </a:cubicBezTo>
                <a:cubicBezTo>
                  <a:pt x="18919" y="17077"/>
                  <a:pt x="18963" y="17030"/>
                  <a:pt x="19022" y="17006"/>
                </a:cubicBezTo>
                <a:cubicBezTo>
                  <a:pt x="19393" y="16854"/>
                  <a:pt x="19834" y="16672"/>
                  <a:pt x="20038" y="16594"/>
                </a:cubicBezTo>
                <a:cubicBezTo>
                  <a:pt x="20108" y="16563"/>
                  <a:pt x="20161" y="16503"/>
                  <a:pt x="20182" y="16418"/>
                </a:cubicBezTo>
                <a:lnTo>
                  <a:pt x="20231" y="16242"/>
                </a:lnTo>
                <a:cubicBezTo>
                  <a:pt x="20253" y="16158"/>
                  <a:pt x="20322" y="16104"/>
                  <a:pt x="20398" y="16104"/>
                </a:cubicBezTo>
                <a:cubicBezTo>
                  <a:pt x="20602" y="16104"/>
                  <a:pt x="20968" y="16032"/>
                  <a:pt x="20876" y="15494"/>
                </a:cubicBezTo>
                <a:cubicBezTo>
                  <a:pt x="20866" y="15416"/>
                  <a:pt x="20903" y="15337"/>
                  <a:pt x="20967" y="15313"/>
                </a:cubicBezTo>
                <a:cubicBezTo>
                  <a:pt x="21408" y="15137"/>
                  <a:pt x="21554" y="15040"/>
                  <a:pt x="21489" y="14871"/>
                </a:cubicBezTo>
                <a:cubicBezTo>
                  <a:pt x="21430" y="14708"/>
                  <a:pt x="20839" y="14786"/>
                  <a:pt x="19129" y="16327"/>
                </a:cubicBezTo>
                <a:cubicBezTo>
                  <a:pt x="19081" y="16376"/>
                  <a:pt x="19005" y="16334"/>
                  <a:pt x="19000" y="16261"/>
                </a:cubicBezTo>
                <a:cubicBezTo>
                  <a:pt x="18968" y="14955"/>
                  <a:pt x="18349" y="12937"/>
                  <a:pt x="17123" y="12381"/>
                </a:cubicBezTo>
                <a:cubicBezTo>
                  <a:pt x="17086" y="12363"/>
                  <a:pt x="17054" y="12308"/>
                  <a:pt x="17054" y="12260"/>
                </a:cubicBezTo>
                <a:cubicBezTo>
                  <a:pt x="17065" y="11268"/>
                  <a:pt x="16946" y="10560"/>
                  <a:pt x="16720" y="9672"/>
                </a:cubicBezTo>
                <a:cubicBezTo>
                  <a:pt x="16709" y="9623"/>
                  <a:pt x="16737" y="9568"/>
                  <a:pt x="16786" y="9562"/>
                </a:cubicBezTo>
                <a:cubicBezTo>
                  <a:pt x="17565" y="9423"/>
                  <a:pt x="18415" y="9189"/>
                  <a:pt x="18694" y="8784"/>
                </a:cubicBezTo>
                <a:cubicBezTo>
                  <a:pt x="18796" y="8632"/>
                  <a:pt x="18806" y="8456"/>
                  <a:pt x="18763" y="8292"/>
                </a:cubicBezTo>
                <a:cubicBezTo>
                  <a:pt x="18752" y="8262"/>
                  <a:pt x="18763" y="8227"/>
                  <a:pt x="18785" y="8209"/>
                </a:cubicBezTo>
                <a:cubicBezTo>
                  <a:pt x="19027" y="7949"/>
                  <a:pt x="19306" y="7611"/>
                  <a:pt x="19198" y="7363"/>
                </a:cubicBezTo>
                <a:cubicBezTo>
                  <a:pt x="19182" y="7327"/>
                  <a:pt x="19193" y="7278"/>
                  <a:pt x="19225" y="7253"/>
                </a:cubicBezTo>
                <a:cubicBezTo>
                  <a:pt x="19709" y="6854"/>
                  <a:pt x="19667" y="6619"/>
                  <a:pt x="19613" y="6522"/>
                </a:cubicBezTo>
                <a:cubicBezTo>
                  <a:pt x="19597" y="6492"/>
                  <a:pt x="19597" y="6449"/>
                  <a:pt x="19618" y="6418"/>
                </a:cubicBezTo>
                <a:cubicBezTo>
                  <a:pt x="19763" y="6237"/>
                  <a:pt x="20188" y="5670"/>
                  <a:pt x="19833" y="5489"/>
                </a:cubicBezTo>
                <a:cubicBezTo>
                  <a:pt x="19527" y="5332"/>
                  <a:pt x="19473" y="5815"/>
                  <a:pt x="19344" y="6244"/>
                </a:cubicBezTo>
                <a:cubicBezTo>
                  <a:pt x="19333" y="6281"/>
                  <a:pt x="19301" y="6303"/>
                  <a:pt x="19264" y="6297"/>
                </a:cubicBezTo>
                <a:cubicBezTo>
                  <a:pt x="19178" y="6291"/>
                  <a:pt x="19011" y="6365"/>
                  <a:pt x="18909" y="7006"/>
                </a:cubicBezTo>
                <a:cubicBezTo>
                  <a:pt x="18904" y="7054"/>
                  <a:pt x="18860" y="7078"/>
                  <a:pt x="18817" y="7072"/>
                </a:cubicBezTo>
                <a:cubicBezTo>
                  <a:pt x="18629" y="7048"/>
                  <a:pt x="18468" y="7369"/>
                  <a:pt x="18355" y="7701"/>
                </a:cubicBezTo>
                <a:cubicBezTo>
                  <a:pt x="18339" y="7737"/>
                  <a:pt x="18307" y="7762"/>
                  <a:pt x="18269" y="7756"/>
                </a:cubicBezTo>
                <a:cubicBezTo>
                  <a:pt x="18172" y="7738"/>
                  <a:pt x="18069" y="7754"/>
                  <a:pt x="17988" y="7839"/>
                </a:cubicBezTo>
                <a:cubicBezTo>
                  <a:pt x="17451" y="8371"/>
                  <a:pt x="16958" y="8547"/>
                  <a:pt x="16490" y="8680"/>
                </a:cubicBezTo>
                <a:cubicBezTo>
                  <a:pt x="16452" y="8692"/>
                  <a:pt x="16413" y="8669"/>
                  <a:pt x="16403" y="8632"/>
                </a:cubicBezTo>
                <a:cubicBezTo>
                  <a:pt x="16209" y="8119"/>
                  <a:pt x="15984" y="7634"/>
                  <a:pt x="15721" y="7168"/>
                </a:cubicBezTo>
                <a:cubicBezTo>
                  <a:pt x="15495" y="6769"/>
                  <a:pt x="15193" y="6438"/>
                  <a:pt x="14844" y="6190"/>
                </a:cubicBezTo>
                <a:cubicBezTo>
                  <a:pt x="14811" y="6166"/>
                  <a:pt x="14807" y="6116"/>
                  <a:pt x="14834" y="6086"/>
                </a:cubicBezTo>
                <a:cubicBezTo>
                  <a:pt x="14877" y="6043"/>
                  <a:pt x="14903" y="6002"/>
                  <a:pt x="14914" y="5959"/>
                </a:cubicBezTo>
                <a:cubicBezTo>
                  <a:pt x="14957" y="5802"/>
                  <a:pt x="14914" y="5475"/>
                  <a:pt x="14817" y="5088"/>
                </a:cubicBezTo>
                <a:cubicBezTo>
                  <a:pt x="14806" y="5040"/>
                  <a:pt x="14818" y="4987"/>
                  <a:pt x="14855" y="4950"/>
                </a:cubicBezTo>
                <a:cubicBezTo>
                  <a:pt x="14958" y="4848"/>
                  <a:pt x="15060" y="4721"/>
                  <a:pt x="15146" y="4552"/>
                </a:cubicBezTo>
                <a:cubicBezTo>
                  <a:pt x="15490" y="3875"/>
                  <a:pt x="15747" y="3094"/>
                  <a:pt x="15694" y="2634"/>
                </a:cubicBezTo>
                <a:cubicBezTo>
                  <a:pt x="16274" y="2453"/>
                  <a:pt x="17247" y="2121"/>
                  <a:pt x="17226" y="1933"/>
                </a:cubicBezTo>
                <a:cubicBezTo>
                  <a:pt x="17215" y="1867"/>
                  <a:pt x="17205" y="1812"/>
                  <a:pt x="17194" y="1758"/>
                </a:cubicBezTo>
                <a:cubicBezTo>
                  <a:pt x="17463" y="1691"/>
                  <a:pt x="17827" y="1588"/>
                  <a:pt x="17854" y="1521"/>
                </a:cubicBezTo>
                <a:cubicBezTo>
                  <a:pt x="17881" y="1443"/>
                  <a:pt x="17806" y="1196"/>
                  <a:pt x="17720" y="1172"/>
                </a:cubicBezTo>
                <a:cubicBezTo>
                  <a:pt x="17655" y="1154"/>
                  <a:pt x="17312" y="1377"/>
                  <a:pt x="17113" y="1510"/>
                </a:cubicBezTo>
                <a:cubicBezTo>
                  <a:pt x="17102" y="1486"/>
                  <a:pt x="17092" y="1462"/>
                  <a:pt x="17081" y="1438"/>
                </a:cubicBezTo>
                <a:cubicBezTo>
                  <a:pt x="16990" y="1227"/>
                  <a:pt x="15936" y="1939"/>
                  <a:pt x="15479" y="2266"/>
                </a:cubicBezTo>
                <a:cubicBezTo>
                  <a:pt x="15463" y="2260"/>
                  <a:pt x="15451" y="2253"/>
                  <a:pt x="15435" y="2247"/>
                </a:cubicBezTo>
                <a:cubicBezTo>
                  <a:pt x="15005" y="2120"/>
                  <a:pt x="14630" y="3433"/>
                  <a:pt x="14506" y="3983"/>
                </a:cubicBezTo>
                <a:cubicBezTo>
                  <a:pt x="14495" y="4025"/>
                  <a:pt x="14447" y="4031"/>
                  <a:pt x="14425" y="3994"/>
                </a:cubicBezTo>
                <a:cubicBezTo>
                  <a:pt x="14114" y="3323"/>
                  <a:pt x="13689" y="2732"/>
                  <a:pt x="13243" y="2678"/>
                </a:cubicBezTo>
                <a:cubicBezTo>
                  <a:pt x="13141" y="2666"/>
                  <a:pt x="13012" y="2677"/>
                  <a:pt x="12888" y="2714"/>
                </a:cubicBezTo>
                <a:cubicBezTo>
                  <a:pt x="12845" y="2726"/>
                  <a:pt x="12796" y="2689"/>
                  <a:pt x="12796" y="2634"/>
                </a:cubicBezTo>
                <a:cubicBezTo>
                  <a:pt x="12774" y="2259"/>
                  <a:pt x="12662" y="2019"/>
                  <a:pt x="12517" y="1861"/>
                </a:cubicBezTo>
                <a:cubicBezTo>
                  <a:pt x="12485" y="1825"/>
                  <a:pt x="12484" y="1771"/>
                  <a:pt x="12522" y="1741"/>
                </a:cubicBezTo>
                <a:cubicBezTo>
                  <a:pt x="12554" y="1716"/>
                  <a:pt x="12580" y="1686"/>
                  <a:pt x="12613" y="1656"/>
                </a:cubicBezTo>
                <a:cubicBezTo>
                  <a:pt x="12935" y="1365"/>
                  <a:pt x="12565" y="1268"/>
                  <a:pt x="12715" y="1087"/>
                </a:cubicBezTo>
                <a:cubicBezTo>
                  <a:pt x="12866" y="906"/>
                  <a:pt x="13135" y="864"/>
                  <a:pt x="13291" y="205"/>
                </a:cubicBezTo>
                <a:cubicBezTo>
                  <a:pt x="13320" y="82"/>
                  <a:pt x="13114" y="-26"/>
                  <a:pt x="12994" y="6"/>
                </a:cubicBezTo>
                <a:close/>
                <a:moveTo>
                  <a:pt x="10753" y="6879"/>
                </a:moveTo>
                <a:cubicBezTo>
                  <a:pt x="11774" y="6879"/>
                  <a:pt x="12603" y="7519"/>
                  <a:pt x="12603" y="8317"/>
                </a:cubicBezTo>
                <a:cubicBezTo>
                  <a:pt x="12603" y="9115"/>
                  <a:pt x="11774" y="9757"/>
                  <a:pt x="10753" y="9757"/>
                </a:cubicBezTo>
                <a:cubicBezTo>
                  <a:pt x="9732" y="9757"/>
                  <a:pt x="8903" y="9115"/>
                  <a:pt x="8903" y="8317"/>
                </a:cubicBezTo>
                <a:cubicBezTo>
                  <a:pt x="8903" y="7519"/>
                  <a:pt x="9732" y="6879"/>
                  <a:pt x="10753" y="6879"/>
                </a:cubicBezTo>
                <a:close/>
                <a:moveTo>
                  <a:pt x="6941" y="8649"/>
                </a:moveTo>
                <a:cubicBezTo>
                  <a:pt x="7447" y="8740"/>
                  <a:pt x="7748" y="9588"/>
                  <a:pt x="7613" y="10537"/>
                </a:cubicBezTo>
                <a:cubicBezTo>
                  <a:pt x="7484" y="11486"/>
                  <a:pt x="6963" y="12186"/>
                  <a:pt x="6452" y="12095"/>
                </a:cubicBezTo>
                <a:cubicBezTo>
                  <a:pt x="5947" y="12005"/>
                  <a:pt x="5646" y="11159"/>
                  <a:pt x="5780" y="10210"/>
                </a:cubicBezTo>
                <a:cubicBezTo>
                  <a:pt x="5915" y="9261"/>
                  <a:pt x="6436" y="8559"/>
                  <a:pt x="6941" y="8649"/>
                </a:cubicBezTo>
                <a:close/>
                <a:moveTo>
                  <a:pt x="14560" y="8649"/>
                </a:moveTo>
                <a:cubicBezTo>
                  <a:pt x="15065" y="8559"/>
                  <a:pt x="15586" y="9255"/>
                  <a:pt x="15721" y="10210"/>
                </a:cubicBezTo>
                <a:cubicBezTo>
                  <a:pt x="15855" y="11165"/>
                  <a:pt x="15559" y="12005"/>
                  <a:pt x="15049" y="12095"/>
                </a:cubicBezTo>
                <a:cubicBezTo>
                  <a:pt x="14543" y="12186"/>
                  <a:pt x="14022" y="11492"/>
                  <a:pt x="13888" y="10537"/>
                </a:cubicBezTo>
                <a:cubicBezTo>
                  <a:pt x="13753" y="9588"/>
                  <a:pt x="14054" y="8740"/>
                  <a:pt x="14560" y="8649"/>
                </a:cubicBezTo>
                <a:close/>
                <a:moveTo>
                  <a:pt x="8006" y="12589"/>
                </a:moveTo>
                <a:cubicBezTo>
                  <a:pt x="8163" y="12585"/>
                  <a:pt x="8330" y="12608"/>
                  <a:pt x="8500" y="12664"/>
                </a:cubicBezTo>
                <a:cubicBezTo>
                  <a:pt x="9183" y="12882"/>
                  <a:pt x="9662" y="13517"/>
                  <a:pt x="9560" y="14085"/>
                </a:cubicBezTo>
                <a:cubicBezTo>
                  <a:pt x="9463" y="14647"/>
                  <a:pt x="8828" y="14932"/>
                  <a:pt x="8146" y="14708"/>
                </a:cubicBezTo>
                <a:cubicBezTo>
                  <a:pt x="7463" y="14491"/>
                  <a:pt x="6991" y="13856"/>
                  <a:pt x="7087" y="13288"/>
                </a:cubicBezTo>
                <a:cubicBezTo>
                  <a:pt x="7160" y="12866"/>
                  <a:pt x="7535" y="12600"/>
                  <a:pt x="8006" y="12589"/>
                </a:cubicBezTo>
                <a:close/>
                <a:moveTo>
                  <a:pt x="13496" y="12590"/>
                </a:moveTo>
                <a:cubicBezTo>
                  <a:pt x="13967" y="12603"/>
                  <a:pt x="14341" y="12866"/>
                  <a:pt x="14414" y="13288"/>
                </a:cubicBezTo>
                <a:cubicBezTo>
                  <a:pt x="14510" y="13850"/>
                  <a:pt x="14038" y="14485"/>
                  <a:pt x="13355" y="14708"/>
                </a:cubicBezTo>
                <a:cubicBezTo>
                  <a:pt x="12672" y="14926"/>
                  <a:pt x="12043" y="14647"/>
                  <a:pt x="11941" y="14085"/>
                </a:cubicBezTo>
                <a:cubicBezTo>
                  <a:pt x="11844" y="13523"/>
                  <a:pt x="12318" y="12888"/>
                  <a:pt x="13001" y="12664"/>
                </a:cubicBezTo>
                <a:cubicBezTo>
                  <a:pt x="13171" y="12610"/>
                  <a:pt x="13339" y="12586"/>
                  <a:pt x="13496" y="12590"/>
                </a:cubicBezTo>
                <a:close/>
                <a:moveTo>
                  <a:pt x="7106" y="15893"/>
                </a:moveTo>
                <a:cubicBezTo>
                  <a:pt x="7429" y="15860"/>
                  <a:pt x="7851" y="16099"/>
                  <a:pt x="8178" y="16539"/>
                </a:cubicBezTo>
                <a:cubicBezTo>
                  <a:pt x="8618" y="17125"/>
                  <a:pt x="8726" y="17833"/>
                  <a:pt x="8415" y="18130"/>
                </a:cubicBezTo>
                <a:cubicBezTo>
                  <a:pt x="8103" y="18426"/>
                  <a:pt x="7496" y="18197"/>
                  <a:pt x="7060" y="17610"/>
                </a:cubicBezTo>
                <a:cubicBezTo>
                  <a:pt x="6620" y="17030"/>
                  <a:pt x="6517" y="16316"/>
                  <a:pt x="6824" y="16019"/>
                </a:cubicBezTo>
                <a:cubicBezTo>
                  <a:pt x="6902" y="15945"/>
                  <a:pt x="6998" y="15904"/>
                  <a:pt x="7106" y="15893"/>
                </a:cubicBezTo>
                <a:close/>
                <a:moveTo>
                  <a:pt x="14404" y="15895"/>
                </a:moveTo>
                <a:cubicBezTo>
                  <a:pt x="14510" y="15905"/>
                  <a:pt x="14606" y="15945"/>
                  <a:pt x="14682" y="16019"/>
                </a:cubicBezTo>
                <a:cubicBezTo>
                  <a:pt x="14989" y="16322"/>
                  <a:pt x="14883" y="17030"/>
                  <a:pt x="14447" y="17610"/>
                </a:cubicBezTo>
                <a:cubicBezTo>
                  <a:pt x="14006" y="18191"/>
                  <a:pt x="13398" y="18426"/>
                  <a:pt x="13091" y="18130"/>
                </a:cubicBezTo>
                <a:cubicBezTo>
                  <a:pt x="12780" y="17833"/>
                  <a:pt x="12888" y="17119"/>
                  <a:pt x="13328" y="16539"/>
                </a:cubicBezTo>
                <a:cubicBezTo>
                  <a:pt x="13659" y="16104"/>
                  <a:pt x="14083" y="15863"/>
                  <a:pt x="14404" y="15895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B51600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45" name="Ladybug"/>
          <p:cNvSpPr/>
          <p:nvPr/>
        </p:nvSpPr>
        <p:spPr>
          <a:xfrm>
            <a:off x="7768471" y="4118730"/>
            <a:ext cx="874338" cy="7738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403" fill="norm" stroke="1" extrusionOk="0">
                <a:moveTo>
                  <a:pt x="12994" y="6"/>
                </a:moveTo>
                <a:cubicBezTo>
                  <a:pt x="12954" y="17"/>
                  <a:pt x="12924" y="43"/>
                  <a:pt x="12915" y="89"/>
                </a:cubicBezTo>
                <a:cubicBezTo>
                  <a:pt x="12802" y="664"/>
                  <a:pt x="12613" y="797"/>
                  <a:pt x="12097" y="1136"/>
                </a:cubicBezTo>
                <a:cubicBezTo>
                  <a:pt x="11979" y="1215"/>
                  <a:pt x="11872" y="1317"/>
                  <a:pt x="11786" y="1419"/>
                </a:cubicBezTo>
                <a:cubicBezTo>
                  <a:pt x="11749" y="1468"/>
                  <a:pt x="11678" y="1468"/>
                  <a:pt x="11640" y="1414"/>
                </a:cubicBezTo>
                <a:cubicBezTo>
                  <a:pt x="11532" y="1244"/>
                  <a:pt x="11372" y="997"/>
                  <a:pt x="10738" y="1015"/>
                </a:cubicBezTo>
                <a:cubicBezTo>
                  <a:pt x="10104" y="997"/>
                  <a:pt x="9958" y="1244"/>
                  <a:pt x="9851" y="1414"/>
                </a:cubicBezTo>
                <a:cubicBezTo>
                  <a:pt x="9813" y="1468"/>
                  <a:pt x="9742" y="1468"/>
                  <a:pt x="9705" y="1419"/>
                </a:cubicBezTo>
                <a:cubicBezTo>
                  <a:pt x="9619" y="1311"/>
                  <a:pt x="9518" y="1215"/>
                  <a:pt x="9394" y="1136"/>
                </a:cubicBezTo>
                <a:cubicBezTo>
                  <a:pt x="8878" y="797"/>
                  <a:pt x="8694" y="670"/>
                  <a:pt x="8576" y="89"/>
                </a:cubicBezTo>
                <a:cubicBezTo>
                  <a:pt x="8538" y="-92"/>
                  <a:pt x="8162" y="41"/>
                  <a:pt x="8199" y="205"/>
                </a:cubicBezTo>
                <a:cubicBezTo>
                  <a:pt x="8355" y="870"/>
                  <a:pt x="8625" y="906"/>
                  <a:pt x="8776" y="1087"/>
                </a:cubicBezTo>
                <a:cubicBezTo>
                  <a:pt x="8926" y="1268"/>
                  <a:pt x="8554" y="1365"/>
                  <a:pt x="8876" y="1656"/>
                </a:cubicBezTo>
                <a:cubicBezTo>
                  <a:pt x="8909" y="1686"/>
                  <a:pt x="8942" y="1716"/>
                  <a:pt x="8969" y="1741"/>
                </a:cubicBezTo>
                <a:cubicBezTo>
                  <a:pt x="9007" y="1771"/>
                  <a:pt x="9006" y="1825"/>
                  <a:pt x="8974" y="1861"/>
                </a:cubicBezTo>
                <a:cubicBezTo>
                  <a:pt x="8829" y="2019"/>
                  <a:pt x="8717" y="2259"/>
                  <a:pt x="8695" y="2634"/>
                </a:cubicBezTo>
                <a:cubicBezTo>
                  <a:pt x="8690" y="2689"/>
                  <a:pt x="8646" y="2726"/>
                  <a:pt x="8603" y="2714"/>
                </a:cubicBezTo>
                <a:cubicBezTo>
                  <a:pt x="8479" y="2683"/>
                  <a:pt x="8360" y="2666"/>
                  <a:pt x="8258" y="2678"/>
                </a:cubicBezTo>
                <a:cubicBezTo>
                  <a:pt x="7817" y="2732"/>
                  <a:pt x="7393" y="3323"/>
                  <a:pt x="7076" y="3994"/>
                </a:cubicBezTo>
                <a:cubicBezTo>
                  <a:pt x="7059" y="4031"/>
                  <a:pt x="7006" y="4025"/>
                  <a:pt x="6995" y="3983"/>
                </a:cubicBezTo>
                <a:cubicBezTo>
                  <a:pt x="6871" y="3433"/>
                  <a:pt x="6496" y="2120"/>
                  <a:pt x="6066" y="2247"/>
                </a:cubicBezTo>
                <a:cubicBezTo>
                  <a:pt x="6050" y="2253"/>
                  <a:pt x="6033" y="2260"/>
                  <a:pt x="6022" y="2266"/>
                </a:cubicBezTo>
                <a:cubicBezTo>
                  <a:pt x="5565" y="1939"/>
                  <a:pt x="4513" y="1227"/>
                  <a:pt x="4421" y="1438"/>
                </a:cubicBezTo>
                <a:cubicBezTo>
                  <a:pt x="4411" y="1462"/>
                  <a:pt x="4398" y="1486"/>
                  <a:pt x="4388" y="1510"/>
                </a:cubicBezTo>
                <a:cubicBezTo>
                  <a:pt x="4189" y="1377"/>
                  <a:pt x="3851" y="1154"/>
                  <a:pt x="3781" y="1172"/>
                </a:cubicBezTo>
                <a:cubicBezTo>
                  <a:pt x="3695" y="1196"/>
                  <a:pt x="3620" y="1437"/>
                  <a:pt x="3647" y="1521"/>
                </a:cubicBezTo>
                <a:cubicBezTo>
                  <a:pt x="3668" y="1594"/>
                  <a:pt x="4038" y="1697"/>
                  <a:pt x="4307" y="1758"/>
                </a:cubicBezTo>
                <a:cubicBezTo>
                  <a:pt x="4296" y="1806"/>
                  <a:pt x="4286" y="1867"/>
                  <a:pt x="4275" y="1933"/>
                </a:cubicBezTo>
                <a:cubicBezTo>
                  <a:pt x="4254" y="2121"/>
                  <a:pt x="5221" y="2453"/>
                  <a:pt x="5807" y="2634"/>
                </a:cubicBezTo>
                <a:cubicBezTo>
                  <a:pt x="5753" y="3094"/>
                  <a:pt x="6018" y="3875"/>
                  <a:pt x="6357" y="4552"/>
                </a:cubicBezTo>
                <a:cubicBezTo>
                  <a:pt x="6443" y="4721"/>
                  <a:pt x="6538" y="4854"/>
                  <a:pt x="6646" y="4950"/>
                </a:cubicBezTo>
                <a:cubicBezTo>
                  <a:pt x="6683" y="4987"/>
                  <a:pt x="6695" y="5034"/>
                  <a:pt x="6684" y="5088"/>
                </a:cubicBezTo>
                <a:cubicBezTo>
                  <a:pt x="6582" y="5475"/>
                  <a:pt x="6538" y="5802"/>
                  <a:pt x="6587" y="5959"/>
                </a:cubicBezTo>
                <a:cubicBezTo>
                  <a:pt x="6597" y="6002"/>
                  <a:pt x="6624" y="6043"/>
                  <a:pt x="6667" y="6086"/>
                </a:cubicBezTo>
                <a:cubicBezTo>
                  <a:pt x="6694" y="6116"/>
                  <a:pt x="6690" y="6166"/>
                  <a:pt x="6657" y="6190"/>
                </a:cubicBezTo>
                <a:cubicBezTo>
                  <a:pt x="6313" y="6438"/>
                  <a:pt x="6012" y="6769"/>
                  <a:pt x="5780" y="7168"/>
                </a:cubicBezTo>
                <a:cubicBezTo>
                  <a:pt x="5517" y="7634"/>
                  <a:pt x="5286" y="8125"/>
                  <a:pt x="5098" y="8632"/>
                </a:cubicBezTo>
                <a:cubicBezTo>
                  <a:pt x="5082" y="8669"/>
                  <a:pt x="5045" y="8692"/>
                  <a:pt x="5013" y="8680"/>
                </a:cubicBezTo>
                <a:cubicBezTo>
                  <a:pt x="4545" y="8547"/>
                  <a:pt x="4050" y="8377"/>
                  <a:pt x="3512" y="7839"/>
                </a:cubicBezTo>
                <a:cubicBezTo>
                  <a:pt x="3432" y="7760"/>
                  <a:pt x="3334" y="7738"/>
                  <a:pt x="3232" y="7756"/>
                </a:cubicBezTo>
                <a:cubicBezTo>
                  <a:pt x="3194" y="7762"/>
                  <a:pt x="3157" y="7743"/>
                  <a:pt x="3146" y="7701"/>
                </a:cubicBezTo>
                <a:cubicBezTo>
                  <a:pt x="3028" y="7369"/>
                  <a:pt x="2872" y="7048"/>
                  <a:pt x="2684" y="7072"/>
                </a:cubicBezTo>
                <a:cubicBezTo>
                  <a:pt x="2641" y="7078"/>
                  <a:pt x="2604" y="7048"/>
                  <a:pt x="2594" y="7006"/>
                </a:cubicBezTo>
                <a:cubicBezTo>
                  <a:pt x="2491" y="6365"/>
                  <a:pt x="2323" y="6285"/>
                  <a:pt x="2237" y="6297"/>
                </a:cubicBezTo>
                <a:cubicBezTo>
                  <a:pt x="2200" y="6303"/>
                  <a:pt x="2167" y="6281"/>
                  <a:pt x="2157" y="6244"/>
                </a:cubicBezTo>
                <a:cubicBezTo>
                  <a:pt x="2028" y="5815"/>
                  <a:pt x="1974" y="5332"/>
                  <a:pt x="1668" y="5489"/>
                </a:cubicBezTo>
                <a:cubicBezTo>
                  <a:pt x="1318" y="5664"/>
                  <a:pt x="1743" y="6237"/>
                  <a:pt x="1883" y="6418"/>
                </a:cubicBezTo>
                <a:cubicBezTo>
                  <a:pt x="1904" y="6449"/>
                  <a:pt x="1909" y="6492"/>
                  <a:pt x="1888" y="6522"/>
                </a:cubicBezTo>
                <a:cubicBezTo>
                  <a:pt x="1834" y="6619"/>
                  <a:pt x="1787" y="6854"/>
                  <a:pt x="2276" y="7253"/>
                </a:cubicBezTo>
                <a:cubicBezTo>
                  <a:pt x="2303" y="7278"/>
                  <a:pt x="2319" y="7327"/>
                  <a:pt x="2303" y="7363"/>
                </a:cubicBezTo>
                <a:cubicBezTo>
                  <a:pt x="2195" y="7611"/>
                  <a:pt x="2469" y="7949"/>
                  <a:pt x="2716" y="8209"/>
                </a:cubicBezTo>
                <a:cubicBezTo>
                  <a:pt x="2738" y="8233"/>
                  <a:pt x="2749" y="8262"/>
                  <a:pt x="2738" y="8292"/>
                </a:cubicBezTo>
                <a:cubicBezTo>
                  <a:pt x="2695" y="8456"/>
                  <a:pt x="2706" y="8632"/>
                  <a:pt x="2809" y="8784"/>
                </a:cubicBezTo>
                <a:cubicBezTo>
                  <a:pt x="3088" y="9189"/>
                  <a:pt x="3937" y="9423"/>
                  <a:pt x="4717" y="9562"/>
                </a:cubicBezTo>
                <a:cubicBezTo>
                  <a:pt x="4765" y="9568"/>
                  <a:pt x="4792" y="9623"/>
                  <a:pt x="4781" y="9672"/>
                </a:cubicBezTo>
                <a:cubicBezTo>
                  <a:pt x="4550" y="10560"/>
                  <a:pt x="4437" y="11268"/>
                  <a:pt x="4448" y="12260"/>
                </a:cubicBezTo>
                <a:cubicBezTo>
                  <a:pt x="4448" y="12308"/>
                  <a:pt x="4415" y="12363"/>
                  <a:pt x="4378" y="12381"/>
                </a:cubicBezTo>
                <a:cubicBezTo>
                  <a:pt x="3152" y="12937"/>
                  <a:pt x="2533" y="14961"/>
                  <a:pt x="2501" y="16261"/>
                </a:cubicBezTo>
                <a:cubicBezTo>
                  <a:pt x="2501" y="16334"/>
                  <a:pt x="2426" y="16370"/>
                  <a:pt x="2372" y="16327"/>
                </a:cubicBezTo>
                <a:cubicBezTo>
                  <a:pt x="662" y="14786"/>
                  <a:pt x="72" y="14708"/>
                  <a:pt x="13" y="14871"/>
                </a:cubicBezTo>
                <a:cubicBezTo>
                  <a:pt x="-46" y="15040"/>
                  <a:pt x="99" y="15138"/>
                  <a:pt x="529" y="15313"/>
                </a:cubicBezTo>
                <a:cubicBezTo>
                  <a:pt x="593" y="15337"/>
                  <a:pt x="630" y="15416"/>
                  <a:pt x="620" y="15494"/>
                </a:cubicBezTo>
                <a:cubicBezTo>
                  <a:pt x="534" y="16032"/>
                  <a:pt x="899" y="16104"/>
                  <a:pt x="1098" y="16104"/>
                </a:cubicBezTo>
                <a:cubicBezTo>
                  <a:pt x="1174" y="16104"/>
                  <a:pt x="1243" y="16164"/>
                  <a:pt x="1265" y="16242"/>
                </a:cubicBezTo>
                <a:lnTo>
                  <a:pt x="1313" y="16418"/>
                </a:lnTo>
                <a:cubicBezTo>
                  <a:pt x="1335" y="16497"/>
                  <a:pt x="1388" y="16563"/>
                  <a:pt x="1458" y="16594"/>
                </a:cubicBezTo>
                <a:cubicBezTo>
                  <a:pt x="1662" y="16672"/>
                  <a:pt x="2103" y="16848"/>
                  <a:pt x="2474" y="17006"/>
                </a:cubicBezTo>
                <a:cubicBezTo>
                  <a:pt x="2533" y="17030"/>
                  <a:pt x="2577" y="17077"/>
                  <a:pt x="2604" y="17138"/>
                </a:cubicBezTo>
                <a:cubicBezTo>
                  <a:pt x="2657" y="17271"/>
                  <a:pt x="2732" y="17368"/>
                  <a:pt x="2824" y="17399"/>
                </a:cubicBezTo>
                <a:cubicBezTo>
                  <a:pt x="3657" y="17683"/>
                  <a:pt x="3764" y="14509"/>
                  <a:pt x="3958" y="13681"/>
                </a:cubicBezTo>
                <a:cubicBezTo>
                  <a:pt x="4028" y="13378"/>
                  <a:pt x="4189" y="13208"/>
                  <a:pt x="4361" y="13118"/>
                </a:cubicBezTo>
                <a:cubicBezTo>
                  <a:pt x="4409" y="13093"/>
                  <a:pt x="4468" y="13129"/>
                  <a:pt x="4468" y="13189"/>
                </a:cubicBezTo>
                <a:cubicBezTo>
                  <a:pt x="4753" y="16871"/>
                  <a:pt x="6899" y="19967"/>
                  <a:pt x="9861" y="21345"/>
                </a:cubicBezTo>
                <a:cubicBezTo>
                  <a:pt x="9866" y="21345"/>
                  <a:pt x="9866" y="21345"/>
                  <a:pt x="9871" y="21351"/>
                </a:cubicBezTo>
                <a:cubicBezTo>
                  <a:pt x="10215" y="21508"/>
                  <a:pt x="10593" y="21296"/>
                  <a:pt x="10711" y="20928"/>
                </a:cubicBezTo>
                <a:cubicBezTo>
                  <a:pt x="10738" y="20849"/>
                  <a:pt x="10763" y="20849"/>
                  <a:pt x="10785" y="20922"/>
                </a:cubicBezTo>
                <a:cubicBezTo>
                  <a:pt x="10871" y="21188"/>
                  <a:pt x="11097" y="21382"/>
                  <a:pt x="11366" y="21394"/>
                </a:cubicBezTo>
                <a:cubicBezTo>
                  <a:pt x="11522" y="21400"/>
                  <a:pt x="11576" y="21375"/>
                  <a:pt x="11635" y="21345"/>
                </a:cubicBezTo>
                <a:cubicBezTo>
                  <a:pt x="14597" y="19967"/>
                  <a:pt x="16743" y="16871"/>
                  <a:pt x="17028" y="13189"/>
                </a:cubicBezTo>
                <a:cubicBezTo>
                  <a:pt x="17033" y="13129"/>
                  <a:pt x="17087" y="13093"/>
                  <a:pt x="17135" y="13118"/>
                </a:cubicBezTo>
                <a:cubicBezTo>
                  <a:pt x="17307" y="13208"/>
                  <a:pt x="17468" y="13378"/>
                  <a:pt x="17538" y="13681"/>
                </a:cubicBezTo>
                <a:cubicBezTo>
                  <a:pt x="17732" y="14509"/>
                  <a:pt x="17839" y="17683"/>
                  <a:pt x="18672" y="17399"/>
                </a:cubicBezTo>
                <a:cubicBezTo>
                  <a:pt x="18764" y="17368"/>
                  <a:pt x="18839" y="17277"/>
                  <a:pt x="18892" y="17138"/>
                </a:cubicBezTo>
                <a:cubicBezTo>
                  <a:pt x="18919" y="17077"/>
                  <a:pt x="18963" y="17030"/>
                  <a:pt x="19022" y="17006"/>
                </a:cubicBezTo>
                <a:cubicBezTo>
                  <a:pt x="19393" y="16854"/>
                  <a:pt x="19834" y="16672"/>
                  <a:pt x="20038" y="16594"/>
                </a:cubicBezTo>
                <a:cubicBezTo>
                  <a:pt x="20108" y="16563"/>
                  <a:pt x="20161" y="16503"/>
                  <a:pt x="20182" y="16418"/>
                </a:cubicBezTo>
                <a:lnTo>
                  <a:pt x="20231" y="16242"/>
                </a:lnTo>
                <a:cubicBezTo>
                  <a:pt x="20253" y="16158"/>
                  <a:pt x="20322" y="16104"/>
                  <a:pt x="20398" y="16104"/>
                </a:cubicBezTo>
                <a:cubicBezTo>
                  <a:pt x="20602" y="16104"/>
                  <a:pt x="20968" y="16032"/>
                  <a:pt x="20876" y="15494"/>
                </a:cubicBezTo>
                <a:cubicBezTo>
                  <a:pt x="20866" y="15416"/>
                  <a:pt x="20903" y="15337"/>
                  <a:pt x="20967" y="15313"/>
                </a:cubicBezTo>
                <a:cubicBezTo>
                  <a:pt x="21408" y="15137"/>
                  <a:pt x="21554" y="15040"/>
                  <a:pt x="21489" y="14871"/>
                </a:cubicBezTo>
                <a:cubicBezTo>
                  <a:pt x="21430" y="14708"/>
                  <a:pt x="20839" y="14786"/>
                  <a:pt x="19129" y="16327"/>
                </a:cubicBezTo>
                <a:cubicBezTo>
                  <a:pt x="19081" y="16376"/>
                  <a:pt x="19005" y="16334"/>
                  <a:pt x="19000" y="16261"/>
                </a:cubicBezTo>
                <a:cubicBezTo>
                  <a:pt x="18968" y="14955"/>
                  <a:pt x="18349" y="12937"/>
                  <a:pt x="17123" y="12381"/>
                </a:cubicBezTo>
                <a:cubicBezTo>
                  <a:pt x="17086" y="12363"/>
                  <a:pt x="17054" y="12308"/>
                  <a:pt x="17054" y="12260"/>
                </a:cubicBezTo>
                <a:cubicBezTo>
                  <a:pt x="17065" y="11268"/>
                  <a:pt x="16946" y="10560"/>
                  <a:pt x="16720" y="9672"/>
                </a:cubicBezTo>
                <a:cubicBezTo>
                  <a:pt x="16709" y="9623"/>
                  <a:pt x="16737" y="9568"/>
                  <a:pt x="16786" y="9562"/>
                </a:cubicBezTo>
                <a:cubicBezTo>
                  <a:pt x="17565" y="9423"/>
                  <a:pt x="18415" y="9189"/>
                  <a:pt x="18694" y="8784"/>
                </a:cubicBezTo>
                <a:cubicBezTo>
                  <a:pt x="18796" y="8632"/>
                  <a:pt x="18806" y="8456"/>
                  <a:pt x="18763" y="8292"/>
                </a:cubicBezTo>
                <a:cubicBezTo>
                  <a:pt x="18752" y="8262"/>
                  <a:pt x="18763" y="8227"/>
                  <a:pt x="18785" y="8209"/>
                </a:cubicBezTo>
                <a:cubicBezTo>
                  <a:pt x="19027" y="7949"/>
                  <a:pt x="19306" y="7611"/>
                  <a:pt x="19198" y="7363"/>
                </a:cubicBezTo>
                <a:cubicBezTo>
                  <a:pt x="19182" y="7327"/>
                  <a:pt x="19193" y="7278"/>
                  <a:pt x="19225" y="7253"/>
                </a:cubicBezTo>
                <a:cubicBezTo>
                  <a:pt x="19709" y="6854"/>
                  <a:pt x="19667" y="6619"/>
                  <a:pt x="19613" y="6522"/>
                </a:cubicBezTo>
                <a:cubicBezTo>
                  <a:pt x="19597" y="6492"/>
                  <a:pt x="19597" y="6449"/>
                  <a:pt x="19618" y="6418"/>
                </a:cubicBezTo>
                <a:cubicBezTo>
                  <a:pt x="19763" y="6237"/>
                  <a:pt x="20188" y="5670"/>
                  <a:pt x="19833" y="5489"/>
                </a:cubicBezTo>
                <a:cubicBezTo>
                  <a:pt x="19527" y="5332"/>
                  <a:pt x="19473" y="5815"/>
                  <a:pt x="19344" y="6244"/>
                </a:cubicBezTo>
                <a:cubicBezTo>
                  <a:pt x="19333" y="6281"/>
                  <a:pt x="19301" y="6303"/>
                  <a:pt x="19264" y="6297"/>
                </a:cubicBezTo>
                <a:cubicBezTo>
                  <a:pt x="19178" y="6291"/>
                  <a:pt x="19011" y="6365"/>
                  <a:pt x="18909" y="7006"/>
                </a:cubicBezTo>
                <a:cubicBezTo>
                  <a:pt x="18904" y="7054"/>
                  <a:pt x="18860" y="7078"/>
                  <a:pt x="18817" y="7072"/>
                </a:cubicBezTo>
                <a:cubicBezTo>
                  <a:pt x="18629" y="7048"/>
                  <a:pt x="18468" y="7369"/>
                  <a:pt x="18355" y="7701"/>
                </a:cubicBezTo>
                <a:cubicBezTo>
                  <a:pt x="18339" y="7737"/>
                  <a:pt x="18307" y="7762"/>
                  <a:pt x="18269" y="7756"/>
                </a:cubicBezTo>
                <a:cubicBezTo>
                  <a:pt x="18172" y="7738"/>
                  <a:pt x="18069" y="7754"/>
                  <a:pt x="17988" y="7839"/>
                </a:cubicBezTo>
                <a:cubicBezTo>
                  <a:pt x="17451" y="8371"/>
                  <a:pt x="16958" y="8547"/>
                  <a:pt x="16490" y="8680"/>
                </a:cubicBezTo>
                <a:cubicBezTo>
                  <a:pt x="16452" y="8692"/>
                  <a:pt x="16413" y="8669"/>
                  <a:pt x="16403" y="8632"/>
                </a:cubicBezTo>
                <a:cubicBezTo>
                  <a:pt x="16209" y="8119"/>
                  <a:pt x="15984" y="7634"/>
                  <a:pt x="15721" y="7168"/>
                </a:cubicBezTo>
                <a:cubicBezTo>
                  <a:pt x="15495" y="6769"/>
                  <a:pt x="15193" y="6438"/>
                  <a:pt x="14844" y="6190"/>
                </a:cubicBezTo>
                <a:cubicBezTo>
                  <a:pt x="14811" y="6166"/>
                  <a:pt x="14807" y="6116"/>
                  <a:pt x="14834" y="6086"/>
                </a:cubicBezTo>
                <a:cubicBezTo>
                  <a:pt x="14877" y="6043"/>
                  <a:pt x="14903" y="6002"/>
                  <a:pt x="14914" y="5959"/>
                </a:cubicBezTo>
                <a:cubicBezTo>
                  <a:pt x="14957" y="5802"/>
                  <a:pt x="14914" y="5475"/>
                  <a:pt x="14817" y="5088"/>
                </a:cubicBezTo>
                <a:cubicBezTo>
                  <a:pt x="14806" y="5040"/>
                  <a:pt x="14818" y="4987"/>
                  <a:pt x="14855" y="4950"/>
                </a:cubicBezTo>
                <a:cubicBezTo>
                  <a:pt x="14958" y="4848"/>
                  <a:pt x="15060" y="4721"/>
                  <a:pt x="15146" y="4552"/>
                </a:cubicBezTo>
                <a:cubicBezTo>
                  <a:pt x="15490" y="3875"/>
                  <a:pt x="15747" y="3094"/>
                  <a:pt x="15694" y="2634"/>
                </a:cubicBezTo>
                <a:cubicBezTo>
                  <a:pt x="16274" y="2453"/>
                  <a:pt x="17247" y="2121"/>
                  <a:pt x="17226" y="1933"/>
                </a:cubicBezTo>
                <a:cubicBezTo>
                  <a:pt x="17215" y="1867"/>
                  <a:pt x="17205" y="1812"/>
                  <a:pt x="17194" y="1758"/>
                </a:cubicBezTo>
                <a:cubicBezTo>
                  <a:pt x="17463" y="1691"/>
                  <a:pt x="17827" y="1588"/>
                  <a:pt x="17854" y="1521"/>
                </a:cubicBezTo>
                <a:cubicBezTo>
                  <a:pt x="17881" y="1443"/>
                  <a:pt x="17806" y="1196"/>
                  <a:pt x="17720" y="1172"/>
                </a:cubicBezTo>
                <a:cubicBezTo>
                  <a:pt x="17655" y="1154"/>
                  <a:pt x="17312" y="1377"/>
                  <a:pt x="17113" y="1510"/>
                </a:cubicBezTo>
                <a:cubicBezTo>
                  <a:pt x="17102" y="1486"/>
                  <a:pt x="17092" y="1462"/>
                  <a:pt x="17081" y="1438"/>
                </a:cubicBezTo>
                <a:cubicBezTo>
                  <a:pt x="16990" y="1227"/>
                  <a:pt x="15936" y="1939"/>
                  <a:pt x="15479" y="2266"/>
                </a:cubicBezTo>
                <a:cubicBezTo>
                  <a:pt x="15463" y="2260"/>
                  <a:pt x="15451" y="2253"/>
                  <a:pt x="15435" y="2247"/>
                </a:cubicBezTo>
                <a:cubicBezTo>
                  <a:pt x="15005" y="2120"/>
                  <a:pt x="14630" y="3433"/>
                  <a:pt x="14506" y="3983"/>
                </a:cubicBezTo>
                <a:cubicBezTo>
                  <a:pt x="14495" y="4025"/>
                  <a:pt x="14447" y="4031"/>
                  <a:pt x="14425" y="3994"/>
                </a:cubicBezTo>
                <a:cubicBezTo>
                  <a:pt x="14114" y="3323"/>
                  <a:pt x="13689" y="2732"/>
                  <a:pt x="13243" y="2678"/>
                </a:cubicBezTo>
                <a:cubicBezTo>
                  <a:pt x="13141" y="2666"/>
                  <a:pt x="13012" y="2677"/>
                  <a:pt x="12888" y="2714"/>
                </a:cubicBezTo>
                <a:cubicBezTo>
                  <a:pt x="12845" y="2726"/>
                  <a:pt x="12796" y="2689"/>
                  <a:pt x="12796" y="2634"/>
                </a:cubicBezTo>
                <a:cubicBezTo>
                  <a:pt x="12774" y="2259"/>
                  <a:pt x="12662" y="2019"/>
                  <a:pt x="12517" y="1861"/>
                </a:cubicBezTo>
                <a:cubicBezTo>
                  <a:pt x="12485" y="1825"/>
                  <a:pt x="12484" y="1771"/>
                  <a:pt x="12522" y="1741"/>
                </a:cubicBezTo>
                <a:cubicBezTo>
                  <a:pt x="12554" y="1716"/>
                  <a:pt x="12580" y="1686"/>
                  <a:pt x="12613" y="1656"/>
                </a:cubicBezTo>
                <a:cubicBezTo>
                  <a:pt x="12935" y="1365"/>
                  <a:pt x="12565" y="1268"/>
                  <a:pt x="12715" y="1087"/>
                </a:cubicBezTo>
                <a:cubicBezTo>
                  <a:pt x="12866" y="906"/>
                  <a:pt x="13135" y="864"/>
                  <a:pt x="13291" y="205"/>
                </a:cubicBezTo>
                <a:cubicBezTo>
                  <a:pt x="13320" y="82"/>
                  <a:pt x="13114" y="-26"/>
                  <a:pt x="12994" y="6"/>
                </a:cubicBezTo>
                <a:close/>
                <a:moveTo>
                  <a:pt x="10753" y="6879"/>
                </a:moveTo>
                <a:cubicBezTo>
                  <a:pt x="11774" y="6879"/>
                  <a:pt x="12603" y="7519"/>
                  <a:pt x="12603" y="8317"/>
                </a:cubicBezTo>
                <a:cubicBezTo>
                  <a:pt x="12603" y="9115"/>
                  <a:pt x="11774" y="9757"/>
                  <a:pt x="10753" y="9757"/>
                </a:cubicBezTo>
                <a:cubicBezTo>
                  <a:pt x="9732" y="9757"/>
                  <a:pt x="8903" y="9115"/>
                  <a:pt x="8903" y="8317"/>
                </a:cubicBezTo>
                <a:cubicBezTo>
                  <a:pt x="8903" y="7519"/>
                  <a:pt x="9732" y="6879"/>
                  <a:pt x="10753" y="6879"/>
                </a:cubicBezTo>
                <a:close/>
                <a:moveTo>
                  <a:pt x="6941" y="8649"/>
                </a:moveTo>
                <a:cubicBezTo>
                  <a:pt x="7447" y="8740"/>
                  <a:pt x="7748" y="9588"/>
                  <a:pt x="7613" y="10537"/>
                </a:cubicBezTo>
                <a:cubicBezTo>
                  <a:pt x="7484" y="11486"/>
                  <a:pt x="6963" y="12186"/>
                  <a:pt x="6452" y="12095"/>
                </a:cubicBezTo>
                <a:cubicBezTo>
                  <a:pt x="5947" y="12005"/>
                  <a:pt x="5646" y="11159"/>
                  <a:pt x="5780" y="10210"/>
                </a:cubicBezTo>
                <a:cubicBezTo>
                  <a:pt x="5915" y="9261"/>
                  <a:pt x="6436" y="8559"/>
                  <a:pt x="6941" y="8649"/>
                </a:cubicBezTo>
                <a:close/>
                <a:moveTo>
                  <a:pt x="14560" y="8649"/>
                </a:moveTo>
                <a:cubicBezTo>
                  <a:pt x="15065" y="8559"/>
                  <a:pt x="15586" y="9255"/>
                  <a:pt x="15721" y="10210"/>
                </a:cubicBezTo>
                <a:cubicBezTo>
                  <a:pt x="15855" y="11165"/>
                  <a:pt x="15559" y="12005"/>
                  <a:pt x="15049" y="12095"/>
                </a:cubicBezTo>
                <a:cubicBezTo>
                  <a:pt x="14543" y="12186"/>
                  <a:pt x="14022" y="11492"/>
                  <a:pt x="13888" y="10537"/>
                </a:cubicBezTo>
                <a:cubicBezTo>
                  <a:pt x="13753" y="9588"/>
                  <a:pt x="14054" y="8740"/>
                  <a:pt x="14560" y="8649"/>
                </a:cubicBezTo>
                <a:close/>
                <a:moveTo>
                  <a:pt x="8006" y="12589"/>
                </a:moveTo>
                <a:cubicBezTo>
                  <a:pt x="8163" y="12585"/>
                  <a:pt x="8330" y="12608"/>
                  <a:pt x="8500" y="12664"/>
                </a:cubicBezTo>
                <a:cubicBezTo>
                  <a:pt x="9183" y="12882"/>
                  <a:pt x="9662" y="13517"/>
                  <a:pt x="9560" y="14085"/>
                </a:cubicBezTo>
                <a:cubicBezTo>
                  <a:pt x="9463" y="14647"/>
                  <a:pt x="8828" y="14932"/>
                  <a:pt x="8146" y="14708"/>
                </a:cubicBezTo>
                <a:cubicBezTo>
                  <a:pt x="7463" y="14491"/>
                  <a:pt x="6991" y="13856"/>
                  <a:pt x="7087" y="13288"/>
                </a:cubicBezTo>
                <a:cubicBezTo>
                  <a:pt x="7160" y="12866"/>
                  <a:pt x="7535" y="12600"/>
                  <a:pt x="8006" y="12589"/>
                </a:cubicBezTo>
                <a:close/>
                <a:moveTo>
                  <a:pt x="13496" y="12590"/>
                </a:moveTo>
                <a:cubicBezTo>
                  <a:pt x="13967" y="12603"/>
                  <a:pt x="14341" y="12866"/>
                  <a:pt x="14414" y="13288"/>
                </a:cubicBezTo>
                <a:cubicBezTo>
                  <a:pt x="14510" y="13850"/>
                  <a:pt x="14038" y="14485"/>
                  <a:pt x="13355" y="14708"/>
                </a:cubicBezTo>
                <a:cubicBezTo>
                  <a:pt x="12672" y="14926"/>
                  <a:pt x="12043" y="14647"/>
                  <a:pt x="11941" y="14085"/>
                </a:cubicBezTo>
                <a:cubicBezTo>
                  <a:pt x="11844" y="13523"/>
                  <a:pt x="12318" y="12888"/>
                  <a:pt x="13001" y="12664"/>
                </a:cubicBezTo>
                <a:cubicBezTo>
                  <a:pt x="13171" y="12610"/>
                  <a:pt x="13339" y="12586"/>
                  <a:pt x="13496" y="12590"/>
                </a:cubicBezTo>
                <a:close/>
                <a:moveTo>
                  <a:pt x="7106" y="15893"/>
                </a:moveTo>
                <a:cubicBezTo>
                  <a:pt x="7429" y="15860"/>
                  <a:pt x="7851" y="16099"/>
                  <a:pt x="8178" y="16539"/>
                </a:cubicBezTo>
                <a:cubicBezTo>
                  <a:pt x="8618" y="17125"/>
                  <a:pt x="8726" y="17833"/>
                  <a:pt x="8415" y="18130"/>
                </a:cubicBezTo>
                <a:cubicBezTo>
                  <a:pt x="8103" y="18426"/>
                  <a:pt x="7496" y="18197"/>
                  <a:pt x="7060" y="17610"/>
                </a:cubicBezTo>
                <a:cubicBezTo>
                  <a:pt x="6620" y="17030"/>
                  <a:pt x="6517" y="16316"/>
                  <a:pt x="6824" y="16019"/>
                </a:cubicBezTo>
                <a:cubicBezTo>
                  <a:pt x="6902" y="15945"/>
                  <a:pt x="6998" y="15904"/>
                  <a:pt x="7106" y="15893"/>
                </a:cubicBezTo>
                <a:close/>
                <a:moveTo>
                  <a:pt x="14404" y="15895"/>
                </a:moveTo>
                <a:cubicBezTo>
                  <a:pt x="14510" y="15905"/>
                  <a:pt x="14606" y="15945"/>
                  <a:pt x="14682" y="16019"/>
                </a:cubicBezTo>
                <a:cubicBezTo>
                  <a:pt x="14989" y="16322"/>
                  <a:pt x="14883" y="17030"/>
                  <a:pt x="14447" y="17610"/>
                </a:cubicBezTo>
                <a:cubicBezTo>
                  <a:pt x="14006" y="18191"/>
                  <a:pt x="13398" y="18426"/>
                  <a:pt x="13091" y="18130"/>
                </a:cubicBezTo>
                <a:cubicBezTo>
                  <a:pt x="12780" y="17833"/>
                  <a:pt x="12888" y="17119"/>
                  <a:pt x="13328" y="16539"/>
                </a:cubicBezTo>
                <a:cubicBezTo>
                  <a:pt x="13659" y="16104"/>
                  <a:pt x="14083" y="15863"/>
                  <a:pt x="14404" y="15895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B51600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46" name="Candle"/>
          <p:cNvSpPr/>
          <p:nvPr/>
        </p:nvSpPr>
        <p:spPr>
          <a:xfrm>
            <a:off x="1188117" y="3995551"/>
            <a:ext cx="453775" cy="1020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0447" y="0"/>
                </a:moveTo>
                <a:cubicBezTo>
                  <a:pt x="10654" y="1112"/>
                  <a:pt x="8737" y="1133"/>
                  <a:pt x="8737" y="2024"/>
                </a:cubicBezTo>
                <a:cubicBezTo>
                  <a:pt x="8737" y="2402"/>
                  <a:pt x="9149" y="2748"/>
                  <a:pt x="9841" y="3044"/>
                </a:cubicBezTo>
                <a:cubicBezTo>
                  <a:pt x="9841" y="3034"/>
                  <a:pt x="9841" y="3023"/>
                  <a:pt x="9841" y="3012"/>
                </a:cubicBezTo>
                <a:cubicBezTo>
                  <a:pt x="9841" y="2618"/>
                  <a:pt x="10206" y="2261"/>
                  <a:pt x="10789" y="2007"/>
                </a:cubicBezTo>
                <a:cubicBezTo>
                  <a:pt x="11371" y="2261"/>
                  <a:pt x="11737" y="2618"/>
                  <a:pt x="11737" y="3012"/>
                </a:cubicBezTo>
                <a:cubicBezTo>
                  <a:pt x="11737" y="3023"/>
                  <a:pt x="11737" y="3034"/>
                  <a:pt x="11737" y="3044"/>
                </a:cubicBezTo>
                <a:cubicBezTo>
                  <a:pt x="12440" y="2753"/>
                  <a:pt x="12840" y="2402"/>
                  <a:pt x="12840" y="2024"/>
                </a:cubicBezTo>
                <a:cubicBezTo>
                  <a:pt x="12852" y="1387"/>
                  <a:pt x="12292" y="551"/>
                  <a:pt x="10447" y="0"/>
                </a:cubicBezTo>
                <a:close/>
                <a:moveTo>
                  <a:pt x="10303" y="3390"/>
                </a:moveTo>
                <a:lnTo>
                  <a:pt x="10303" y="4578"/>
                </a:lnTo>
                <a:lnTo>
                  <a:pt x="815" y="7016"/>
                </a:lnTo>
                <a:cubicBezTo>
                  <a:pt x="318" y="7146"/>
                  <a:pt x="0" y="7383"/>
                  <a:pt x="0" y="7642"/>
                </a:cubicBezTo>
                <a:cubicBezTo>
                  <a:pt x="0" y="7642"/>
                  <a:pt x="0" y="21195"/>
                  <a:pt x="0" y="21422"/>
                </a:cubicBezTo>
                <a:cubicBezTo>
                  <a:pt x="0" y="21600"/>
                  <a:pt x="315" y="21599"/>
                  <a:pt x="315" y="21599"/>
                </a:cubicBezTo>
                <a:lnTo>
                  <a:pt x="21346" y="21599"/>
                </a:lnTo>
                <a:cubicBezTo>
                  <a:pt x="21346" y="21599"/>
                  <a:pt x="21600" y="21595"/>
                  <a:pt x="21600" y="21422"/>
                </a:cubicBezTo>
                <a:cubicBezTo>
                  <a:pt x="21600" y="21190"/>
                  <a:pt x="21600" y="7642"/>
                  <a:pt x="21600" y="7642"/>
                </a:cubicBezTo>
                <a:cubicBezTo>
                  <a:pt x="21588" y="7383"/>
                  <a:pt x="21287" y="7146"/>
                  <a:pt x="20777" y="7016"/>
                </a:cubicBezTo>
                <a:lnTo>
                  <a:pt x="11274" y="4578"/>
                </a:lnTo>
                <a:lnTo>
                  <a:pt x="11274" y="3390"/>
                </a:lnTo>
                <a:lnTo>
                  <a:pt x="10303" y="3390"/>
                </a:lnTo>
                <a:close/>
              </a:path>
            </a:pathLst>
          </a:custGeom>
          <a:solidFill>
            <a:srgbClr val="FE93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47" name="Light Bulb"/>
          <p:cNvSpPr/>
          <p:nvPr/>
        </p:nvSpPr>
        <p:spPr>
          <a:xfrm>
            <a:off x="7005974" y="3961343"/>
            <a:ext cx="520395" cy="1088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75" h="21559" fill="norm" stroke="1" extrusionOk="0">
                <a:moveTo>
                  <a:pt x="12717" y="4"/>
                </a:moveTo>
                <a:cubicBezTo>
                  <a:pt x="12565" y="10"/>
                  <a:pt x="12412" y="24"/>
                  <a:pt x="12259" y="46"/>
                </a:cubicBezTo>
                <a:lnTo>
                  <a:pt x="1647" y="1578"/>
                </a:lnTo>
                <a:cubicBezTo>
                  <a:pt x="431" y="1754"/>
                  <a:pt x="-265" y="2378"/>
                  <a:pt x="94" y="2973"/>
                </a:cubicBezTo>
                <a:cubicBezTo>
                  <a:pt x="389" y="3462"/>
                  <a:pt x="1303" y="3778"/>
                  <a:pt x="2295" y="3778"/>
                </a:cubicBezTo>
                <a:cubicBezTo>
                  <a:pt x="2510" y="3778"/>
                  <a:pt x="2729" y="3764"/>
                  <a:pt x="2946" y="3733"/>
                </a:cubicBezTo>
                <a:lnTo>
                  <a:pt x="13561" y="2200"/>
                </a:lnTo>
                <a:cubicBezTo>
                  <a:pt x="14777" y="2024"/>
                  <a:pt x="15470" y="1400"/>
                  <a:pt x="15111" y="805"/>
                </a:cubicBezTo>
                <a:cubicBezTo>
                  <a:pt x="14797" y="285"/>
                  <a:pt x="13782" y="-41"/>
                  <a:pt x="12717" y="4"/>
                </a:cubicBezTo>
                <a:close/>
                <a:moveTo>
                  <a:pt x="18601" y="1858"/>
                </a:moveTo>
                <a:cubicBezTo>
                  <a:pt x="18449" y="1864"/>
                  <a:pt x="18294" y="1877"/>
                  <a:pt x="18142" y="1898"/>
                </a:cubicBezTo>
                <a:lnTo>
                  <a:pt x="1788" y="4201"/>
                </a:lnTo>
                <a:cubicBezTo>
                  <a:pt x="570" y="4372"/>
                  <a:pt x="-137" y="4994"/>
                  <a:pt x="214" y="5590"/>
                </a:cubicBezTo>
                <a:cubicBezTo>
                  <a:pt x="504" y="6082"/>
                  <a:pt x="1425" y="6404"/>
                  <a:pt x="2422" y="6404"/>
                </a:cubicBezTo>
                <a:cubicBezTo>
                  <a:pt x="2633" y="6404"/>
                  <a:pt x="2844" y="6388"/>
                  <a:pt x="3056" y="6358"/>
                </a:cubicBezTo>
                <a:lnTo>
                  <a:pt x="19413" y="4058"/>
                </a:lnTo>
                <a:cubicBezTo>
                  <a:pt x="20632" y="3886"/>
                  <a:pt x="21335" y="3264"/>
                  <a:pt x="20984" y="2668"/>
                </a:cubicBezTo>
                <a:cubicBezTo>
                  <a:pt x="20677" y="2147"/>
                  <a:pt x="19664" y="1817"/>
                  <a:pt x="18601" y="1858"/>
                </a:cubicBezTo>
                <a:close/>
                <a:moveTo>
                  <a:pt x="17333" y="4738"/>
                </a:moveTo>
                <a:cubicBezTo>
                  <a:pt x="17181" y="4744"/>
                  <a:pt x="17027" y="4757"/>
                  <a:pt x="16875" y="4778"/>
                </a:cubicBezTo>
                <a:lnTo>
                  <a:pt x="1661" y="6921"/>
                </a:lnTo>
                <a:cubicBezTo>
                  <a:pt x="442" y="7092"/>
                  <a:pt x="-261" y="7715"/>
                  <a:pt x="90" y="8310"/>
                </a:cubicBezTo>
                <a:cubicBezTo>
                  <a:pt x="380" y="8803"/>
                  <a:pt x="1297" y="9122"/>
                  <a:pt x="2295" y="9122"/>
                </a:cubicBezTo>
                <a:cubicBezTo>
                  <a:pt x="2505" y="9122"/>
                  <a:pt x="2720" y="9108"/>
                  <a:pt x="2932" y="9078"/>
                </a:cubicBezTo>
                <a:lnTo>
                  <a:pt x="18146" y="6938"/>
                </a:lnTo>
                <a:cubicBezTo>
                  <a:pt x="19365" y="6766"/>
                  <a:pt x="20067" y="6144"/>
                  <a:pt x="19717" y="5548"/>
                </a:cubicBezTo>
                <a:cubicBezTo>
                  <a:pt x="19409" y="5027"/>
                  <a:pt x="18396" y="4697"/>
                  <a:pt x="17333" y="4738"/>
                </a:cubicBezTo>
                <a:close/>
                <a:moveTo>
                  <a:pt x="17460" y="7419"/>
                </a:moveTo>
                <a:cubicBezTo>
                  <a:pt x="17308" y="7425"/>
                  <a:pt x="17154" y="7440"/>
                  <a:pt x="17002" y="7462"/>
                </a:cubicBezTo>
                <a:lnTo>
                  <a:pt x="1788" y="9602"/>
                </a:lnTo>
                <a:cubicBezTo>
                  <a:pt x="570" y="9774"/>
                  <a:pt x="-137" y="10396"/>
                  <a:pt x="214" y="10992"/>
                </a:cubicBezTo>
                <a:cubicBezTo>
                  <a:pt x="504" y="11484"/>
                  <a:pt x="1425" y="11804"/>
                  <a:pt x="2422" y="11804"/>
                </a:cubicBezTo>
                <a:cubicBezTo>
                  <a:pt x="2633" y="11804"/>
                  <a:pt x="2844" y="11790"/>
                  <a:pt x="3056" y="11760"/>
                </a:cubicBezTo>
                <a:lnTo>
                  <a:pt x="3087" y="11756"/>
                </a:lnTo>
                <a:lnTo>
                  <a:pt x="3087" y="12996"/>
                </a:lnTo>
                <a:lnTo>
                  <a:pt x="1602" y="12996"/>
                </a:lnTo>
                <a:lnTo>
                  <a:pt x="1602" y="15383"/>
                </a:lnTo>
                <a:lnTo>
                  <a:pt x="3070" y="17744"/>
                </a:lnTo>
                <a:lnTo>
                  <a:pt x="3073" y="17739"/>
                </a:lnTo>
                <a:cubicBezTo>
                  <a:pt x="3091" y="17917"/>
                  <a:pt x="3391" y="18059"/>
                  <a:pt x="3759" y="18059"/>
                </a:cubicBezTo>
                <a:lnTo>
                  <a:pt x="4589" y="18059"/>
                </a:lnTo>
                <a:cubicBezTo>
                  <a:pt x="4586" y="18071"/>
                  <a:pt x="4578" y="18084"/>
                  <a:pt x="4578" y="18096"/>
                </a:cubicBezTo>
                <a:lnTo>
                  <a:pt x="4578" y="18647"/>
                </a:lnTo>
                <a:cubicBezTo>
                  <a:pt x="4578" y="18829"/>
                  <a:pt x="4855" y="18981"/>
                  <a:pt x="5212" y="19009"/>
                </a:cubicBezTo>
                <a:cubicBezTo>
                  <a:pt x="5127" y="19063"/>
                  <a:pt x="5074" y="19129"/>
                  <a:pt x="5074" y="19203"/>
                </a:cubicBezTo>
                <a:lnTo>
                  <a:pt x="5074" y="19686"/>
                </a:lnTo>
                <a:cubicBezTo>
                  <a:pt x="5074" y="19863"/>
                  <a:pt x="5371" y="20008"/>
                  <a:pt x="5732" y="20008"/>
                </a:cubicBezTo>
                <a:lnTo>
                  <a:pt x="5939" y="20008"/>
                </a:lnTo>
                <a:lnTo>
                  <a:pt x="5939" y="20449"/>
                </a:lnTo>
                <a:cubicBezTo>
                  <a:pt x="5939" y="20620"/>
                  <a:pt x="6223" y="20761"/>
                  <a:pt x="6573" y="20761"/>
                </a:cubicBezTo>
                <a:lnTo>
                  <a:pt x="7685" y="20761"/>
                </a:lnTo>
                <a:cubicBezTo>
                  <a:pt x="7802" y="21210"/>
                  <a:pt x="8711" y="21559"/>
                  <a:pt x="9814" y="21559"/>
                </a:cubicBezTo>
                <a:cubicBezTo>
                  <a:pt x="10917" y="21559"/>
                  <a:pt x="11826" y="21210"/>
                  <a:pt x="11943" y="20761"/>
                </a:cubicBezTo>
                <a:lnTo>
                  <a:pt x="13052" y="20761"/>
                </a:lnTo>
                <a:cubicBezTo>
                  <a:pt x="13401" y="20761"/>
                  <a:pt x="13689" y="20620"/>
                  <a:pt x="13689" y="20449"/>
                </a:cubicBezTo>
                <a:lnTo>
                  <a:pt x="13689" y="20008"/>
                </a:lnTo>
                <a:lnTo>
                  <a:pt x="13895" y="20008"/>
                </a:lnTo>
                <a:cubicBezTo>
                  <a:pt x="14257" y="20008"/>
                  <a:pt x="14553" y="19863"/>
                  <a:pt x="14553" y="19686"/>
                </a:cubicBezTo>
                <a:lnTo>
                  <a:pt x="14553" y="19203"/>
                </a:lnTo>
                <a:cubicBezTo>
                  <a:pt x="14553" y="19129"/>
                  <a:pt x="14501" y="19063"/>
                  <a:pt x="14416" y="19009"/>
                </a:cubicBezTo>
                <a:cubicBezTo>
                  <a:pt x="14773" y="18981"/>
                  <a:pt x="15046" y="18829"/>
                  <a:pt x="15046" y="18647"/>
                </a:cubicBezTo>
                <a:lnTo>
                  <a:pt x="15046" y="18096"/>
                </a:lnTo>
                <a:cubicBezTo>
                  <a:pt x="15046" y="18084"/>
                  <a:pt x="15042" y="18071"/>
                  <a:pt x="15039" y="18059"/>
                </a:cubicBezTo>
                <a:lnTo>
                  <a:pt x="15869" y="18059"/>
                </a:lnTo>
                <a:cubicBezTo>
                  <a:pt x="16185" y="18059"/>
                  <a:pt x="16451" y="17953"/>
                  <a:pt x="16530" y="17810"/>
                </a:cubicBezTo>
                <a:lnTo>
                  <a:pt x="16558" y="17852"/>
                </a:lnTo>
                <a:lnTo>
                  <a:pt x="18025" y="15491"/>
                </a:lnTo>
                <a:lnTo>
                  <a:pt x="18025" y="12996"/>
                </a:lnTo>
                <a:lnTo>
                  <a:pt x="16610" y="12996"/>
                </a:lnTo>
                <a:lnTo>
                  <a:pt x="16610" y="9853"/>
                </a:lnTo>
                <a:lnTo>
                  <a:pt x="18273" y="9619"/>
                </a:lnTo>
                <a:cubicBezTo>
                  <a:pt x="19492" y="9448"/>
                  <a:pt x="20195" y="8825"/>
                  <a:pt x="19844" y="8230"/>
                </a:cubicBezTo>
                <a:cubicBezTo>
                  <a:pt x="19538" y="7708"/>
                  <a:pt x="18524" y="7378"/>
                  <a:pt x="17460" y="7419"/>
                </a:cubicBezTo>
                <a:close/>
                <a:moveTo>
                  <a:pt x="12018" y="10498"/>
                </a:moveTo>
                <a:lnTo>
                  <a:pt x="12018" y="12996"/>
                </a:lnTo>
                <a:lnTo>
                  <a:pt x="7678" y="12996"/>
                </a:lnTo>
                <a:lnTo>
                  <a:pt x="7678" y="11110"/>
                </a:lnTo>
                <a:lnTo>
                  <a:pt x="12018" y="10498"/>
                </a:lnTo>
                <a:close/>
              </a:path>
            </a:pathLst>
          </a:custGeom>
          <a:solidFill>
            <a:srgbClr val="FE93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48" name="Line"/>
          <p:cNvSpPr/>
          <p:nvPr/>
        </p:nvSpPr>
        <p:spPr>
          <a:xfrm flipV="1">
            <a:off x="5075701" y="5364718"/>
            <a:ext cx="350694" cy="1760572"/>
          </a:xfrm>
          <a:prstGeom prst="line">
            <a:avLst/>
          </a:prstGeom>
          <a:ln w="25400">
            <a:solidFill>
              <a:srgbClr val="EE230C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49" name="bug introduced…"/>
          <p:cNvSpPr txBox="1"/>
          <p:nvPr/>
        </p:nvSpPr>
        <p:spPr>
          <a:xfrm>
            <a:off x="3922164" y="7122781"/>
            <a:ext cx="233496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rgbClr val="EE230C"/>
                </a:solidFill>
              </a:defRPr>
            </a:pPr>
            <a:r>
              <a:t>bug introduced</a:t>
            </a:r>
          </a:p>
          <a:p>
            <a:pPr>
              <a:defRPr b="0">
                <a:solidFill>
                  <a:srgbClr val="EE230C"/>
                </a:solidFill>
              </a:defRPr>
            </a:pPr>
            <a:r>
              <a:t>along with feature</a:t>
            </a:r>
          </a:p>
        </p:txBody>
      </p:sp>
      <p:sp>
        <p:nvSpPr>
          <p:cNvPr id="250" name="Line"/>
          <p:cNvSpPr/>
          <p:nvPr/>
        </p:nvSpPr>
        <p:spPr>
          <a:xfrm flipV="1">
            <a:off x="9647702" y="5359812"/>
            <a:ext cx="1" cy="1765479"/>
          </a:xfrm>
          <a:prstGeom prst="line">
            <a:avLst/>
          </a:prstGeom>
          <a:ln w="25400">
            <a:solidFill>
              <a:srgbClr val="EE230C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51" name="somebody notices…"/>
          <p:cNvSpPr txBox="1"/>
          <p:nvPr/>
        </p:nvSpPr>
        <p:spPr>
          <a:xfrm>
            <a:off x="8426596" y="7122781"/>
            <a:ext cx="247010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rgbClr val="EE230C"/>
                </a:solidFill>
              </a:defRPr>
            </a:pPr>
            <a:r>
              <a:t>somebody notices</a:t>
            </a:r>
          </a:p>
          <a:p>
            <a:pPr>
              <a:defRPr b="0">
                <a:solidFill>
                  <a:srgbClr val="EE230C"/>
                </a:solidFill>
              </a:defRPr>
            </a:pPr>
            <a:r>
              <a:t>bug after commit 3</a:t>
            </a:r>
          </a:p>
        </p:txBody>
      </p:sp>
      <p:sp>
        <p:nvSpPr>
          <p:cNvPr id="252" name="Line"/>
          <p:cNvSpPr/>
          <p:nvPr/>
        </p:nvSpPr>
        <p:spPr>
          <a:xfrm flipH="1">
            <a:off x="3338038" y="3937094"/>
            <a:ext cx="361540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53" name="Line"/>
          <p:cNvSpPr/>
          <p:nvPr/>
        </p:nvSpPr>
        <p:spPr>
          <a:xfrm flipH="1">
            <a:off x="6195538" y="3937094"/>
            <a:ext cx="361540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54" name="who will get blamed?"/>
          <p:cNvSpPr txBox="1"/>
          <p:nvPr/>
        </p:nvSpPr>
        <p:spPr>
          <a:xfrm>
            <a:off x="5030008" y="8619777"/>
            <a:ext cx="269259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EE230C"/>
                </a:solidFill>
              </a:defRPr>
            </a:lvl1pPr>
          </a:lstStyle>
          <a:p>
            <a:pPr/>
            <a:r>
              <a:t>who will get blamed?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Use case 1: troubleshooting discovered bug"/>
          <p:cNvSpPr txBox="1"/>
          <p:nvPr>
            <p:ph type="title"/>
          </p:nvPr>
        </p:nvSpPr>
        <p:spPr>
          <a:xfrm>
            <a:off x="952500" y="254000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Use case 1: troubleshooting discovered bug</a:t>
            </a:r>
          </a:p>
        </p:txBody>
      </p:sp>
      <p:sp>
        <p:nvSpPr>
          <p:cNvPr id="257" name="Line"/>
          <p:cNvSpPr/>
          <p:nvPr/>
        </p:nvSpPr>
        <p:spPr>
          <a:xfrm>
            <a:off x="970854" y="5740400"/>
            <a:ext cx="1109980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58" name="time"/>
          <p:cNvSpPr txBox="1"/>
          <p:nvPr/>
        </p:nvSpPr>
        <p:spPr>
          <a:xfrm>
            <a:off x="6170586" y="5872336"/>
            <a:ext cx="6636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time</a:t>
            </a:r>
          </a:p>
        </p:txBody>
      </p:sp>
      <p:sp>
        <p:nvSpPr>
          <p:cNvPr id="259" name="Rounded Rectangle"/>
          <p:cNvSpPr/>
          <p:nvPr/>
        </p:nvSpPr>
        <p:spPr>
          <a:xfrm>
            <a:off x="950229" y="2464828"/>
            <a:ext cx="2421846" cy="2773384"/>
          </a:xfrm>
          <a:prstGeom prst="roundRect">
            <a:avLst>
              <a:gd name="adj" fmla="val 12101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260" name="commit 1…"/>
          <p:cNvSpPr txBox="1"/>
          <p:nvPr/>
        </p:nvSpPr>
        <p:spPr>
          <a:xfrm>
            <a:off x="1044840" y="2768832"/>
            <a:ext cx="1759968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2000"/>
            </a:pPr>
            <a:r>
              <a:t>commit 1</a:t>
            </a:r>
          </a:p>
          <a:p>
            <a:pPr algn="l"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msg: first version</a:t>
            </a:r>
          </a:p>
          <a:p>
            <a:pPr algn="l"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author: </a:t>
            </a:r>
            <a:r>
              <a:t>Gurmail</a:t>
            </a:r>
          </a:p>
        </p:txBody>
      </p:sp>
      <p:sp>
        <p:nvSpPr>
          <p:cNvPr id="261" name="Rounded Rectangle"/>
          <p:cNvSpPr/>
          <p:nvPr/>
        </p:nvSpPr>
        <p:spPr>
          <a:xfrm>
            <a:off x="3709780" y="2464828"/>
            <a:ext cx="2522806" cy="2773384"/>
          </a:xfrm>
          <a:prstGeom prst="roundRect">
            <a:avLst>
              <a:gd name="adj" fmla="val 1161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262" name="commit 2…"/>
          <p:cNvSpPr txBox="1"/>
          <p:nvPr/>
        </p:nvSpPr>
        <p:spPr>
          <a:xfrm>
            <a:off x="3804391" y="2768832"/>
            <a:ext cx="1892053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2000"/>
            </a:pPr>
            <a:r>
              <a:t>commit 2</a:t>
            </a:r>
          </a:p>
          <a:p>
            <a:pPr algn="l"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msg: upgrade light</a:t>
            </a:r>
          </a:p>
          <a:p>
            <a:pPr algn="l"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author: </a:t>
            </a:r>
            <a:r>
              <a:t>Gurmail</a:t>
            </a:r>
          </a:p>
        </p:txBody>
      </p:sp>
      <p:sp>
        <p:nvSpPr>
          <p:cNvPr id="263" name="Rounded Rectangle"/>
          <p:cNvSpPr/>
          <p:nvPr/>
        </p:nvSpPr>
        <p:spPr>
          <a:xfrm>
            <a:off x="6570291" y="2464828"/>
            <a:ext cx="2522806" cy="2773384"/>
          </a:xfrm>
          <a:prstGeom prst="roundRect">
            <a:avLst>
              <a:gd name="adj" fmla="val 1161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000"/>
            </a:pPr>
          </a:p>
        </p:txBody>
      </p:sp>
      <p:sp>
        <p:nvSpPr>
          <p:cNvPr id="264" name="commit 3…"/>
          <p:cNvSpPr txBox="1"/>
          <p:nvPr/>
        </p:nvSpPr>
        <p:spPr>
          <a:xfrm>
            <a:off x="6664904" y="2768832"/>
            <a:ext cx="1765425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2000"/>
            </a:pPr>
            <a:r>
              <a:t>commit 3</a:t>
            </a:r>
          </a:p>
          <a:p>
            <a:pPr algn="l"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msg: save energy</a:t>
            </a:r>
          </a:p>
          <a:p>
            <a:pPr algn="l"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author: </a:t>
            </a:r>
            <a:r>
              <a:t>Musa</a:t>
            </a:r>
          </a:p>
        </p:txBody>
      </p:sp>
      <p:sp>
        <p:nvSpPr>
          <p:cNvPr id="265" name="Light Bulb"/>
          <p:cNvSpPr/>
          <p:nvPr/>
        </p:nvSpPr>
        <p:spPr>
          <a:xfrm>
            <a:off x="4183972" y="4054476"/>
            <a:ext cx="520402" cy="9023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FE93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66" name="Ladybug"/>
          <p:cNvSpPr/>
          <p:nvPr/>
        </p:nvSpPr>
        <p:spPr>
          <a:xfrm>
            <a:off x="5008986" y="4118730"/>
            <a:ext cx="874338" cy="7738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403" fill="norm" stroke="1" extrusionOk="0">
                <a:moveTo>
                  <a:pt x="12994" y="6"/>
                </a:moveTo>
                <a:cubicBezTo>
                  <a:pt x="12954" y="17"/>
                  <a:pt x="12924" y="43"/>
                  <a:pt x="12915" y="89"/>
                </a:cubicBezTo>
                <a:cubicBezTo>
                  <a:pt x="12802" y="664"/>
                  <a:pt x="12613" y="797"/>
                  <a:pt x="12097" y="1136"/>
                </a:cubicBezTo>
                <a:cubicBezTo>
                  <a:pt x="11979" y="1215"/>
                  <a:pt x="11872" y="1317"/>
                  <a:pt x="11786" y="1419"/>
                </a:cubicBezTo>
                <a:cubicBezTo>
                  <a:pt x="11749" y="1468"/>
                  <a:pt x="11678" y="1468"/>
                  <a:pt x="11640" y="1414"/>
                </a:cubicBezTo>
                <a:cubicBezTo>
                  <a:pt x="11532" y="1244"/>
                  <a:pt x="11372" y="997"/>
                  <a:pt x="10738" y="1015"/>
                </a:cubicBezTo>
                <a:cubicBezTo>
                  <a:pt x="10104" y="997"/>
                  <a:pt x="9958" y="1244"/>
                  <a:pt x="9851" y="1414"/>
                </a:cubicBezTo>
                <a:cubicBezTo>
                  <a:pt x="9813" y="1468"/>
                  <a:pt x="9742" y="1468"/>
                  <a:pt x="9705" y="1419"/>
                </a:cubicBezTo>
                <a:cubicBezTo>
                  <a:pt x="9619" y="1311"/>
                  <a:pt x="9518" y="1215"/>
                  <a:pt x="9394" y="1136"/>
                </a:cubicBezTo>
                <a:cubicBezTo>
                  <a:pt x="8878" y="797"/>
                  <a:pt x="8694" y="670"/>
                  <a:pt x="8576" y="89"/>
                </a:cubicBezTo>
                <a:cubicBezTo>
                  <a:pt x="8538" y="-92"/>
                  <a:pt x="8162" y="41"/>
                  <a:pt x="8199" y="205"/>
                </a:cubicBezTo>
                <a:cubicBezTo>
                  <a:pt x="8355" y="870"/>
                  <a:pt x="8625" y="906"/>
                  <a:pt x="8776" y="1087"/>
                </a:cubicBezTo>
                <a:cubicBezTo>
                  <a:pt x="8926" y="1268"/>
                  <a:pt x="8554" y="1365"/>
                  <a:pt x="8876" y="1656"/>
                </a:cubicBezTo>
                <a:cubicBezTo>
                  <a:pt x="8909" y="1686"/>
                  <a:pt x="8942" y="1716"/>
                  <a:pt x="8969" y="1741"/>
                </a:cubicBezTo>
                <a:cubicBezTo>
                  <a:pt x="9007" y="1771"/>
                  <a:pt x="9006" y="1825"/>
                  <a:pt x="8974" y="1861"/>
                </a:cubicBezTo>
                <a:cubicBezTo>
                  <a:pt x="8829" y="2019"/>
                  <a:pt x="8717" y="2259"/>
                  <a:pt x="8695" y="2634"/>
                </a:cubicBezTo>
                <a:cubicBezTo>
                  <a:pt x="8690" y="2689"/>
                  <a:pt x="8646" y="2726"/>
                  <a:pt x="8603" y="2714"/>
                </a:cubicBezTo>
                <a:cubicBezTo>
                  <a:pt x="8479" y="2683"/>
                  <a:pt x="8360" y="2666"/>
                  <a:pt x="8258" y="2678"/>
                </a:cubicBezTo>
                <a:cubicBezTo>
                  <a:pt x="7817" y="2732"/>
                  <a:pt x="7393" y="3323"/>
                  <a:pt x="7076" y="3994"/>
                </a:cubicBezTo>
                <a:cubicBezTo>
                  <a:pt x="7059" y="4031"/>
                  <a:pt x="7006" y="4025"/>
                  <a:pt x="6995" y="3983"/>
                </a:cubicBezTo>
                <a:cubicBezTo>
                  <a:pt x="6871" y="3433"/>
                  <a:pt x="6496" y="2120"/>
                  <a:pt x="6066" y="2247"/>
                </a:cubicBezTo>
                <a:cubicBezTo>
                  <a:pt x="6050" y="2253"/>
                  <a:pt x="6033" y="2260"/>
                  <a:pt x="6022" y="2266"/>
                </a:cubicBezTo>
                <a:cubicBezTo>
                  <a:pt x="5565" y="1939"/>
                  <a:pt x="4513" y="1227"/>
                  <a:pt x="4421" y="1438"/>
                </a:cubicBezTo>
                <a:cubicBezTo>
                  <a:pt x="4411" y="1462"/>
                  <a:pt x="4398" y="1486"/>
                  <a:pt x="4388" y="1510"/>
                </a:cubicBezTo>
                <a:cubicBezTo>
                  <a:pt x="4189" y="1377"/>
                  <a:pt x="3851" y="1154"/>
                  <a:pt x="3781" y="1172"/>
                </a:cubicBezTo>
                <a:cubicBezTo>
                  <a:pt x="3695" y="1196"/>
                  <a:pt x="3620" y="1437"/>
                  <a:pt x="3647" y="1521"/>
                </a:cubicBezTo>
                <a:cubicBezTo>
                  <a:pt x="3668" y="1594"/>
                  <a:pt x="4038" y="1697"/>
                  <a:pt x="4307" y="1758"/>
                </a:cubicBezTo>
                <a:cubicBezTo>
                  <a:pt x="4296" y="1806"/>
                  <a:pt x="4286" y="1867"/>
                  <a:pt x="4275" y="1933"/>
                </a:cubicBezTo>
                <a:cubicBezTo>
                  <a:pt x="4254" y="2121"/>
                  <a:pt x="5221" y="2453"/>
                  <a:pt x="5807" y="2634"/>
                </a:cubicBezTo>
                <a:cubicBezTo>
                  <a:pt x="5753" y="3094"/>
                  <a:pt x="6018" y="3875"/>
                  <a:pt x="6357" y="4552"/>
                </a:cubicBezTo>
                <a:cubicBezTo>
                  <a:pt x="6443" y="4721"/>
                  <a:pt x="6538" y="4854"/>
                  <a:pt x="6646" y="4950"/>
                </a:cubicBezTo>
                <a:cubicBezTo>
                  <a:pt x="6683" y="4987"/>
                  <a:pt x="6695" y="5034"/>
                  <a:pt x="6684" y="5088"/>
                </a:cubicBezTo>
                <a:cubicBezTo>
                  <a:pt x="6582" y="5475"/>
                  <a:pt x="6538" y="5802"/>
                  <a:pt x="6587" y="5959"/>
                </a:cubicBezTo>
                <a:cubicBezTo>
                  <a:pt x="6597" y="6002"/>
                  <a:pt x="6624" y="6043"/>
                  <a:pt x="6667" y="6086"/>
                </a:cubicBezTo>
                <a:cubicBezTo>
                  <a:pt x="6694" y="6116"/>
                  <a:pt x="6690" y="6166"/>
                  <a:pt x="6657" y="6190"/>
                </a:cubicBezTo>
                <a:cubicBezTo>
                  <a:pt x="6313" y="6438"/>
                  <a:pt x="6012" y="6769"/>
                  <a:pt x="5780" y="7168"/>
                </a:cubicBezTo>
                <a:cubicBezTo>
                  <a:pt x="5517" y="7634"/>
                  <a:pt x="5286" y="8125"/>
                  <a:pt x="5098" y="8632"/>
                </a:cubicBezTo>
                <a:cubicBezTo>
                  <a:pt x="5082" y="8669"/>
                  <a:pt x="5045" y="8692"/>
                  <a:pt x="5013" y="8680"/>
                </a:cubicBezTo>
                <a:cubicBezTo>
                  <a:pt x="4545" y="8547"/>
                  <a:pt x="4050" y="8377"/>
                  <a:pt x="3512" y="7839"/>
                </a:cubicBezTo>
                <a:cubicBezTo>
                  <a:pt x="3432" y="7760"/>
                  <a:pt x="3334" y="7738"/>
                  <a:pt x="3232" y="7756"/>
                </a:cubicBezTo>
                <a:cubicBezTo>
                  <a:pt x="3194" y="7762"/>
                  <a:pt x="3157" y="7743"/>
                  <a:pt x="3146" y="7701"/>
                </a:cubicBezTo>
                <a:cubicBezTo>
                  <a:pt x="3028" y="7369"/>
                  <a:pt x="2872" y="7048"/>
                  <a:pt x="2684" y="7072"/>
                </a:cubicBezTo>
                <a:cubicBezTo>
                  <a:pt x="2641" y="7078"/>
                  <a:pt x="2604" y="7048"/>
                  <a:pt x="2594" y="7006"/>
                </a:cubicBezTo>
                <a:cubicBezTo>
                  <a:pt x="2491" y="6365"/>
                  <a:pt x="2323" y="6285"/>
                  <a:pt x="2237" y="6297"/>
                </a:cubicBezTo>
                <a:cubicBezTo>
                  <a:pt x="2200" y="6303"/>
                  <a:pt x="2167" y="6281"/>
                  <a:pt x="2157" y="6244"/>
                </a:cubicBezTo>
                <a:cubicBezTo>
                  <a:pt x="2028" y="5815"/>
                  <a:pt x="1974" y="5332"/>
                  <a:pt x="1668" y="5489"/>
                </a:cubicBezTo>
                <a:cubicBezTo>
                  <a:pt x="1318" y="5664"/>
                  <a:pt x="1743" y="6237"/>
                  <a:pt x="1883" y="6418"/>
                </a:cubicBezTo>
                <a:cubicBezTo>
                  <a:pt x="1904" y="6449"/>
                  <a:pt x="1909" y="6492"/>
                  <a:pt x="1888" y="6522"/>
                </a:cubicBezTo>
                <a:cubicBezTo>
                  <a:pt x="1834" y="6619"/>
                  <a:pt x="1787" y="6854"/>
                  <a:pt x="2276" y="7253"/>
                </a:cubicBezTo>
                <a:cubicBezTo>
                  <a:pt x="2303" y="7278"/>
                  <a:pt x="2319" y="7327"/>
                  <a:pt x="2303" y="7363"/>
                </a:cubicBezTo>
                <a:cubicBezTo>
                  <a:pt x="2195" y="7611"/>
                  <a:pt x="2469" y="7949"/>
                  <a:pt x="2716" y="8209"/>
                </a:cubicBezTo>
                <a:cubicBezTo>
                  <a:pt x="2738" y="8233"/>
                  <a:pt x="2749" y="8262"/>
                  <a:pt x="2738" y="8292"/>
                </a:cubicBezTo>
                <a:cubicBezTo>
                  <a:pt x="2695" y="8456"/>
                  <a:pt x="2706" y="8632"/>
                  <a:pt x="2809" y="8784"/>
                </a:cubicBezTo>
                <a:cubicBezTo>
                  <a:pt x="3088" y="9189"/>
                  <a:pt x="3937" y="9423"/>
                  <a:pt x="4717" y="9562"/>
                </a:cubicBezTo>
                <a:cubicBezTo>
                  <a:pt x="4765" y="9568"/>
                  <a:pt x="4792" y="9623"/>
                  <a:pt x="4781" y="9672"/>
                </a:cubicBezTo>
                <a:cubicBezTo>
                  <a:pt x="4550" y="10560"/>
                  <a:pt x="4437" y="11268"/>
                  <a:pt x="4448" y="12260"/>
                </a:cubicBezTo>
                <a:cubicBezTo>
                  <a:pt x="4448" y="12308"/>
                  <a:pt x="4415" y="12363"/>
                  <a:pt x="4378" y="12381"/>
                </a:cubicBezTo>
                <a:cubicBezTo>
                  <a:pt x="3152" y="12937"/>
                  <a:pt x="2533" y="14961"/>
                  <a:pt x="2501" y="16261"/>
                </a:cubicBezTo>
                <a:cubicBezTo>
                  <a:pt x="2501" y="16334"/>
                  <a:pt x="2426" y="16370"/>
                  <a:pt x="2372" y="16327"/>
                </a:cubicBezTo>
                <a:cubicBezTo>
                  <a:pt x="662" y="14786"/>
                  <a:pt x="72" y="14708"/>
                  <a:pt x="13" y="14871"/>
                </a:cubicBezTo>
                <a:cubicBezTo>
                  <a:pt x="-46" y="15040"/>
                  <a:pt x="99" y="15138"/>
                  <a:pt x="529" y="15313"/>
                </a:cubicBezTo>
                <a:cubicBezTo>
                  <a:pt x="593" y="15337"/>
                  <a:pt x="630" y="15416"/>
                  <a:pt x="620" y="15494"/>
                </a:cubicBezTo>
                <a:cubicBezTo>
                  <a:pt x="534" y="16032"/>
                  <a:pt x="899" y="16104"/>
                  <a:pt x="1098" y="16104"/>
                </a:cubicBezTo>
                <a:cubicBezTo>
                  <a:pt x="1174" y="16104"/>
                  <a:pt x="1243" y="16164"/>
                  <a:pt x="1265" y="16242"/>
                </a:cubicBezTo>
                <a:lnTo>
                  <a:pt x="1313" y="16418"/>
                </a:lnTo>
                <a:cubicBezTo>
                  <a:pt x="1335" y="16497"/>
                  <a:pt x="1388" y="16563"/>
                  <a:pt x="1458" y="16594"/>
                </a:cubicBezTo>
                <a:cubicBezTo>
                  <a:pt x="1662" y="16672"/>
                  <a:pt x="2103" y="16848"/>
                  <a:pt x="2474" y="17006"/>
                </a:cubicBezTo>
                <a:cubicBezTo>
                  <a:pt x="2533" y="17030"/>
                  <a:pt x="2577" y="17077"/>
                  <a:pt x="2604" y="17138"/>
                </a:cubicBezTo>
                <a:cubicBezTo>
                  <a:pt x="2657" y="17271"/>
                  <a:pt x="2732" y="17368"/>
                  <a:pt x="2824" y="17399"/>
                </a:cubicBezTo>
                <a:cubicBezTo>
                  <a:pt x="3657" y="17683"/>
                  <a:pt x="3764" y="14509"/>
                  <a:pt x="3958" y="13681"/>
                </a:cubicBezTo>
                <a:cubicBezTo>
                  <a:pt x="4028" y="13378"/>
                  <a:pt x="4189" y="13208"/>
                  <a:pt x="4361" y="13118"/>
                </a:cubicBezTo>
                <a:cubicBezTo>
                  <a:pt x="4409" y="13093"/>
                  <a:pt x="4468" y="13129"/>
                  <a:pt x="4468" y="13189"/>
                </a:cubicBezTo>
                <a:cubicBezTo>
                  <a:pt x="4753" y="16871"/>
                  <a:pt x="6899" y="19967"/>
                  <a:pt x="9861" y="21345"/>
                </a:cubicBezTo>
                <a:cubicBezTo>
                  <a:pt x="9866" y="21345"/>
                  <a:pt x="9866" y="21345"/>
                  <a:pt x="9871" y="21351"/>
                </a:cubicBezTo>
                <a:cubicBezTo>
                  <a:pt x="10215" y="21508"/>
                  <a:pt x="10593" y="21296"/>
                  <a:pt x="10711" y="20928"/>
                </a:cubicBezTo>
                <a:cubicBezTo>
                  <a:pt x="10738" y="20849"/>
                  <a:pt x="10763" y="20849"/>
                  <a:pt x="10785" y="20922"/>
                </a:cubicBezTo>
                <a:cubicBezTo>
                  <a:pt x="10871" y="21188"/>
                  <a:pt x="11097" y="21382"/>
                  <a:pt x="11366" y="21394"/>
                </a:cubicBezTo>
                <a:cubicBezTo>
                  <a:pt x="11522" y="21400"/>
                  <a:pt x="11576" y="21375"/>
                  <a:pt x="11635" y="21345"/>
                </a:cubicBezTo>
                <a:cubicBezTo>
                  <a:pt x="14597" y="19967"/>
                  <a:pt x="16743" y="16871"/>
                  <a:pt x="17028" y="13189"/>
                </a:cubicBezTo>
                <a:cubicBezTo>
                  <a:pt x="17033" y="13129"/>
                  <a:pt x="17087" y="13093"/>
                  <a:pt x="17135" y="13118"/>
                </a:cubicBezTo>
                <a:cubicBezTo>
                  <a:pt x="17307" y="13208"/>
                  <a:pt x="17468" y="13378"/>
                  <a:pt x="17538" y="13681"/>
                </a:cubicBezTo>
                <a:cubicBezTo>
                  <a:pt x="17732" y="14509"/>
                  <a:pt x="17839" y="17683"/>
                  <a:pt x="18672" y="17399"/>
                </a:cubicBezTo>
                <a:cubicBezTo>
                  <a:pt x="18764" y="17368"/>
                  <a:pt x="18839" y="17277"/>
                  <a:pt x="18892" y="17138"/>
                </a:cubicBezTo>
                <a:cubicBezTo>
                  <a:pt x="18919" y="17077"/>
                  <a:pt x="18963" y="17030"/>
                  <a:pt x="19022" y="17006"/>
                </a:cubicBezTo>
                <a:cubicBezTo>
                  <a:pt x="19393" y="16854"/>
                  <a:pt x="19834" y="16672"/>
                  <a:pt x="20038" y="16594"/>
                </a:cubicBezTo>
                <a:cubicBezTo>
                  <a:pt x="20108" y="16563"/>
                  <a:pt x="20161" y="16503"/>
                  <a:pt x="20182" y="16418"/>
                </a:cubicBezTo>
                <a:lnTo>
                  <a:pt x="20231" y="16242"/>
                </a:lnTo>
                <a:cubicBezTo>
                  <a:pt x="20253" y="16158"/>
                  <a:pt x="20322" y="16104"/>
                  <a:pt x="20398" y="16104"/>
                </a:cubicBezTo>
                <a:cubicBezTo>
                  <a:pt x="20602" y="16104"/>
                  <a:pt x="20968" y="16032"/>
                  <a:pt x="20876" y="15494"/>
                </a:cubicBezTo>
                <a:cubicBezTo>
                  <a:pt x="20866" y="15416"/>
                  <a:pt x="20903" y="15337"/>
                  <a:pt x="20967" y="15313"/>
                </a:cubicBezTo>
                <a:cubicBezTo>
                  <a:pt x="21408" y="15137"/>
                  <a:pt x="21554" y="15040"/>
                  <a:pt x="21489" y="14871"/>
                </a:cubicBezTo>
                <a:cubicBezTo>
                  <a:pt x="21430" y="14708"/>
                  <a:pt x="20839" y="14786"/>
                  <a:pt x="19129" y="16327"/>
                </a:cubicBezTo>
                <a:cubicBezTo>
                  <a:pt x="19081" y="16376"/>
                  <a:pt x="19005" y="16334"/>
                  <a:pt x="19000" y="16261"/>
                </a:cubicBezTo>
                <a:cubicBezTo>
                  <a:pt x="18968" y="14955"/>
                  <a:pt x="18349" y="12937"/>
                  <a:pt x="17123" y="12381"/>
                </a:cubicBezTo>
                <a:cubicBezTo>
                  <a:pt x="17086" y="12363"/>
                  <a:pt x="17054" y="12308"/>
                  <a:pt x="17054" y="12260"/>
                </a:cubicBezTo>
                <a:cubicBezTo>
                  <a:pt x="17065" y="11268"/>
                  <a:pt x="16946" y="10560"/>
                  <a:pt x="16720" y="9672"/>
                </a:cubicBezTo>
                <a:cubicBezTo>
                  <a:pt x="16709" y="9623"/>
                  <a:pt x="16737" y="9568"/>
                  <a:pt x="16786" y="9562"/>
                </a:cubicBezTo>
                <a:cubicBezTo>
                  <a:pt x="17565" y="9423"/>
                  <a:pt x="18415" y="9189"/>
                  <a:pt x="18694" y="8784"/>
                </a:cubicBezTo>
                <a:cubicBezTo>
                  <a:pt x="18796" y="8632"/>
                  <a:pt x="18806" y="8456"/>
                  <a:pt x="18763" y="8292"/>
                </a:cubicBezTo>
                <a:cubicBezTo>
                  <a:pt x="18752" y="8262"/>
                  <a:pt x="18763" y="8227"/>
                  <a:pt x="18785" y="8209"/>
                </a:cubicBezTo>
                <a:cubicBezTo>
                  <a:pt x="19027" y="7949"/>
                  <a:pt x="19306" y="7611"/>
                  <a:pt x="19198" y="7363"/>
                </a:cubicBezTo>
                <a:cubicBezTo>
                  <a:pt x="19182" y="7327"/>
                  <a:pt x="19193" y="7278"/>
                  <a:pt x="19225" y="7253"/>
                </a:cubicBezTo>
                <a:cubicBezTo>
                  <a:pt x="19709" y="6854"/>
                  <a:pt x="19667" y="6619"/>
                  <a:pt x="19613" y="6522"/>
                </a:cubicBezTo>
                <a:cubicBezTo>
                  <a:pt x="19597" y="6492"/>
                  <a:pt x="19597" y="6449"/>
                  <a:pt x="19618" y="6418"/>
                </a:cubicBezTo>
                <a:cubicBezTo>
                  <a:pt x="19763" y="6237"/>
                  <a:pt x="20188" y="5670"/>
                  <a:pt x="19833" y="5489"/>
                </a:cubicBezTo>
                <a:cubicBezTo>
                  <a:pt x="19527" y="5332"/>
                  <a:pt x="19473" y="5815"/>
                  <a:pt x="19344" y="6244"/>
                </a:cubicBezTo>
                <a:cubicBezTo>
                  <a:pt x="19333" y="6281"/>
                  <a:pt x="19301" y="6303"/>
                  <a:pt x="19264" y="6297"/>
                </a:cubicBezTo>
                <a:cubicBezTo>
                  <a:pt x="19178" y="6291"/>
                  <a:pt x="19011" y="6365"/>
                  <a:pt x="18909" y="7006"/>
                </a:cubicBezTo>
                <a:cubicBezTo>
                  <a:pt x="18904" y="7054"/>
                  <a:pt x="18860" y="7078"/>
                  <a:pt x="18817" y="7072"/>
                </a:cubicBezTo>
                <a:cubicBezTo>
                  <a:pt x="18629" y="7048"/>
                  <a:pt x="18468" y="7369"/>
                  <a:pt x="18355" y="7701"/>
                </a:cubicBezTo>
                <a:cubicBezTo>
                  <a:pt x="18339" y="7737"/>
                  <a:pt x="18307" y="7762"/>
                  <a:pt x="18269" y="7756"/>
                </a:cubicBezTo>
                <a:cubicBezTo>
                  <a:pt x="18172" y="7738"/>
                  <a:pt x="18069" y="7754"/>
                  <a:pt x="17988" y="7839"/>
                </a:cubicBezTo>
                <a:cubicBezTo>
                  <a:pt x="17451" y="8371"/>
                  <a:pt x="16958" y="8547"/>
                  <a:pt x="16490" y="8680"/>
                </a:cubicBezTo>
                <a:cubicBezTo>
                  <a:pt x="16452" y="8692"/>
                  <a:pt x="16413" y="8669"/>
                  <a:pt x="16403" y="8632"/>
                </a:cubicBezTo>
                <a:cubicBezTo>
                  <a:pt x="16209" y="8119"/>
                  <a:pt x="15984" y="7634"/>
                  <a:pt x="15721" y="7168"/>
                </a:cubicBezTo>
                <a:cubicBezTo>
                  <a:pt x="15495" y="6769"/>
                  <a:pt x="15193" y="6438"/>
                  <a:pt x="14844" y="6190"/>
                </a:cubicBezTo>
                <a:cubicBezTo>
                  <a:pt x="14811" y="6166"/>
                  <a:pt x="14807" y="6116"/>
                  <a:pt x="14834" y="6086"/>
                </a:cubicBezTo>
                <a:cubicBezTo>
                  <a:pt x="14877" y="6043"/>
                  <a:pt x="14903" y="6002"/>
                  <a:pt x="14914" y="5959"/>
                </a:cubicBezTo>
                <a:cubicBezTo>
                  <a:pt x="14957" y="5802"/>
                  <a:pt x="14914" y="5475"/>
                  <a:pt x="14817" y="5088"/>
                </a:cubicBezTo>
                <a:cubicBezTo>
                  <a:pt x="14806" y="5040"/>
                  <a:pt x="14818" y="4987"/>
                  <a:pt x="14855" y="4950"/>
                </a:cubicBezTo>
                <a:cubicBezTo>
                  <a:pt x="14958" y="4848"/>
                  <a:pt x="15060" y="4721"/>
                  <a:pt x="15146" y="4552"/>
                </a:cubicBezTo>
                <a:cubicBezTo>
                  <a:pt x="15490" y="3875"/>
                  <a:pt x="15747" y="3094"/>
                  <a:pt x="15694" y="2634"/>
                </a:cubicBezTo>
                <a:cubicBezTo>
                  <a:pt x="16274" y="2453"/>
                  <a:pt x="17247" y="2121"/>
                  <a:pt x="17226" y="1933"/>
                </a:cubicBezTo>
                <a:cubicBezTo>
                  <a:pt x="17215" y="1867"/>
                  <a:pt x="17205" y="1812"/>
                  <a:pt x="17194" y="1758"/>
                </a:cubicBezTo>
                <a:cubicBezTo>
                  <a:pt x="17463" y="1691"/>
                  <a:pt x="17827" y="1588"/>
                  <a:pt x="17854" y="1521"/>
                </a:cubicBezTo>
                <a:cubicBezTo>
                  <a:pt x="17881" y="1443"/>
                  <a:pt x="17806" y="1196"/>
                  <a:pt x="17720" y="1172"/>
                </a:cubicBezTo>
                <a:cubicBezTo>
                  <a:pt x="17655" y="1154"/>
                  <a:pt x="17312" y="1377"/>
                  <a:pt x="17113" y="1510"/>
                </a:cubicBezTo>
                <a:cubicBezTo>
                  <a:pt x="17102" y="1486"/>
                  <a:pt x="17092" y="1462"/>
                  <a:pt x="17081" y="1438"/>
                </a:cubicBezTo>
                <a:cubicBezTo>
                  <a:pt x="16990" y="1227"/>
                  <a:pt x="15936" y="1939"/>
                  <a:pt x="15479" y="2266"/>
                </a:cubicBezTo>
                <a:cubicBezTo>
                  <a:pt x="15463" y="2260"/>
                  <a:pt x="15451" y="2253"/>
                  <a:pt x="15435" y="2247"/>
                </a:cubicBezTo>
                <a:cubicBezTo>
                  <a:pt x="15005" y="2120"/>
                  <a:pt x="14630" y="3433"/>
                  <a:pt x="14506" y="3983"/>
                </a:cubicBezTo>
                <a:cubicBezTo>
                  <a:pt x="14495" y="4025"/>
                  <a:pt x="14447" y="4031"/>
                  <a:pt x="14425" y="3994"/>
                </a:cubicBezTo>
                <a:cubicBezTo>
                  <a:pt x="14114" y="3323"/>
                  <a:pt x="13689" y="2732"/>
                  <a:pt x="13243" y="2678"/>
                </a:cubicBezTo>
                <a:cubicBezTo>
                  <a:pt x="13141" y="2666"/>
                  <a:pt x="13012" y="2677"/>
                  <a:pt x="12888" y="2714"/>
                </a:cubicBezTo>
                <a:cubicBezTo>
                  <a:pt x="12845" y="2726"/>
                  <a:pt x="12796" y="2689"/>
                  <a:pt x="12796" y="2634"/>
                </a:cubicBezTo>
                <a:cubicBezTo>
                  <a:pt x="12774" y="2259"/>
                  <a:pt x="12662" y="2019"/>
                  <a:pt x="12517" y="1861"/>
                </a:cubicBezTo>
                <a:cubicBezTo>
                  <a:pt x="12485" y="1825"/>
                  <a:pt x="12484" y="1771"/>
                  <a:pt x="12522" y="1741"/>
                </a:cubicBezTo>
                <a:cubicBezTo>
                  <a:pt x="12554" y="1716"/>
                  <a:pt x="12580" y="1686"/>
                  <a:pt x="12613" y="1656"/>
                </a:cubicBezTo>
                <a:cubicBezTo>
                  <a:pt x="12935" y="1365"/>
                  <a:pt x="12565" y="1268"/>
                  <a:pt x="12715" y="1087"/>
                </a:cubicBezTo>
                <a:cubicBezTo>
                  <a:pt x="12866" y="906"/>
                  <a:pt x="13135" y="864"/>
                  <a:pt x="13291" y="205"/>
                </a:cubicBezTo>
                <a:cubicBezTo>
                  <a:pt x="13320" y="82"/>
                  <a:pt x="13114" y="-26"/>
                  <a:pt x="12994" y="6"/>
                </a:cubicBezTo>
                <a:close/>
                <a:moveTo>
                  <a:pt x="10753" y="6879"/>
                </a:moveTo>
                <a:cubicBezTo>
                  <a:pt x="11774" y="6879"/>
                  <a:pt x="12603" y="7519"/>
                  <a:pt x="12603" y="8317"/>
                </a:cubicBezTo>
                <a:cubicBezTo>
                  <a:pt x="12603" y="9115"/>
                  <a:pt x="11774" y="9757"/>
                  <a:pt x="10753" y="9757"/>
                </a:cubicBezTo>
                <a:cubicBezTo>
                  <a:pt x="9732" y="9757"/>
                  <a:pt x="8903" y="9115"/>
                  <a:pt x="8903" y="8317"/>
                </a:cubicBezTo>
                <a:cubicBezTo>
                  <a:pt x="8903" y="7519"/>
                  <a:pt x="9732" y="6879"/>
                  <a:pt x="10753" y="6879"/>
                </a:cubicBezTo>
                <a:close/>
                <a:moveTo>
                  <a:pt x="6941" y="8649"/>
                </a:moveTo>
                <a:cubicBezTo>
                  <a:pt x="7447" y="8740"/>
                  <a:pt x="7748" y="9588"/>
                  <a:pt x="7613" y="10537"/>
                </a:cubicBezTo>
                <a:cubicBezTo>
                  <a:pt x="7484" y="11486"/>
                  <a:pt x="6963" y="12186"/>
                  <a:pt x="6452" y="12095"/>
                </a:cubicBezTo>
                <a:cubicBezTo>
                  <a:pt x="5947" y="12005"/>
                  <a:pt x="5646" y="11159"/>
                  <a:pt x="5780" y="10210"/>
                </a:cubicBezTo>
                <a:cubicBezTo>
                  <a:pt x="5915" y="9261"/>
                  <a:pt x="6436" y="8559"/>
                  <a:pt x="6941" y="8649"/>
                </a:cubicBezTo>
                <a:close/>
                <a:moveTo>
                  <a:pt x="14560" y="8649"/>
                </a:moveTo>
                <a:cubicBezTo>
                  <a:pt x="15065" y="8559"/>
                  <a:pt x="15586" y="9255"/>
                  <a:pt x="15721" y="10210"/>
                </a:cubicBezTo>
                <a:cubicBezTo>
                  <a:pt x="15855" y="11165"/>
                  <a:pt x="15559" y="12005"/>
                  <a:pt x="15049" y="12095"/>
                </a:cubicBezTo>
                <a:cubicBezTo>
                  <a:pt x="14543" y="12186"/>
                  <a:pt x="14022" y="11492"/>
                  <a:pt x="13888" y="10537"/>
                </a:cubicBezTo>
                <a:cubicBezTo>
                  <a:pt x="13753" y="9588"/>
                  <a:pt x="14054" y="8740"/>
                  <a:pt x="14560" y="8649"/>
                </a:cubicBezTo>
                <a:close/>
                <a:moveTo>
                  <a:pt x="8006" y="12589"/>
                </a:moveTo>
                <a:cubicBezTo>
                  <a:pt x="8163" y="12585"/>
                  <a:pt x="8330" y="12608"/>
                  <a:pt x="8500" y="12664"/>
                </a:cubicBezTo>
                <a:cubicBezTo>
                  <a:pt x="9183" y="12882"/>
                  <a:pt x="9662" y="13517"/>
                  <a:pt x="9560" y="14085"/>
                </a:cubicBezTo>
                <a:cubicBezTo>
                  <a:pt x="9463" y="14647"/>
                  <a:pt x="8828" y="14932"/>
                  <a:pt x="8146" y="14708"/>
                </a:cubicBezTo>
                <a:cubicBezTo>
                  <a:pt x="7463" y="14491"/>
                  <a:pt x="6991" y="13856"/>
                  <a:pt x="7087" y="13288"/>
                </a:cubicBezTo>
                <a:cubicBezTo>
                  <a:pt x="7160" y="12866"/>
                  <a:pt x="7535" y="12600"/>
                  <a:pt x="8006" y="12589"/>
                </a:cubicBezTo>
                <a:close/>
                <a:moveTo>
                  <a:pt x="13496" y="12590"/>
                </a:moveTo>
                <a:cubicBezTo>
                  <a:pt x="13967" y="12603"/>
                  <a:pt x="14341" y="12866"/>
                  <a:pt x="14414" y="13288"/>
                </a:cubicBezTo>
                <a:cubicBezTo>
                  <a:pt x="14510" y="13850"/>
                  <a:pt x="14038" y="14485"/>
                  <a:pt x="13355" y="14708"/>
                </a:cubicBezTo>
                <a:cubicBezTo>
                  <a:pt x="12672" y="14926"/>
                  <a:pt x="12043" y="14647"/>
                  <a:pt x="11941" y="14085"/>
                </a:cubicBezTo>
                <a:cubicBezTo>
                  <a:pt x="11844" y="13523"/>
                  <a:pt x="12318" y="12888"/>
                  <a:pt x="13001" y="12664"/>
                </a:cubicBezTo>
                <a:cubicBezTo>
                  <a:pt x="13171" y="12610"/>
                  <a:pt x="13339" y="12586"/>
                  <a:pt x="13496" y="12590"/>
                </a:cubicBezTo>
                <a:close/>
                <a:moveTo>
                  <a:pt x="7106" y="15893"/>
                </a:moveTo>
                <a:cubicBezTo>
                  <a:pt x="7429" y="15860"/>
                  <a:pt x="7851" y="16099"/>
                  <a:pt x="8178" y="16539"/>
                </a:cubicBezTo>
                <a:cubicBezTo>
                  <a:pt x="8618" y="17125"/>
                  <a:pt x="8726" y="17833"/>
                  <a:pt x="8415" y="18130"/>
                </a:cubicBezTo>
                <a:cubicBezTo>
                  <a:pt x="8103" y="18426"/>
                  <a:pt x="7496" y="18197"/>
                  <a:pt x="7060" y="17610"/>
                </a:cubicBezTo>
                <a:cubicBezTo>
                  <a:pt x="6620" y="17030"/>
                  <a:pt x="6517" y="16316"/>
                  <a:pt x="6824" y="16019"/>
                </a:cubicBezTo>
                <a:cubicBezTo>
                  <a:pt x="6902" y="15945"/>
                  <a:pt x="6998" y="15904"/>
                  <a:pt x="7106" y="15893"/>
                </a:cubicBezTo>
                <a:close/>
                <a:moveTo>
                  <a:pt x="14404" y="15895"/>
                </a:moveTo>
                <a:cubicBezTo>
                  <a:pt x="14510" y="15905"/>
                  <a:pt x="14606" y="15945"/>
                  <a:pt x="14682" y="16019"/>
                </a:cubicBezTo>
                <a:cubicBezTo>
                  <a:pt x="14989" y="16322"/>
                  <a:pt x="14883" y="17030"/>
                  <a:pt x="14447" y="17610"/>
                </a:cubicBezTo>
                <a:cubicBezTo>
                  <a:pt x="14006" y="18191"/>
                  <a:pt x="13398" y="18426"/>
                  <a:pt x="13091" y="18130"/>
                </a:cubicBezTo>
                <a:cubicBezTo>
                  <a:pt x="12780" y="17833"/>
                  <a:pt x="12888" y="17119"/>
                  <a:pt x="13328" y="16539"/>
                </a:cubicBezTo>
                <a:cubicBezTo>
                  <a:pt x="13659" y="16104"/>
                  <a:pt x="14083" y="15863"/>
                  <a:pt x="14404" y="15895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B51600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67" name="Ladybug"/>
          <p:cNvSpPr/>
          <p:nvPr/>
        </p:nvSpPr>
        <p:spPr>
          <a:xfrm>
            <a:off x="7768471" y="4118730"/>
            <a:ext cx="874338" cy="7738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403" fill="norm" stroke="1" extrusionOk="0">
                <a:moveTo>
                  <a:pt x="12994" y="6"/>
                </a:moveTo>
                <a:cubicBezTo>
                  <a:pt x="12954" y="17"/>
                  <a:pt x="12924" y="43"/>
                  <a:pt x="12915" y="89"/>
                </a:cubicBezTo>
                <a:cubicBezTo>
                  <a:pt x="12802" y="664"/>
                  <a:pt x="12613" y="797"/>
                  <a:pt x="12097" y="1136"/>
                </a:cubicBezTo>
                <a:cubicBezTo>
                  <a:pt x="11979" y="1215"/>
                  <a:pt x="11872" y="1317"/>
                  <a:pt x="11786" y="1419"/>
                </a:cubicBezTo>
                <a:cubicBezTo>
                  <a:pt x="11749" y="1468"/>
                  <a:pt x="11678" y="1468"/>
                  <a:pt x="11640" y="1414"/>
                </a:cubicBezTo>
                <a:cubicBezTo>
                  <a:pt x="11532" y="1244"/>
                  <a:pt x="11372" y="997"/>
                  <a:pt x="10738" y="1015"/>
                </a:cubicBezTo>
                <a:cubicBezTo>
                  <a:pt x="10104" y="997"/>
                  <a:pt x="9958" y="1244"/>
                  <a:pt x="9851" y="1414"/>
                </a:cubicBezTo>
                <a:cubicBezTo>
                  <a:pt x="9813" y="1468"/>
                  <a:pt x="9742" y="1468"/>
                  <a:pt x="9705" y="1419"/>
                </a:cubicBezTo>
                <a:cubicBezTo>
                  <a:pt x="9619" y="1311"/>
                  <a:pt x="9518" y="1215"/>
                  <a:pt x="9394" y="1136"/>
                </a:cubicBezTo>
                <a:cubicBezTo>
                  <a:pt x="8878" y="797"/>
                  <a:pt x="8694" y="670"/>
                  <a:pt x="8576" y="89"/>
                </a:cubicBezTo>
                <a:cubicBezTo>
                  <a:pt x="8538" y="-92"/>
                  <a:pt x="8162" y="41"/>
                  <a:pt x="8199" y="205"/>
                </a:cubicBezTo>
                <a:cubicBezTo>
                  <a:pt x="8355" y="870"/>
                  <a:pt x="8625" y="906"/>
                  <a:pt x="8776" y="1087"/>
                </a:cubicBezTo>
                <a:cubicBezTo>
                  <a:pt x="8926" y="1268"/>
                  <a:pt x="8554" y="1365"/>
                  <a:pt x="8876" y="1656"/>
                </a:cubicBezTo>
                <a:cubicBezTo>
                  <a:pt x="8909" y="1686"/>
                  <a:pt x="8942" y="1716"/>
                  <a:pt x="8969" y="1741"/>
                </a:cubicBezTo>
                <a:cubicBezTo>
                  <a:pt x="9007" y="1771"/>
                  <a:pt x="9006" y="1825"/>
                  <a:pt x="8974" y="1861"/>
                </a:cubicBezTo>
                <a:cubicBezTo>
                  <a:pt x="8829" y="2019"/>
                  <a:pt x="8717" y="2259"/>
                  <a:pt x="8695" y="2634"/>
                </a:cubicBezTo>
                <a:cubicBezTo>
                  <a:pt x="8690" y="2689"/>
                  <a:pt x="8646" y="2726"/>
                  <a:pt x="8603" y="2714"/>
                </a:cubicBezTo>
                <a:cubicBezTo>
                  <a:pt x="8479" y="2683"/>
                  <a:pt x="8360" y="2666"/>
                  <a:pt x="8258" y="2678"/>
                </a:cubicBezTo>
                <a:cubicBezTo>
                  <a:pt x="7817" y="2732"/>
                  <a:pt x="7393" y="3323"/>
                  <a:pt x="7076" y="3994"/>
                </a:cubicBezTo>
                <a:cubicBezTo>
                  <a:pt x="7059" y="4031"/>
                  <a:pt x="7006" y="4025"/>
                  <a:pt x="6995" y="3983"/>
                </a:cubicBezTo>
                <a:cubicBezTo>
                  <a:pt x="6871" y="3433"/>
                  <a:pt x="6496" y="2120"/>
                  <a:pt x="6066" y="2247"/>
                </a:cubicBezTo>
                <a:cubicBezTo>
                  <a:pt x="6050" y="2253"/>
                  <a:pt x="6033" y="2260"/>
                  <a:pt x="6022" y="2266"/>
                </a:cubicBezTo>
                <a:cubicBezTo>
                  <a:pt x="5565" y="1939"/>
                  <a:pt x="4513" y="1227"/>
                  <a:pt x="4421" y="1438"/>
                </a:cubicBezTo>
                <a:cubicBezTo>
                  <a:pt x="4411" y="1462"/>
                  <a:pt x="4398" y="1486"/>
                  <a:pt x="4388" y="1510"/>
                </a:cubicBezTo>
                <a:cubicBezTo>
                  <a:pt x="4189" y="1377"/>
                  <a:pt x="3851" y="1154"/>
                  <a:pt x="3781" y="1172"/>
                </a:cubicBezTo>
                <a:cubicBezTo>
                  <a:pt x="3695" y="1196"/>
                  <a:pt x="3620" y="1437"/>
                  <a:pt x="3647" y="1521"/>
                </a:cubicBezTo>
                <a:cubicBezTo>
                  <a:pt x="3668" y="1594"/>
                  <a:pt x="4038" y="1697"/>
                  <a:pt x="4307" y="1758"/>
                </a:cubicBezTo>
                <a:cubicBezTo>
                  <a:pt x="4296" y="1806"/>
                  <a:pt x="4286" y="1867"/>
                  <a:pt x="4275" y="1933"/>
                </a:cubicBezTo>
                <a:cubicBezTo>
                  <a:pt x="4254" y="2121"/>
                  <a:pt x="5221" y="2453"/>
                  <a:pt x="5807" y="2634"/>
                </a:cubicBezTo>
                <a:cubicBezTo>
                  <a:pt x="5753" y="3094"/>
                  <a:pt x="6018" y="3875"/>
                  <a:pt x="6357" y="4552"/>
                </a:cubicBezTo>
                <a:cubicBezTo>
                  <a:pt x="6443" y="4721"/>
                  <a:pt x="6538" y="4854"/>
                  <a:pt x="6646" y="4950"/>
                </a:cubicBezTo>
                <a:cubicBezTo>
                  <a:pt x="6683" y="4987"/>
                  <a:pt x="6695" y="5034"/>
                  <a:pt x="6684" y="5088"/>
                </a:cubicBezTo>
                <a:cubicBezTo>
                  <a:pt x="6582" y="5475"/>
                  <a:pt x="6538" y="5802"/>
                  <a:pt x="6587" y="5959"/>
                </a:cubicBezTo>
                <a:cubicBezTo>
                  <a:pt x="6597" y="6002"/>
                  <a:pt x="6624" y="6043"/>
                  <a:pt x="6667" y="6086"/>
                </a:cubicBezTo>
                <a:cubicBezTo>
                  <a:pt x="6694" y="6116"/>
                  <a:pt x="6690" y="6166"/>
                  <a:pt x="6657" y="6190"/>
                </a:cubicBezTo>
                <a:cubicBezTo>
                  <a:pt x="6313" y="6438"/>
                  <a:pt x="6012" y="6769"/>
                  <a:pt x="5780" y="7168"/>
                </a:cubicBezTo>
                <a:cubicBezTo>
                  <a:pt x="5517" y="7634"/>
                  <a:pt x="5286" y="8125"/>
                  <a:pt x="5098" y="8632"/>
                </a:cubicBezTo>
                <a:cubicBezTo>
                  <a:pt x="5082" y="8669"/>
                  <a:pt x="5045" y="8692"/>
                  <a:pt x="5013" y="8680"/>
                </a:cubicBezTo>
                <a:cubicBezTo>
                  <a:pt x="4545" y="8547"/>
                  <a:pt x="4050" y="8377"/>
                  <a:pt x="3512" y="7839"/>
                </a:cubicBezTo>
                <a:cubicBezTo>
                  <a:pt x="3432" y="7760"/>
                  <a:pt x="3334" y="7738"/>
                  <a:pt x="3232" y="7756"/>
                </a:cubicBezTo>
                <a:cubicBezTo>
                  <a:pt x="3194" y="7762"/>
                  <a:pt x="3157" y="7743"/>
                  <a:pt x="3146" y="7701"/>
                </a:cubicBezTo>
                <a:cubicBezTo>
                  <a:pt x="3028" y="7369"/>
                  <a:pt x="2872" y="7048"/>
                  <a:pt x="2684" y="7072"/>
                </a:cubicBezTo>
                <a:cubicBezTo>
                  <a:pt x="2641" y="7078"/>
                  <a:pt x="2604" y="7048"/>
                  <a:pt x="2594" y="7006"/>
                </a:cubicBezTo>
                <a:cubicBezTo>
                  <a:pt x="2491" y="6365"/>
                  <a:pt x="2323" y="6285"/>
                  <a:pt x="2237" y="6297"/>
                </a:cubicBezTo>
                <a:cubicBezTo>
                  <a:pt x="2200" y="6303"/>
                  <a:pt x="2167" y="6281"/>
                  <a:pt x="2157" y="6244"/>
                </a:cubicBezTo>
                <a:cubicBezTo>
                  <a:pt x="2028" y="5815"/>
                  <a:pt x="1974" y="5332"/>
                  <a:pt x="1668" y="5489"/>
                </a:cubicBezTo>
                <a:cubicBezTo>
                  <a:pt x="1318" y="5664"/>
                  <a:pt x="1743" y="6237"/>
                  <a:pt x="1883" y="6418"/>
                </a:cubicBezTo>
                <a:cubicBezTo>
                  <a:pt x="1904" y="6449"/>
                  <a:pt x="1909" y="6492"/>
                  <a:pt x="1888" y="6522"/>
                </a:cubicBezTo>
                <a:cubicBezTo>
                  <a:pt x="1834" y="6619"/>
                  <a:pt x="1787" y="6854"/>
                  <a:pt x="2276" y="7253"/>
                </a:cubicBezTo>
                <a:cubicBezTo>
                  <a:pt x="2303" y="7278"/>
                  <a:pt x="2319" y="7327"/>
                  <a:pt x="2303" y="7363"/>
                </a:cubicBezTo>
                <a:cubicBezTo>
                  <a:pt x="2195" y="7611"/>
                  <a:pt x="2469" y="7949"/>
                  <a:pt x="2716" y="8209"/>
                </a:cubicBezTo>
                <a:cubicBezTo>
                  <a:pt x="2738" y="8233"/>
                  <a:pt x="2749" y="8262"/>
                  <a:pt x="2738" y="8292"/>
                </a:cubicBezTo>
                <a:cubicBezTo>
                  <a:pt x="2695" y="8456"/>
                  <a:pt x="2706" y="8632"/>
                  <a:pt x="2809" y="8784"/>
                </a:cubicBezTo>
                <a:cubicBezTo>
                  <a:pt x="3088" y="9189"/>
                  <a:pt x="3937" y="9423"/>
                  <a:pt x="4717" y="9562"/>
                </a:cubicBezTo>
                <a:cubicBezTo>
                  <a:pt x="4765" y="9568"/>
                  <a:pt x="4792" y="9623"/>
                  <a:pt x="4781" y="9672"/>
                </a:cubicBezTo>
                <a:cubicBezTo>
                  <a:pt x="4550" y="10560"/>
                  <a:pt x="4437" y="11268"/>
                  <a:pt x="4448" y="12260"/>
                </a:cubicBezTo>
                <a:cubicBezTo>
                  <a:pt x="4448" y="12308"/>
                  <a:pt x="4415" y="12363"/>
                  <a:pt x="4378" y="12381"/>
                </a:cubicBezTo>
                <a:cubicBezTo>
                  <a:pt x="3152" y="12937"/>
                  <a:pt x="2533" y="14961"/>
                  <a:pt x="2501" y="16261"/>
                </a:cubicBezTo>
                <a:cubicBezTo>
                  <a:pt x="2501" y="16334"/>
                  <a:pt x="2426" y="16370"/>
                  <a:pt x="2372" y="16327"/>
                </a:cubicBezTo>
                <a:cubicBezTo>
                  <a:pt x="662" y="14786"/>
                  <a:pt x="72" y="14708"/>
                  <a:pt x="13" y="14871"/>
                </a:cubicBezTo>
                <a:cubicBezTo>
                  <a:pt x="-46" y="15040"/>
                  <a:pt x="99" y="15138"/>
                  <a:pt x="529" y="15313"/>
                </a:cubicBezTo>
                <a:cubicBezTo>
                  <a:pt x="593" y="15337"/>
                  <a:pt x="630" y="15416"/>
                  <a:pt x="620" y="15494"/>
                </a:cubicBezTo>
                <a:cubicBezTo>
                  <a:pt x="534" y="16032"/>
                  <a:pt x="899" y="16104"/>
                  <a:pt x="1098" y="16104"/>
                </a:cubicBezTo>
                <a:cubicBezTo>
                  <a:pt x="1174" y="16104"/>
                  <a:pt x="1243" y="16164"/>
                  <a:pt x="1265" y="16242"/>
                </a:cubicBezTo>
                <a:lnTo>
                  <a:pt x="1313" y="16418"/>
                </a:lnTo>
                <a:cubicBezTo>
                  <a:pt x="1335" y="16497"/>
                  <a:pt x="1388" y="16563"/>
                  <a:pt x="1458" y="16594"/>
                </a:cubicBezTo>
                <a:cubicBezTo>
                  <a:pt x="1662" y="16672"/>
                  <a:pt x="2103" y="16848"/>
                  <a:pt x="2474" y="17006"/>
                </a:cubicBezTo>
                <a:cubicBezTo>
                  <a:pt x="2533" y="17030"/>
                  <a:pt x="2577" y="17077"/>
                  <a:pt x="2604" y="17138"/>
                </a:cubicBezTo>
                <a:cubicBezTo>
                  <a:pt x="2657" y="17271"/>
                  <a:pt x="2732" y="17368"/>
                  <a:pt x="2824" y="17399"/>
                </a:cubicBezTo>
                <a:cubicBezTo>
                  <a:pt x="3657" y="17683"/>
                  <a:pt x="3764" y="14509"/>
                  <a:pt x="3958" y="13681"/>
                </a:cubicBezTo>
                <a:cubicBezTo>
                  <a:pt x="4028" y="13378"/>
                  <a:pt x="4189" y="13208"/>
                  <a:pt x="4361" y="13118"/>
                </a:cubicBezTo>
                <a:cubicBezTo>
                  <a:pt x="4409" y="13093"/>
                  <a:pt x="4468" y="13129"/>
                  <a:pt x="4468" y="13189"/>
                </a:cubicBezTo>
                <a:cubicBezTo>
                  <a:pt x="4753" y="16871"/>
                  <a:pt x="6899" y="19967"/>
                  <a:pt x="9861" y="21345"/>
                </a:cubicBezTo>
                <a:cubicBezTo>
                  <a:pt x="9866" y="21345"/>
                  <a:pt x="9866" y="21345"/>
                  <a:pt x="9871" y="21351"/>
                </a:cubicBezTo>
                <a:cubicBezTo>
                  <a:pt x="10215" y="21508"/>
                  <a:pt x="10593" y="21296"/>
                  <a:pt x="10711" y="20928"/>
                </a:cubicBezTo>
                <a:cubicBezTo>
                  <a:pt x="10738" y="20849"/>
                  <a:pt x="10763" y="20849"/>
                  <a:pt x="10785" y="20922"/>
                </a:cubicBezTo>
                <a:cubicBezTo>
                  <a:pt x="10871" y="21188"/>
                  <a:pt x="11097" y="21382"/>
                  <a:pt x="11366" y="21394"/>
                </a:cubicBezTo>
                <a:cubicBezTo>
                  <a:pt x="11522" y="21400"/>
                  <a:pt x="11576" y="21375"/>
                  <a:pt x="11635" y="21345"/>
                </a:cubicBezTo>
                <a:cubicBezTo>
                  <a:pt x="14597" y="19967"/>
                  <a:pt x="16743" y="16871"/>
                  <a:pt x="17028" y="13189"/>
                </a:cubicBezTo>
                <a:cubicBezTo>
                  <a:pt x="17033" y="13129"/>
                  <a:pt x="17087" y="13093"/>
                  <a:pt x="17135" y="13118"/>
                </a:cubicBezTo>
                <a:cubicBezTo>
                  <a:pt x="17307" y="13208"/>
                  <a:pt x="17468" y="13378"/>
                  <a:pt x="17538" y="13681"/>
                </a:cubicBezTo>
                <a:cubicBezTo>
                  <a:pt x="17732" y="14509"/>
                  <a:pt x="17839" y="17683"/>
                  <a:pt x="18672" y="17399"/>
                </a:cubicBezTo>
                <a:cubicBezTo>
                  <a:pt x="18764" y="17368"/>
                  <a:pt x="18839" y="17277"/>
                  <a:pt x="18892" y="17138"/>
                </a:cubicBezTo>
                <a:cubicBezTo>
                  <a:pt x="18919" y="17077"/>
                  <a:pt x="18963" y="17030"/>
                  <a:pt x="19022" y="17006"/>
                </a:cubicBezTo>
                <a:cubicBezTo>
                  <a:pt x="19393" y="16854"/>
                  <a:pt x="19834" y="16672"/>
                  <a:pt x="20038" y="16594"/>
                </a:cubicBezTo>
                <a:cubicBezTo>
                  <a:pt x="20108" y="16563"/>
                  <a:pt x="20161" y="16503"/>
                  <a:pt x="20182" y="16418"/>
                </a:cubicBezTo>
                <a:lnTo>
                  <a:pt x="20231" y="16242"/>
                </a:lnTo>
                <a:cubicBezTo>
                  <a:pt x="20253" y="16158"/>
                  <a:pt x="20322" y="16104"/>
                  <a:pt x="20398" y="16104"/>
                </a:cubicBezTo>
                <a:cubicBezTo>
                  <a:pt x="20602" y="16104"/>
                  <a:pt x="20968" y="16032"/>
                  <a:pt x="20876" y="15494"/>
                </a:cubicBezTo>
                <a:cubicBezTo>
                  <a:pt x="20866" y="15416"/>
                  <a:pt x="20903" y="15337"/>
                  <a:pt x="20967" y="15313"/>
                </a:cubicBezTo>
                <a:cubicBezTo>
                  <a:pt x="21408" y="15137"/>
                  <a:pt x="21554" y="15040"/>
                  <a:pt x="21489" y="14871"/>
                </a:cubicBezTo>
                <a:cubicBezTo>
                  <a:pt x="21430" y="14708"/>
                  <a:pt x="20839" y="14786"/>
                  <a:pt x="19129" y="16327"/>
                </a:cubicBezTo>
                <a:cubicBezTo>
                  <a:pt x="19081" y="16376"/>
                  <a:pt x="19005" y="16334"/>
                  <a:pt x="19000" y="16261"/>
                </a:cubicBezTo>
                <a:cubicBezTo>
                  <a:pt x="18968" y="14955"/>
                  <a:pt x="18349" y="12937"/>
                  <a:pt x="17123" y="12381"/>
                </a:cubicBezTo>
                <a:cubicBezTo>
                  <a:pt x="17086" y="12363"/>
                  <a:pt x="17054" y="12308"/>
                  <a:pt x="17054" y="12260"/>
                </a:cubicBezTo>
                <a:cubicBezTo>
                  <a:pt x="17065" y="11268"/>
                  <a:pt x="16946" y="10560"/>
                  <a:pt x="16720" y="9672"/>
                </a:cubicBezTo>
                <a:cubicBezTo>
                  <a:pt x="16709" y="9623"/>
                  <a:pt x="16737" y="9568"/>
                  <a:pt x="16786" y="9562"/>
                </a:cubicBezTo>
                <a:cubicBezTo>
                  <a:pt x="17565" y="9423"/>
                  <a:pt x="18415" y="9189"/>
                  <a:pt x="18694" y="8784"/>
                </a:cubicBezTo>
                <a:cubicBezTo>
                  <a:pt x="18796" y="8632"/>
                  <a:pt x="18806" y="8456"/>
                  <a:pt x="18763" y="8292"/>
                </a:cubicBezTo>
                <a:cubicBezTo>
                  <a:pt x="18752" y="8262"/>
                  <a:pt x="18763" y="8227"/>
                  <a:pt x="18785" y="8209"/>
                </a:cubicBezTo>
                <a:cubicBezTo>
                  <a:pt x="19027" y="7949"/>
                  <a:pt x="19306" y="7611"/>
                  <a:pt x="19198" y="7363"/>
                </a:cubicBezTo>
                <a:cubicBezTo>
                  <a:pt x="19182" y="7327"/>
                  <a:pt x="19193" y="7278"/>
                  <a:pt x="19225" y="7253"/>
                </a:cubicBezTo>
                <a:cubicBezTo>
                  <a:pt x="19709" y="6854"/>
                  <a:pt x="19667" y="6619"/>
                  <a:pt x="19613" y="6522"/>
                </a:cubicBezTo>
                <a:cubicBezTo>
                  <a:pt x="19597" y="6492"/>
                  <a:pt x="19597" y="6449"/>
                  <a:pt x="19618" y="6418"/>
                </a:cubicBezTo>
                <a:cubicBezTo>
                  <a:pt x="19763" y="6237"/>
                  <a:pt x="20188" y="5670"/>
                  <a:pt x="19833" y="5489"/>
                </a:cubicBezTo>
                <a:cubicBezTo>
                  <a:pt x="19527" y="5332"/>
                  <a:pt x="19473" y="5815"/>
                  <a:pt x="19344" y="6244"/>
                </a:cubicBezTo>
                <a:cubicBezTo>
                  <a:pt x="19333" y="6281"/>
                  <a:pt x="19301" y="6303"/>
                  <a:pt x="19264" y="6297"/>
                </a:cubicBezTo>
                <a:cubicBezTo>
                  <a:pt x="19178" y="6291"/>
                  <a:pt x="19011" y="6365"/>
                  <a:pt x="18909" y="7006"/>
                </a:cubicBezTo>
                <a:cubicBezTo>
                  <a:pt x="18904" y="7054"/>
                  <a:pt x="18860" y="7078"/>
                  <a:pt x="18817" y="7072"/>
                </a:cubicBezTo>
                <a:cubicBezTo>
                  <a:pt x="18629" y="7048"/>
                  <a:pt x="18468" y="7369"/>
                  <a:pt x="18355" y="7701"/>
                </a:cubicBezTo>
                <a:cubicBezTo>
                  <a:pt x="18339" y="7737"/>
                  <a:pt x="18307" y="7762"/>
                  <a:pt x="18269" y="7756"/>
                </a:cubicBezTo>
                <a:cubicBezTo>
                  <a:pt x="18172" y="7738"/>
                  <a:pt x="18069" y="7754"/>
                  <a:pt x="17988" y="7839"/>
                </a:cubicBezTo>
                <a:cubicBezTo>
                  <a:pt x="17451" y="8371"/>
                  <a:pt x="16958" y="8547"/>
                  <a:pt x="16490" y="8680"/>
                </a:cubicBezTo>
                <a:cubicBezTo>
                  <a:pt x="16452" y="8692"/>
                  <a:pt x="16413" y="8669"/>
                  <a:pt x="16403" y="8632"/>
                </a:cubicBezTo>
                <a:cubicBezTo>
                  <a:pt x="16209" y="8119"/>
                  <a:pt x="15984" y="7634"/>
                  <a:pt x="15721" y="7168"/>
                </a:cubicBezTo>
                <a:cubicBezTo>
                  <a:pt x="15495" y="6769"/>
                  <a:pt x="15193" y="6438"/>
                  <a:pt x="14844" y="6190"/>
                </a:cubicBezTo>
                <a:cubicBezTo>
                  <a:pt x="14811" y="6166"/>
                  <a:pt x="14807" y="6116"/>
                  <a:pt x="14834" y="6086"/>
                </a:cubicBezTo>
                <a:cubicBezTo>
                  <a:pt x="14877" y="6043"/>
                  <a:pt x="14903" y="6002"/>
                  <a:pt x="14914" y="5959"/>
                </a:cubicBezTo>
                <a:cubicBezTo>
                  <a:pt x="14957" y="5802"/>
                  <a:pt x="14914" y="5475"/>
                  <a:pt x="14817" y="5088"/>
                </a:cubicBezTo>
                <a:cubicBezTo>
                  <a:pt x="14806" y="5040"/>
                  <a:pt x="14818" y="4987"/>
                  <a:pt x="14855" y="4950"/>
                </a:cubicBezTo>
                <a:cubicBezTo>
                  <a:pt x="14958" y="4848"/>
                  <a:pt x="15060" y="4721"/>
                  <a:pt x="15146" y="4552"/>
                </a:cubicBezTo>
                <a:cubicBezTo>
                  <a:pt x="15490" y="3875"/>
                  <a:pt x="15747" y="3094"/>
                  <a:pt x="15694" y="2634"/>
                </a:cubicBezTo>
                <a:cubicBezTo>
                  <a:pt x="16274" y="2453"/>
                  <a:pt x="17247" y="2121"/>
                  <a:pt x="17226" y="1933"/>
                </a:cubicBezTo>
                <a:cubicBezTo>
                  <a:pt x="17215" y="1867"/>
                  <a:pt x="17205" y="1812"/>
                  <a:pt x="17194" y="1758"/>
                </a:cubicBezTo>
                <a:cubicBezTo>
                  <a:pt x="17463" y="1691"/>
                  <a:pt x="17827" y="1588"/>
                  <a:pt x="17854" y="1521"/>
                </a:cubicBezTo>
                <a:cubicBezTo>
                  <a:pt x="17881" y="1443"/>
                  <a:pt x="17806" y="1196"/>
                  <a:pt x="17720" y="1172"/>
                </a:cubicBezTo>
                <a:cubicBezTo>
                  <a:pt x="17655" y="1154"/>
                  <a:pt x="17312" y="1377"/>
                  <a:pt x="17113" y="1510"/>
                </a:cubicBezTo>
                <a:cubicBezTo>
                  <a:pt x="17102" y="1486"/>
                  <a:pt x="17092" y="1462"/>
                  <a:pt x="17081" y="1438"/>
                </a:cubicBezTo>
                <a:cubicBezTo>
                  <a:pt x="16990" y="1227"/>
                  <a:pt x="15936" y="1939"/>
                  <a:pt x="15479" y="2266"/>
                </a:cubicBezTo>
                <a:cubicBezTo>
                  <a:pt x="15463" y="2260"/>
                  <a:pt x="15451" y="2253"/>
                  <a:pt x="15435" y="2247"/>
                </a:cubicBezTo>
                <a:cubicBezTo>
                  <a:pt x="15005" y="2120"/>
                  <a:pt x="14630" y="3433"/>
                  <a:pt x="14506" y="3983"/>
                </a:cubicBezTo>
                <a:cubicBezTo>
                  <a:pt x="14495" y="4025"/>
                  <a:pt x="14447" y="4031"/>
                  <a:pt x="14425" y="3994"/>
                </a:cubicBezTo>
                <a:cubicBezTo>
                  <a:pt x="14114" y="3323"/>
                  <a:pt x="13689" y="2732"/>
                  <a:pt x="13243" y="2678"/>
                </a:cubicBezTo>
                <a:cubicBezTo>
                  <a:pt x="13141" y="2666"/>
                  <a:pt x="13012" y="2677"/>
                  <a:pt x="12888" y="2714"/>
                </a:cubicBezTo>
                <a:cubicBezTo>
                  <a:pt x="12845" y="2726"/>
                  <a:pt x="12796" y="2689"/>
                  <a:pt x="12796" y="2634"/>
                </a:cubicBezTo>
                <a:cubicBezTo>
                  <a:pt x="12774" y="2259"/>
                  <a:pt x="12662" y="2019"/>
                  <a:pt x="12517" y="1861"/>
                </a:cubicBezTo>
                <a:cubicBezTo>
                  <a:pt x="12485" y="1825"/>
                  <a:pt x="12484" y="1771"/>
                  <a:pt x="12522" y="1741"/>
                </a:cubicBezTo>
                <a:cubicBezTo>
                  <a:pt x="12554" y="1716"/>
                  <a:pt x="12580" y="1686"/>
                  <a:pt x="12613" y="1656"/>
                </a:cubicBezTo>
                <a:cubicBezTo>
                  <a:pt x="12935" y="1365"/>
                  <a:pt x="12565" y="1268"/>
                  <a:pt x="12715" y="1087"/>
                </a:cubicBezTo>
                <a:cubicBezTo>
                  <a:pt x="12866" y="906"/>
                  <a:pt x="13135" y="864"/>
                  <a:pt x="13291" y="205"/>
                </a:cubicBezTo>
                <a:cubicBezTo>
                  <a:pt x="13320" y="82"/>
                  <a:pt x="13114" y="-26"/>
                  <a:pt x="12994" y="6"/>
                </a:cubicBezTo>
                <a:close/>
                <a:moveTo>
                  <a:pt x="10753" y="6879"/>
                </a:moveTo>
                <a:cubicBezTo>
                  <a:pt x="11774" y="6879"/>
                  <a:pt x="12603" y="7519"/>
                  <a:pt x="12603" y="8317"/>
                </a:cubicBezTo>
                <a:cubicBezTo>
                  <a:pt x="12603" y="9115"/>
                  <a:pt x="11774" y="9757"/>
                  <a:pt x="10753" y="9757"/>
                </a:cubicBezTo>
                <a:cubicBezTo>
                  <a:pt x="9732" y="9757"/>
                  <a:pt x="8903" y="9115"/>
                  <a:pt x="8903" y="8317"/>
                </a:cubicBezTo>
                <a:cubicBezTo>
                  <a:pt x="8903" y="7519"/>
                  <a:pt x="9732" y="6879"/>
                  <a:pt x="10753" y="6879"/>
                </a:cubicBezTo>
                <a:close/>
                <a:moveTo>
                  <a:pt x="6941" y="8649"/>
                </a:moveTo>
                <a:cubicBezTo>
                  <a:pt x="7447" y="8740"/>
                  <a:pt x="7748" y="9588"/>
                  <a:pt x="7613" y="10537"/>
                </a:cubicBezTo>
                <a:cubicBezTo>
                  <a:pt x="7484" y="11486"/>
                  <a:pt x="6963" y="12186"/>
                  <a:pt x="6452" y="12095"/>
                </a:cubicBezTo>
                <a:cubicBezTo>
                  <a:pt x="5947" y="12005"/>
                  <a:pt x="5646" y="11159"/>
                  <a:pt x="5780" y="10210"/>
                </a:cubicBezTo>
                <a:cubicBezTo>
                  <a:pt x="5915" y="9261"/>
                  <a:pt x="6436" y="8559"/>
                  <a:pt x="6941" y="8649"/>
                </a:cubicBezTo>
                <a:close/>
                <a:moveTo>
                  <a:pt x="14560" y="8649"/>
                </a:moveTo>
                <a:cubicBezTo>
                  <a:pt x="15065" y="8559"/>
                  <a:pt x="15586" y="9255"/>
                  <a:pt x="15721" y="10210"/>
                </a:cubicBezTo>
                <a:cubicBezTo>
                  <a:pt x="15855" y="11165"/>
                  <a:pt x="15559" y="12005"/>
                  <a:pt x="15049" y="12095"/>
                </a:cubicBezTo>
                <a:cubicBezTo>
                  <a:pt x="14543" y="12186"/>
                  <a:pt x="14022" y="11492"/>
                  <a:pt x="13888" y="10537"/>
                </a:cubicBezTo>
                <a:cubicBezTo>
                  <a:pt x="13753" y="9588"/>
                  <a:pt x="14054" y="8740"/>
                  <a:pt x="14560" y="8649"/>
                </a:cubicBezTo>
                <a:close/>
                <a:moveTo>
                  <a:pt x="8006" y="12589"/>
                </a:moveTo>
                <a:cubicBezTo>
                  <a:pt x="8163" y="12585"/>
                  <a:pt x="8330" y="12608"/>
                  <a:pt x="8500" y="12664"/>
                </a:cubicBezTo>
                <a:cubicBezTo>
                  <a:pt x="9183" y="12882"/>
                  <a:pt x="9662" y="13517"/>
                  <a:pt x="9560" y="14085"/>
                </a:cubicBezTo>
                <a:cubicBezTo>
                  <a:pt x="9463" y="14647"/>
                  <a:pt x="8828" y="14932"/>
                  <a:pt x="8146" y="14708"/>
                </a:cubicBezTo>
                <a:cubicBezTo>
                  <a:pt x="7463" y="14491"/>
                  <a:pt x="6991" y="13856"/>
                  <a:pt x="7087" y="13288"/>
                </a:cubicBezTo>
                <a:cubicBezTo>
                  <a:pt x="7160" y="12866"/>
                  <a:pt x="7535" y="12600"/>
                  <a:pt x="8006" y="12589"/>
                </a:cubicBezTo>
                <a:close/>
                <a:moveTo>
                  <a:pt x="13496" y="12590"/>
                </a:moveTo>
                <a:cubicBezTo>
                  <a:pt x="13967" y="12603"/>
                  <a:pt x="14341" y="12866"/>
                  <a:pt x="14414" y="13288"/>
                </a:cubicBezTo>
                <a:cubicBezTo>
                  <a:pt x="14510" y="13850"/>
                  <a:pt x="14038" y="14485"/>
                  <a:pt x="13355" y="14708"/>
                </a:cubicBezTo>
                <a:cubicBezTo>
                  <a:pt x="12672" y="14926"/>
                  <a:pt x="12043" y="14647"/>
                  <a:pt x="11941" y="14085"/>
                </a:cubicBezTo>
                <a:cubicBezTo>
                  <a:pt x="11844" y="13523"/>
                  <a:pt x="12318" y="12888"/>
                  <a:pt x="13001" y="12664"/>
                </a:cubicBezTo>
                <a:cubicBezTo>
                  <a:pt x="13171" y="12610"/>
                  <a:pt x="13339" y="12586"/>
                  <a:pt x="13496" y="12590"/>
                </a:cubicBezTo>
                <a:close/>
                <a:moveTo>
                  <a:pt x="7106" y="15893"/>
                </a:moveTo>
                <a:cubicBezTo>
                  <a:pt x="7429" y="15860"/>
                  <a:pt x="7851" y="16099"/>
                  <a:pt x="8178" y="16539"/>
                </a:cubicBezTo>
                <a:cubicBezTo>
                  <a:pt x="8618" y="17125"/>
                  <a:pt x="8726" y="17833"/>
                  <a:pt x="8415" y="18130"/>
                </a:cubicBezTo>
                <a:cubicBezTo>
                  <a:pt x="8103" y="18426"/>
                  <a:pt x="7496" y="18197"/>
                  <a:pt x="7060" y="17610"/>
                </a:cubicBezTo>
                <a:cubicBezTo>
                  <a:pt x="6620" y="17030"/>
                  <a:pt x="6517" y="16316"/>
                  <a:pt x="6824" y="16019"/>
                </a:cubicBezTo>
                <a:cubicBezTo>
                  <a:pt x="6902" y="15945"/>
                  <a:pt x="6998" y="15904"/>
                  <a:pt x="7106" y="15893"/>
                </a:cubicBezTo>
                <a:close/>
                <a:moveTo>
                  <a:pt x="14404" y="15895"/>
                </a:moveTo>
                <a:cubicBezTo>
                  <a:pt x="14510" y="15905"/>
                  <a:pt x="14606" y="15945"/>
                  <a:pt x="14682" y="16019"/>
                </a:cubicBezTo>
                <a:cubicBezTo>
                  <a:pt x="14989" y="16322"/>
                  <a:pt x="14883" y="17030"/>
                  <a:pt x="14447" y="17610"/>
                </a:cubicBezTo>
                <a:cubicBezTo>
                  <a:pt x="14006" y="18191"/>
                  <a:pt x="13398" y="18426"/>
                  <a:pt x="13091" y="18130"/>
                </a:cubicBezTo>
                <a:cubicBezTo>
                  <a:pt x="12780" y="17833"/>
                  <a:pt x="12888" y="17119"/>
                  <a:pt x="13328" y="16539"/>
                </a:cubicBezTo>
                <a:cubicBezTo>
                  <a:pt x="13659" y="16104"/>
                  <a:pt x="14083" y="15863"/>
                  <a:pt x="14404" y="15895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B51600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68" name="Candle"/>
          <p:cNvSpPr/>
          <p:nvPr/>
        </p:nvSpPr>
        <p:spPr>
          <a:xfrm>
            <a:off x="1188117" y="3995551"/>
            <a:ext cx="453775" cy="1020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0447" y="0"/>
                </a:moveTo>
                <a:cubicBezTo>
                  <a:pt x="10654" y="1112"/>
                  <a:pt x="8737" y="1133"/>
                  <a:pt x="8737" y="2024"/>
                </a:cubicBezTo>
                <a:cubicBezTo>
                  <a:pt x="8737" y="2402"/>
                  <a:pt x="9149" y="2748"/>
                  <a:pt x="9841" y="3044"/>
                </a:cubicBezTo>
                <a:cubicBezTo>
                  <a:pt x="9841" y="3034"/>
                  <a:pt x="9841" y="3023"/>
                  <a:pt x="9841" y="3012"/>
                </a:cubicBezTo>
                <a:cubicBezTo>
                  <a:pt x="9841" y="2618"/>
                  <a:pt x="10206" y="2261"/>
                  <a:pt x="10789" y="2007"/>
                </a:cubicBezTo>
                <a:cubicBezTo>
                  <a:pt x="11371" y="2261"/>
                  <a:pt x="11737" y="2618"/>
                  <a:pt x="11737" y="3012"/>
                </a:cubicBezTo>
                <a:cubicBezTo>
                  <a:pt x="11737" y="3023"/>
                  <a:pt x="11737" y="3034"/>
                  <a:pt x="11737" y="3044"/>
                </a:cubicBezTo>
                <a:cubicBezTo>
                  <a:pt x="12440" y="2753"/>
                  <a:pt x="12840" y="2402"/>
                  <a:pt x="12840" y="2024"/>
                </a:cubicBezTo>
                <a:cubicBezTo>
                  <a:pt x="12852" y="1387"/>
                  <a:pt x="12292" y="551"/>
                  <a:pt x="10447" y="0"/>
                </a:cubicBezTo>
                <a:close/>
                <a:moveTo>
                  <a:pt x="10303" y="3390"/>
                </a:moveTo>
                <a:lnTo>
                  <a:pt x="10303" y="4578"/>
                </a:lnTo>
                <a:lnTo>
                  <a:pt x="815" y="7016"/>
                </a:lnTo>
                <a:cubicBezTo>
                  <a:pt x="318" y="7146"/>
                  <a:pt x="0" y="7383"/>
                  <a:pt x="0" y="7642"/>
                </a:cubicBezTo>
                <a:cubicBezTo>
                  <a:pt x="0" y="7642"/>
                  <a:pt x="0" y="21195"/>
                  <a:pt x="0" y="21422"/>
                </a:cubicBezTo>
                <a:cubicBezTo>
                  <a:pt x="0" y="21600"/>
                  <a:pt x="315" y="21599"/>
                  <a:pt x="315" y="21599"/>
                </a:cubicBezTo>
                <a:lnTo>
                  <a:pt x="21346" y="21599"/>
                </a:lnTo>
                <a:cubicBezTo>
                  <a:pt x="21346" y="21599"/>
                  <a:pt x="21600" y="21595"/>
                  <a:pt x="21600" y="21422"/>
                </a:cubicBezTo>
                <a:cubicBezTo>
                  <a:pt x="21600" y="21190"/>
                  <a:pt x="21600" y="7642"/>
                  <a:pt x="21600" y="7642"/>
                </a:cubicBezTo>
                <a:cubicBezTo>
                  <a:pt x="21588" y="7383"/>
                  <a:pt x="21287" y="7146"/>
                  <a:pt x="20777" y="7016"/>
                </a:cubicBezTo>
                <a:lnTo>
                  <a:pt x="11274" y="4578"/>
                </a:lnTo>
                <a:lnTo>
                  <a:pt x="11274" y="3390"/>
                </a:lnTo>
                <a:lnTo>
                  <a:pt x="10303" y="3390"/>
                </a:lnTo>
                <a:close/>
              </a:path>
            </a:pathLst>
          </a:custGeom>
          <a:solidFill>
            <a:srgbClr val="FE93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69" name="Light Bulb"/>
          <p:cNvSpPr/>
          <p:nvPr/>
        </p:nvSpPr>
        <p:spPr>
          <a:xfrm>
            <a:off x="7005974" y="3961343"/>
            <a:ext cx="520395" cy="1088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75" h="21559" fill="norm" stroke="1" extrusionOk="0">
                <a:moveTo>
                  <a:pt x="12717" y="4"/>
                </a:moveTo>
                <a:cubicBezTo>
                  <a:pt x="12565" y="10"/>
                  <a:pt x="12412" y="24"/>
                  <a:pt x="12259" y="46"/>
                </a:cubicBezTo>
                <a:lnTo>
                  <a:pt x="1647" y="1578"/>
                </a:lnTo>
                <a:cubicBezTo>
                  <a:pt x="431" y="1754"/>
                  <a:pt x="-265" y="2378"/>
                  <a:pt x="94" y="2973"/>
                </a:cubicBezTo>
                <a:cubicBezTo>
                  <a:pt x="389" y="3462"/>
                  <a:pt x="1303" y="3778"/>
                  <a:pt x="2295" y="3778"/>
                </a:cubicBezTo>
                <a:cubicBezTo>
                  <a:pt x="2510" y="3778"/>
                  <a:pt x="2729" y="3764"/>
                  <a:pt x="2946" y="3733"/>
                </a:cubicBezTo>
                <a:lnTo>
                  <a:pt x="13561" y="2200"/>
                </a:lnTo>
                <a:cubicBezTo>
                  <a:pt x="14777" y="2024"/>
                  <a:pt x="15470" y="1400"/>
                  <a:pt x="15111" y="805"/>
                </a:cubicBezTo>
                <a:cubicBezTo>
                  <a:pt x="14797" y="285"/>
                  <a:pt x="13782" y="-41"/>
                  <a:pt x="12717" y="4"/>
                </a:cubicBezTo>
                <a:close/>
                <a:moveTo>
                  <a:pt x="18601" y="1858"/>
                </a:moveTo>
                <a:cubicBezTo>
                  <a:pt x="18449" y="1864"/>
                  <a:pt x="18294" y="1877"/>
                  <a:pt x="18142" y="1898"/>
                </a:cubicBezTo>
                <a:lnTo>
                  <a:pt x="1788" y="4201"/>
                </a:lnTo>
                <a:cubicBezTo>
                  <a:pt x="570" y="4372"/>
                  <a:pt x="-137" y="4994"/>
                  <a:pt x="214" y="5590"/>
                </a:cubicBezTo>
                <a:cubicBezTo>
                  <a:pt x="504" y="6082"/>
                  <a:pt x="1425" y="6404"/>
                  <a:pt x="2422" y="6404"/>
                </a:cubicBezTo>
                <a:cubicBezTo>
                  <a:pt x="2633" y="6404"/>
                  <a:pt x="2844" y="6388"/>
                  <a:pt x="3056" y="6358"/>
                </a:cubicBezTo>
                <a:lnTo>
                  <a:pt x="19413" y="4058"/>
                </a:lnTo>
                <a:cubicBezTo>
                  <a:pt x="20632" y="3886"/>
                  <a:pt x="21335" y="3264"/>
                  <a:pt x="20984" y="2668"/>
                </a:cubicBezTo>
                <a:cubicBezTo>
                  <a:pt x="20677" y="2147"/>
                  <a:pt x="19664" y="1817"/>
                  <a:pt x="18601" y="1858"/>
                </a:cubicBezTo>
                <a:close/>
                <a:moveTo>
                  <a:pt x="17333" y="4738"/>
                </a:moveTo>
                <a:cubicBezTo>
                  <a:pt x="17181" y="4744"/>
                  <a:pt x="17027" y="4757"/>
                  <a:pt x="16875" y="4778"/>
                </a:cubicBezTo>
                <a:lnTo>
                  <a:pt x="1661" y="6921"/>
                </a:lnTo>
                <a:cubicBezTo>
                  <a:pt x="442" y="7092"/>
                  <a:pt x="-261" y="7715"/>
                  <a:pt x="90" y="8310"/>
                </a:cubicBezTo>
                <a:cubicBezTo>
                  <a:pt x="380" y="8803"/>
                  <a:pt x="1297" y="9122"/>
                  <a:pt x="2295" y="9122"/>
                </a:cubicBezTo>
                <a:cubicBezTo>
                  <a:pt x="2505" y="9122"/>
                  <a:pt x="2720" y="9108"/>
                  <a:pt x="2932" y="9078"/>
                </a:cubicBezTo>
                <a:lnTo>
                  <a:pt x="18146" y="6938"/>
                </a:lnTo>
                <a:cubicBezTo>
                  <a:pt x="19365" y="6766"/>
                  <a:pt x="20067" y="6144"/>
                  <a:pt x="19717" y="5548"/>
                </a:cubicBezTo>
                <a:cubicBezTo>
                  <a:pt x="19409" y="5027"/>
                  <a:pt x="18396" y="4697"/>
                  <a:pt x="17333" y="4738"/>
                </a:cubicBezTo>
                <a:close/>
                <a:moveTo>
                  <a:pt x="17460" y="7419"/>
                </a:moveTo>
                <a:cubicBezTo>
                  <a:pt x="17308" y="7425"/>
                  <a:pt x="17154" y="7440"/>
                  <a:pt x="17002" y="7462"/>
                </a:cubicBezTo>
                <a:lnTo>
                  <a:pt x="1788" y="9602"/>
                </a:lnTo>
                <a:cubicBezTo>
                  <a:pt x="570" y="9774"/>
                  <a:pt x="-137" y="10396"/>
                  <a:pt x="214" y="10992"/>
                </a:cubicBezTo>
                <a:cubicBezTo>
                  <a:pt x="504" y="11484"/>
                  <a:pt x="1425" y="11804"/>
                  <a:pt x="2422" y="11804"/>
                </a:cubicBezTo>
                <a:cubicBezTo>
                  <a:pt x="2633" y="11804"/>
                  <a:pt x="2844" y="11790"/>
                  <a:pt x="3056" y="11760"/>
                </a:cubicBezTo>
                <a:lnTo>
                  <a:pt x="3087" y="11756"/>
                </a:lnTo>
                <a:lnTo>
                  <a:pt x="3087" y="12996"/>
                </a:lnTo>
                <a:lnTo>
                  <a:pt x="1602" y="12996"/>
                </a:lnTo>
                <a:lnTo>
                  <a:pt x="1602" y="15383"/>
                </a:lnTo>
                <a:lnTo>
                  <a:pt x="3070" y="17744"/>
                </a:lnTo>
                <a:lnTo>
                  <a:pt x="3073" y="17739"/>
                </a:lnTo>
                <a:cubicBezTo>
                  <a:pt x="3091" y="17917"/>
                  <a:pt x="3391" y="18059"/>
                  <a:pt x="3759" y="18059"/>
                </a:cubicBezTo>
                <a:lnTo>
                  <a:pt x="4589" y="18059"/>
                </a:lnTo>
                <a:cubicBezTo>
                  <a:pt x="4586" y="18071"/>
                  <a:pt x="4578" y="18084"/>
                  <a:pt x="4578" y="18096"/>
                </a:cubicBezTo>
                <a:lnTo>
                  <a:pt x="4578" y="18647"/>
                </a:lnTo>
                <a:cubicBezTo>
                  <a:pt x="4578" y="18829"/>
                  <a:pt x="4855" y="18981"/>
                  <a:pt x="5212" y="19009"/>
                </a:cubicBezTo>
                <a:cubicBezTo>
                  <a:pt x="5127" y="19063"/>
                  <a:pt x="5074" y="19129"/>
                  <a:pt x="5074" y="19203"/>
                </a:cubicBezTo>
                <a:lnTo>
                  <a:pt x="5074" y="19686"/>
                </a:lnTo>
                <a:cubicBezTo>
                  <a:pt x="5074" y="19863"/>
                  <a:pt x="5371" y="20008"/>
                  <a:pt x="5732" y="20008"/>
                </a:cubicBezTo>
                <a:lnTo>
                  <a:pt x="5939" y="20008"/>
                </a:lnTo>
                <a:lnTo>
                  <a:pt x="5939" y="20449"/>
                </a:lnTo>
                <a:cubicBezTo>
                  <a:pt x="5939" y="20620"/>
                  <a:pt x="6223" y="20761"/>
                  <a:pt x="6573" y="20761"/>
                </a:cubicBezTo>
                <a:lnTo>
                  <a:pt x="7685" y="20761"/>
                </a:lnTo>
                <a:cubicBezTo>
                  <a:pt x="7802" y="21210"/>
                  <a:pt x="8711" y="21559"/>
                  <a:pt x="9814" y="21559"/>
                </a:cubicBezTo>
                <a:cubicBezTo>
                  <a:pt x="10917" y="21559"/>
                  <a:pt x="11826" y="21210"/>
                  <a:pt x="11943" y="20761"/>
                </a:cubicBezTo>
                <a:lnTo>
                  <a:pt x="13052" y="20761"/>
                </a:lnTo>
                <a:cubicBezTo>
                  <a:pt x="13401" y="20761"/>
                  <a:pt x="13689" y="20620"/>
                  <a:pt x="13689" y="20449"/>
                </a:cubicBezTo>
                <a:lnTo>
                  <a:pt x="13689" y="20008"/>
                </a:lnTo>
                <a:lnTo>
                  <a:pt x="13895" y="20008"/>
                </a:lnTo>
                <a:cubicBezTo>
                  <a:pt x="14257" y="20008"/>
                  <a:pt x="14553" y="19863"/>
                  <a:pt x="14553" y="19686"/>
                </a:cubicBezTo>
                <a:lnTo>
                  <a:pt x="14553" y="19203"/>
                </a:lnTo>
                <a:cubicBezTo>
                  <a:pt x="14553" y="19129"/>
                  <a:pt x="14501" y="19063"/>
                  <a:pt x="14416" y="19009"/>
                </a:cubicBezTo>
                <a:cubicBezTo>
                  <a:pt x="14773" y="18981"/>
                  <a:pt x="15046" y="18829"/>
                  <a:pt x="15046" y="18647"/>
                </a:cubicBezTo>
                <a:lnTo>
                  <a:pt x="15046" y="18096"/>
                </a:lnTo>
                <a:cubicBezTo>
                  <a:pt x="15046" y="18084"/>
                  <a:pt x="15042" y="18071"/>
                  <a:pt x="15039" y="18059"/>
                </a:cubicBezTo>
                <a:lnTo>
                  <a:pt x="15869" y="18059"/>
                </a:lnTo>
                <a:cubicBezTo>
                  <a:pt x="16185" y="18059"/>
                  <a:pt x="16451" y="17953"/>
                  <a:pt x="16530" y="17810"/>
                </a:cubicBezTo>
                <a:lnTo>
                  <a:pt x="16558" y="17852"/>
                </a:lnTo>
                <a:lnTo>
                  <a:pt x="18025" y="15491"/>
                </a:lnTo>
                <a:lnTo>
                  <a:pt x="18025" y="12996"/>
                </a:lnTo>
                <a:lnTo>
                  <a:pt x="16610" y="12996"/>
                </a:lnTo>
                <a:lnTo>
                  <a:pt x="16610" y="9853"/>
                </a:lnTo>
                <a:lnTo>
                  <a:pt x="18273" y="9619"/>
                </a:lnTo>
                <a:cubicBezTo>
                  <a:pt x="19492" y="9448"/>
                  <a:pt x="20195" y="8825"/>
                  <a:pt x="19844" y="8230"/>
                </a:cubicBezTo>
                <a:cubicBezTo>
                  <a:pt x="19538" y="7708"/>
                  <a:pt x="18524" y="7378"/>
                  <a:pt x="17460" y="7419"/>
                </a:cubicBezTo>
                <a:close/>
                <a:moveTo>
                  <a:pt x="12018" y="10498"/>
                </a:moveTo>
                <a:lnTo>
                  <a:pt x="12018" y="12996"/>
                </a:lnTo>
                <a:lnTo>
                  <a:pt x="7678" y="12996"/>
                </a:lnTo>
                <a:lnTo>
                  <a:pt x="7678" y="11110"/>
                </a:lnTo>
                <a:lnTo>
                  <a:pt x="12018" y="10498"/>
                </a:lnTo>
                <a:close/>
              </a:path>
            </a:pathLst>
          </a:custGeom>
          <a:solidFill>
            <a:srgbClr val="FE93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70" name="Line"/>
          <p:cNvSpPr/>
          <p:nvPr/>
        </p:nvSpPr>
        <p:spPr>
          <a:xfrm flipV="1">
            <a:off x="5075701" y="5364718"/>
            <a:ext cx="350694" cy="1760572"/>
          </a:xfrm>
          <a:prstGeom prst="line">
            <a:avLst/>
          </a:prstGeom>
          <a:ln w="25400">
            <a:solidFill>
              <a:srgbClr val="EE230C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71" name="bug introduced…"/>
          <p:cNvSpPr txBox="1"/>
          <p:nvPr/>
        </p:nvSpPr>
        <p:spPr>
          <a:xfrm>
            <a:off x="3922164" y="7122781"/>
            <a:ext cx="233496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rgbClr val="EE230C"/>
                </a:solidFill>
              </a:defRPr>
            </a:pPr>
            <a:r>
              <a:t>bug introduced</a:t>
            </a:r>
          </a:p>
          <a:p>
            <a:pPr>
              <a:defRPr b="0">
                <a:solidFill>
                  <a:srgbClr val="EE230C"/>
                </a:solidFill>
              </a:defRPr>
            </a:pPr>
            <a:r>
              <a:t>along with feature</a:t>
            </a:r>
          </a:p>
        </p:txBody>
      </p:sp>
      <p:sp>
        <p:nvSpPr>
          <p:cNvPr id="272" name="Line"/>
          <p:cNvSpPr/>
          <p:nvPr/>
        </p:nvSpPr>
        <p:spPr>
          <a:xfrm flipV="1">
            <a:off x="9647702" y="5359812"/>
            <a:ext cx="1" cy="1765479"/>
          </a:xfrm>
          <a:prstGeom prst="line">
            <a:avLst/>
          </a:prstGeom>
          <a:ln w="25400">
            <a:solidFill>
              <a:srgbClr val="EE230C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73" name="somebody notices…"/>
          <p:cNvSpPr txBox="1"/>
          <p:nvPr/>
        </p:nvSpPr>
        <p:spPr>
          <a:xfrm>
            <a:off x="8426596" y="7122781"/>
            <a:ext cx="247010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rgbClr val="EE230C"/>
                </a:solidFill>
              </a:defRPr>
            </a:pPr>
            <a:r>
              <a:t>somebody notices</a:t>
            </a:r>
          </a:p>
          <a:p>
            <a:pPr>
              <a:defRPr b="0">
                <a:solidFill>
                  <a:srgbClr val="EE230C"/>
                </a:solidFill>
              </a:defRPr>
            </a:pPr>
            <a:r>
              <a:t>bug after commit 3</a:t>
            </a:r>
          </a:p>
        </p:txBody>
      </p:sp>
      <p:sp>
        <p:nvSpPr>
          <p:cNvPr id="274" name="test.py:"/>
          <p:cNvSpPr txBox="1"/>
          <p:nvPr/>
        </p:nvSpPr>
        <p:spPr>
          <a:xfrm>
            <a:off x="1064327" y="1733988"/>
            <a:ext cx="10435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test.py: </a:t>
            </a:r>
          </a:p>
        </p:txBody>
      </p:sp>
      <p:sp>
        <p:nvSpPr>
          <p:cNvPr id="275" name="Dingbat Check"/>
          <p:cNvSpPr/>
          <p:nvPr/>
        </p:nvSpPr>
        <p:spPr>
          <a:xfrm>
            <a:off x="2258202" y="1596918"/>
            <a:ext cx="769595" cy="731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5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76" name="test.py:"/>
          <p:cNvSpPr txBox="1"/>
          <p:nvPr/>
        </p:nvSpPr>
        <p:spPr>
          <a:xfrm>
            <a:off x="3985327" y="1733988"/>
            <a:ext cx="10435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test.py: </a:t>
            </a:r>
          </a:p>
        </p:txBody>
      </p:sp>
      <p:sp>
        <p:nvSpPr>
          <p:cNvPr id="277" name="Dingbat X"/>
          <p:cNvSpPr/>
          <p:nvPr/>
        </p:nvSpPr>
        <p:spPr>
          <a:xfrm>
            <a:off x="5102271" y="1584038"/>
            <a:ext cx="687858" cy="812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EE230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78" name="test.py:"/>
          <p:cNvSpPr txBox="1"/>
          <p:nvPr/>
        </p:nvSpPr>
        <p:spPr>
          <a:xfrm>
            <a:off x="6906327" y="1733988"/>
            <a:ext cx="10435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test.py: </a:t>
            </a:r>
          </a:p>
        </p:txBody>
      </p:sp>
      <p:sp>
        <p:nvSpPr>
          <p:cNvPr id="279" name="Dingbat X"/>
          <p:cNvSpPr/>
          <p:nvPr/>
        </p:nvSpPr>
        <p:spPr>
          <a:xfrm>
            <a:off x="8023270" y="1584038"/>
            <a:ext cx="687858" cy="812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EE230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80" name="Line"/>
          <p:cNvSpPr/>
          <p:nvPr/>
        </p:nvSpPr>
        <p:spPr>
          <a:xfrm flipH="1">
            <a:off x="3338038" y="3937094"/>
            <a:ext cx="361540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81" name="Line"/>
          <p:cNvSpPr/>
          <p:nvPr/>
        </p:nvSpPr>
        <p:spPr>
          <a:xfrm flipH="1">
            <a:off x="6195538" y="3937094"/>
            <a:ext cx="361540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b="0"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