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04800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1pPr>
    <a:lvl2pPr indent="228600" algn="l" defTabSz="584200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2pPr>
    <a:lvl3pPr indent="457200" algn="l" defTabSz="584200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3pPr>
    <a:lvl4pPr indent="685800" algn="l" defTabSz="584200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4pPr>
    <a:lvl5pPr indent="914400" algn="l" defTabSz="584200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134">
            <a:extLst>
              <a:ext uri="{FF2B5EF4-FFF2-40B4-BE49-F238E27FC236}">
                <a16:creationId xmlns:a16="http://schemas.microsoft.com/office/drawing/2014/main" id="{D33151DA-6B43-1391-0E8A-5D3B4D9ACBD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Shape 135">
            <a:extLst>
              <a:ext uri="{FF2B5EF4-FFF2-40B4-BE49-F238E27FC236}">
                <a16:creationId xmlns:a16="http://schemas.microsoft.com/office/drawing/2014/main" id="{329EB874-2CC0-ACC9-32E2-D61EE06976B0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Gill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Gill Sans"/>
        <a:ea typeface="Gill Sans"/>
        <a:cs typeface="Gill Sans"/>
        <a:sym typeface="Gill Sans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Gill Sans"/>
        <a:ea typeface="Gill Sans"/>
        <a:cs typeface="Gill Sans"/>
        <a:sym typeface="Gill Sans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Gill Sans"/>
        <a:ea typeface="Gill Sans"/>
        <a:cs typeface="Gill Sans"/>
        <a:sym typeface="Gill Sans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Gill Sans"/>
        <a:ea typeface="Gill Sans"/>
        <a:cs typeface="Gill Sans"/>
        <a:sym typeface="Gill Sans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B26D025-B097-0642-7355-C43667C4DAA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C2E5B-A114-4A4D-BE5A-BA4F73F3AF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25664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8D2483E-2900-08F0-822D-47459EAC94F8}"/>
              </a:ext>
            </a:extLst>
          </p:cNvPr>
          <p:cNvSpPr txBox="1"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26AFE-27A9-404D-B8FE-DD7034C63C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03166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9BC57D7-7816-25D0-FCB7-50FF273E2F28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48E73-67F8-439B-AE9A-3F4A5F572C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62876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266932B5-09A6-50F7-0A3C-60A09E3BCBA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0125D-BFBC-48D4-98E0-943990466F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14677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CCC8564-CAF9-0B44-80CB-91700D8835E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93556-58CC-4476-B009-AB6D362A1C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84461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FEB8A5F-2B51-0818-1278-2DA4B30C43B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50880-9D65-4E58-940E-B94C95FCD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0206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D9ECFBC-8088-E6B6-8377-4034B7A1630D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E172C1-5AC1-48A3-A2E3-705A6B6E09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60354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1366EC-C2A6-8CAD-60DF-58ABF6E6DB7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4D6F-C403-4CA0-B346-3E80D1FF50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4261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164A41-1053-5950-4AE1-8B7F2C160880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7467D-24BF-4866-95CD-6280B69DD6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6205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242C28C-4547-1A27-8426-ADC68FD3AD3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0567E-2EEE-4C12-9A85-76B3A70DA6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4409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CFE99D5-CC77-C1D5-6C0E-41EABA1E117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3A097-D76D-4B38-80F2-7B1BBBEB8A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6063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464A865-EB5C-F77B-7852-27A469FB7B26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4C05AA-FCF5-4A8B-BC5B-6CF9CFBED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80610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EF98D13-D4B7-06A1-995F-4E889A666C2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4017B-ECCE-4186-8ED6-AC938CA481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47013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B4E3A62-63D2-FF06-DEC5-66876A564BFB}"/>
              </a:ext>
            </a:extLst>
          </p:cNvPr>
          <p:cNvSpPr txBox="1"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C436B-079C-432E-9A7E-916F5F1F64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443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Text">
            <a:extLst>
              <a:ext uri="{FF2B5EF4-FFF2-40B4-BE49-F238E27FC236}">
                <a16:creationId xmlns:a16="http://schemas.microsoft.com/office/drawing/2014/main" id="{123D8547-65E5-C194-9076-CAA42F44796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SemiBold"/>
              </a:rPr>
              <a:t>Title Text</a:t>
            </a:r>
          </a:p>
        </p:txBody>
      </p:sp>
      <p:sp>
        <p:nvSpPr>
          <p:cNvPr id="1027" name="Body Level One…">
            <a:extLst>
              <a:ext uri="{FF2B5EF4-FFF2-40B4-BE49-F238E27FC236}">
                <a16:creationId xmlns:a16="http://schemas.microsoft.com/office/drawing/2014/main" id="{D547A580-22CC-234E-8017-859B5531BE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Body Level One</a:t>
            </a:r>
          </a:p>
          <a:p>
            <a:pPr lvl="1"/>
            <a:r>
              <a:rPr lang="en-US" altLang="en-US">
                <a:sym typeface="Gill Sans"/>
              </a:rPr>
              <a:t>Body Level Two</a:t>
            </a:r>
          </a:p>
          <a:p>
            <a:pPr lvl="2"/>
            <a:r>
              <a:rPr lang="en-US" altLang="en-US">
                <a:sym typeface="Gill Sans"/>
              </a:rPr>
              <a:t>Body Level Three</a:t>
            </a:r>
          </a:p>
          <a:p>
            <a:pPr lvl="3"/>
            <a:r>
              <a:rPr lang="en-US" altLang="en-US">
                <a:sym typeface="Gill Sans"/>
              </a:rPr>
              <a:t>Body Level Four</a:t>
            </a:r>
          </a:p>
          <a:p>
            <a:pPr lvl="4"/>
            <a:r>
              <a:rPr lang="en-US" altLang="en-US">
                <a:sym typeface="Gill Sans"/>
              </a:rPr>
              <a:t>Body Level Five</a:t>
            </a:r>
          </a:p>
        </p:txBody>
      </p:sp>
      <p:sp>
        <p:nvSpPr>
          <p:cNvPr id="1028" name="Slide Number">
            <a:extLst>
              <a:ext uri="{FF2B5EF4-FFF2-40B4-BE49-F238E27FC236}">
                <a16:creationId xmlns:a16="http://schemas.microsoft.com/office/drawing/2014/main" id="{E149AC17-33C5-D758-CE77-A3F40F5364BE}"/>
              </a:ext>
            </a:extLst>
          </p:cNvPr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6340475" y="9296400"/>
            <a:ext cx="317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  <a:spAutoFit/>
          </a:bodyPr>
          <a:lstStyle>
            <a:lvl1pPr algn="ctr" eaLnBrk="1">
              <a:defRPr sz="1600"/>
            </a:lvl1pPr>
          </a:lstStyle>
          <a:p>
            <a:fld id="{CD09C9A9-36E8-4D4D-A08B-666E1D397E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Gill Sans SemiBold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Gill Sans SemiBold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Gill Sans SemiBold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Gill Sans SemiBold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Gill Sans"/>
          <a:ea typeface="Gill Sans"/>
          <a:cs typeface="Gill Sans"/>
          <a:sym typeface="Gill Sans"/>
        </a:defRPr>
      </a:lvl1pPr>
      <a:lvl2pPr marL="9525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Gill Sans"/>
          <a:ea typeface="Gill Sans"/>
          <a:cs typeface="Gill Sans"/>
          <a:sym typeface="Gill Sans"/>
        </a:defRPr>
      </a:lvl2pPr>
      <a:lvl3pPr marL="1397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Gill Sans"/>
          <a:ea typeface="Gill Sans"/>
          <a:cs typeface="Gill Sans"/>
          <a:sym typeface="Gill Sans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Gill Sans"/>
          <a:ea typeface="Gill Sans"/>
          <a:cs typeface="Gill Sans"/>
          <a:sym typeface="Gill Sans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[320] Graph Search">
            <a:extLst>
              <a:ext uri="{FF2B5EF4-FFF2-40B4-BE49-F238E27FC236}">
                <a16:creationId xmlns:a16="http://schemas.microsoft.com/office/drawing/2014/main" id="{9B4B77C9-DEE7-A8E7-0913-E5A4E99A2F9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11138" y="1638300"/>
            <a:ext cx="12582525" cy="3302000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altLang="en-US" sz="5800">
                <a:latin typeface="Gill Sans Light"/>
                <a:ea typeface="Gill Sans Light"/>
                <a:cs typeface="Gill Sans Light"/>
                <a:sym typeface="Gill Sans Light"/>
              </a:rPr>
              <a:t>[320] Graph Search</a:t>
            </a:r>
          </a:p>
        </p:txBody>
      </p:sp>
      <p:sp>
        <p:nvSpPr>
          <p:cNvPr id="138" name="Tyler Caraza-Harter">
            <a:extLst>
              <a:ext uri="{FF2B5EF4-FFF2-40B4-BE49-F238E27FC236}">
                <a16:creationId xmlns:a16="http://schemas.microsoft.com/office/drawing/2014/main" id="{9CA8CFD5-4B13-81F8-07BD-66590F488D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70000" y="5422900"/>
            <a:ext cx="10464800" cy="11303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defTabSz="578358" eaLnBrk="1" fontAlgn="auto" hangingPunct="1">
              <a:lnSpc>
                <a:spcPct val="90000"/>
              </a:lnSpc>
              <a:spcAft>
                <a:spcPts val="0"/>
              </a:spcAft>
              <a:defRPr sz="3663">
                <a:solidFill>
                  <a:srgbClr val="5E5E5E"/>
                </a:solidFill>
              </a:defRPr>
            </a:pPr>
            <a:r>
              <a:rPr sz="3663" dirty="0">
                <a:solidFill>
                  <a:srgbClr val="5E5E5E"/>
                </a:solidFill>
              </a:rPr>
              <a:t>Department of Computer Sciences</a:t>
            </a:r>
            <a:endParaRPr sz="3366" dirty="0">
              <a:solidFill>
                <a:srgbClr val="5E5E5E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defTabSz="578358" eaLnBrk="1" fontAlgn="auto" hangingPunct="1">
              <a:lnSpc>
                <a:spcPct val="90000"/>
              </a:lnSpc>
              <a:spcAft>
                <a:spcPts val="0"/>
              </a:spcAft>
              <a:defRPr sz="3663">
                <a:solidFill>
                  <a:srgbClr val="5E5E5E"/>
                </a:solidFill>
              </a:defRPr>
            </a:pPr>
            <a:r>
              <a:rPr sz="3663" dirty="0">
                <a:solidFill>
                  <a:srgbClr val="5E5E5E"/>
                </a:solidFill>
              </a:rPr>
              <a:t>University of Wisconsin-Madison</a:t>
            </a:r>
          </a:p>
        </p:txBody>
      </p:sp>
      <p:sp>
        <p:nvSpPr>
          <p:cNvPr id="3076" name="[320] Graph Search">
            <a:extLst>
              <a:ext uri="{FF2B5EF4-FFF2-40B4-BE49-F238E27FC236}">
                <a16:creationId xmlns:a16="http://schemas.microsoft.com/office/drawing/2014/main" id="{1A1766F1-DD15-03D4-636C-99B565F23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765300"/>
            <a:ext cx="12582525" cy="330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b"/>
          <a:lstStyle/>
          <a:p>
            <a:pPr algn="ctr" eaLnBrk="1"/>
            <a:r>
              <a:rPr lang="en-US" altLang="en-US" sz="5800"/>
              <a:t>[320] Graph Search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racing DFS">
            <a:extLst>
              <a:ext uri="{FF2B5EF4-FFF2-40B4-BE49-F238E27FC236}">
                <a16:creationId xmlns:a16="http://schemas.microsoft.com/office/drawing/2014/main" id="{BA59CCFE-4497-7B86-59D6-39B994E31AF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12291" name="def find(self, dst):…">
            <a:extLst>
              <a:ext uri="{FF2B5EF4-FFF2-40B4-BE49-F238E27FC236}">
                <a16:creationId xmlns:a16="http://schemas.microsoft.com/office/drawing/2014/main" id="{1F5029D3-5644-FF68-16D6-ACA4589F0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dst):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self.graph.visited.add(self)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dst: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self.children: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self.graph.visited: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childpath = child.find(dst)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childpath: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childpath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12292" name="A">
            <a:extLst>
              <a:ext uri="{FF2B5EF4-FFF2-40B4-BE49-F238E27FC236}">
                <a16:creationId xmlns:a16="http://schemas.microsoft.com/office/drawing/2014/main" id="{10323725-CF64-BD31-7793-C357160EE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12293" name="B">
            <a:extLst>
              <a:ext uri="{FF2B5EF4-FFF2-40B4-BE49-F238E27FC236}">
                <a16:creationId xmlns:a16="http://schemas.microsoft.com/office/drawing/2014/main" id="{6C7754B1-1934-3EFF-AA22-87B9A454A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12294" name="C">
            <a:extLst>
              <a:ext uri="{FF2B5EF4-FFF2-40B4-BE49-F238E27FC236}">
                <a16:creationId xmlns:a16="http://schemas.microsoft.com/office/drawing/2014/main" id="{80FE5006-0B93-111C-28B5-292F6DD8C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12295" name="D">
            <a:extLst>
              <a:ext uri="{FF2B5EF4-FFF2-40B4-BE49-F238E27FC236}">
                <a16:creationId xmlns:a16="http://schemas.microsoft.com/office/drawing/2014/main" id="{A0AE8558-0D39-7C40-9AE5-8261BF600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12296" name="Line">
            <a:extLst>
              <a:ext uri="{FF2B5EF4-FFF2-40B4-BE49-F238E27FC236}">
                <a16:creationId xmlns:a16="http://schemas.microsoft.com/office/drawing/2014/main" id="{462172B7-FA37-2394-162D-C2359F78A2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2297" name="Line">
            <a:extLst>
              <a:ext uri="{FF2B5EF4-FFF2-40B4-BE49-F238E27FC236}">
                <a16:creationId xmlns:a16="http://schemas.microsoft.com/office/drawing/2014/main" id="{301314F8-3FE0-C4EC-EABD-B27110F78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2298" name="Line">
            <a:extLst>
              <a:ext uri="{FF2B5EF4-FFF2-40B4-BE49-F238E27FC236}">
                <a16:creationId xmlns:a16="http://schemas.microsoft.com/office/drawing/2014/main" id="{7BEB6D4B-52D9-4B78-CB1D-E4A43D3C8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2299" name="A.find(D)">
            <a:extLst>
              <a:ext uri="{FF2B5EF4-FFF2-40B4-BE49-F238E27FC236}">
                <a16:creationId xmlns:a16="http://schemas.microsoft.com/office/drawing/2014/main" id="{E3BFBC09-6A66-5CDE-978E-FE00E338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12300" name="Line">
            <a:extLst>
              <a:ext uri="{FF2B5EF4-FFF2-40B4-BE49-F238E27FC236}">
                <a16:creationId xmlns:a16="http://schemas.microsoft.com/office/drawing/2014/main" id="{2CF72F30-DE5D-0397-190F-19C7300F1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2301" name="Line">
            <a:extLst>
              <a:ext uri="{FF2B5EF4-FFF2-40B4-BE49-F238E27FC236}">
                <a16:creationId xmlns:a16="http://schemas.microsoft.com/office/drawing/2014/main" id="{21283FAC-A759-7494-602A-E56D60C929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2302" name="A.find(D) =…">
            <a:extLst>
              <a:ext uri="{FF2B5EF4-FFF2-40B4-BE49-F238E27FC236}">
                <a16:creationId xmlns:a16="http://schemas.microsoft.com/office/drawing/2014/main" id="{F91B5C6E-D267-B801-4E65-0D7A00C32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5643563"/>
            <a:ext cx="5438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 dirty="0" err="1"/>
              <a:t>A.find</a:t>
            </a:r>
            <a:r>
              <a:rPr lang="en-US" altLang="en-US" dirty="0"/>
              <a:t>(D) = </a:t>
            </a:r>
          </a:p>
          <a:p>
            <a:pPr algn="ctr" eaLnBrk="1"/>
            <a:r>
              <a:rPr lang="en-US" altLang="en-US" dirty="0"/>
              <a:t>         </a:t>
            </a:r>
            <a:r>
              <a:rPr lang="en-US" altLang="en-US" dirty="0" err="1"/>
              <a:t>B.find</a:t>
            </a:r>
            <a:r>
              <a:rPr lang="en-US" altLang="en-US" dirty="0"/>
              <a:t>(D) = None</a:t>
            </a:r>
          </a:p>
          <a:p>
            <a:pPr algn="ctr" eaLnBrk="1"/>
            <a:r>
              <a:rPr lang="en-US" altLang="en-US" dirty="0" err="1"/>
              <a:t>C.find</a:t>
            </a:r>
            <a:r>
              <a:rPr lang="en-US" altLang="en-US" dirty="0"/>
              <a:t>(D) = </a:t>
            </a:r>
          </a:p>
        </p:txBody>
      </p:sp>
      <p:sp>
        <p:nvSpPr>
          <p:cNvPr id="277" name="Cancel">
            <a:extLst>
              <a:ext uri="{FF2B5EF4-FFF2-40B4-BE49-F238E27FC236}">
                <a16:creationId xmlns:a16="http://schemas.microsoft.com/office/drawing/2014/main" id="{1D4E96FE-CFCC-4344-6380-72C3A5128445}"/>
              </a:ext>
            </a:extLst>
          </p:cNvPr>
          <p:cNvSpPr/>
          <p:nvPr/>
        </p:nvSpPr>
        <p:spPr>
          <a:xfrm>
            <a:off x="8675688" y="2346325"/>
            <a:ext cx="277812" cy="27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78" name="Cancel">
            <a:extLst>
              <a:ext uri="{FF2B5EF4-FFF2-40B4-BE49-F238E27FC236}">
                <a16:creationId xmlns:a16="http://schemas.microsoft.com/office/drawing/2014/main" id="{357C8627-5448-3465-F4C5-26A9BFB17088}"/>
              </a:ext>
            </a:extLst>
          </p:cNvPr>
          <p:cNvSpPr/>
          <p:nvPr/>
        </p:nvSpPr>
        <p:spPr>
          <a:xfrm>
            <a:off x="9450388" y="150812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79" name="Cancel">
            <a:extLst>
              <a:ext uri="{FF2B5EF4-FFF2-40B4-BE49-F238E27FC236}">
                <a16:creationId xmlns:a16="http://schemas.microsoft.com/office/drawing/2014/main" id="{F8903980-0906-1A8D-858C-F5D9ED77B513}"/>
              </a:ext>
            </a:extLst>
          </p:cNvPr>
          <p:cNvSpPr/>
          <p:nvPr/>
        </p:nvSpPr>
        <p:spPr>
          <a:xfrm>
            <a:off x="3113088" y="6267450"/>
            <a:ext cx="277812" cy="27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racing DFS">
            <a:extLst>
              <a:ext uri="{FF2B5EF4-FFF2-40B4-BE49-F238E27FC236}">
                <a16:creationId xmlns:a16="http://schemas.microsoft.com/office/drawing/2014/main" id="{FB08285F-CCC7-CAE9-D7AD-6C5A4C4731F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13315" name="def find(self, dst):…">
            <a:extLst>
              <a:ext uri="{FF2B5EF4-FFF2-40B4-BE49-F238E27FC236}">
                <a16:creationId xmlns:a16="http://schemas.microsoft.com/office/drawing/2014/main" id="{D9685E3E-D422-BE51-7F08-906C233A4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dst):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self.graph.visited.add(self)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dst: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self.children: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self.graph.visited: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childpath = child.find(dst)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childpath: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childpath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13316" name="A">
            <a:extLst>
              <a:ext uri="{FF2B5EF4-FFF2-40B4-BE49-F238E27FC236}">
                <a16:creationId xmlns:a16="http://schemas.microsoft.com/office/drawing/2014/main" id="{B1CC6C2C-A11E-11F6-5D87-16D0E5A5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13317" name="B">
            <a:extLst>
              <a:ext uri="{FF2B5EF4-FFF2-40B4-BE49-F238E27FC236}">
                <a16:creationId xmlns:a16="http://schemas.microsoft.com/office/drawing/2014/main" id="{4E04199A-60B9-CABD-A7F1-A19792776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13318" name="C">
            <a:extLst>
              <a:ext uri="{FF2B5EF4-FFF2-40B4-BE49-F238E27FC236}">
                <a16:creationId xmlns:a16="http://schemas.microsoft.com/office/drawing/2014/main" id="{340D7215-692F-485A-6DDC-0B0E02012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13319" name="D">
            <a:extLst>
              <a:ext uri="{FF2B5EF4-FFF2-40B4-BE49-F238E27FC236}">
                <a16:creationId xmlns:a16="http://schemas.microsoft.com/office/drawing/2014/main" id="{5C37F9BA-84AA-E858-70EC-CD8FD90BE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13320" name="Line">
            <a:extLst>
              <a:ext uri="{FF2B5EF4-FFF2-40B4-BE49-F238E27FC236}">
                <a16:creationId xmlns:a16="http://schemas.microsoft.com/office/drawing/2014/main" id="{230F29F7-7D14-A50E-2ACD-C6F8924408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3321" name="Line">
            <a:extLst>
              <a:ext uri="{FF2B5EF4-FFF2-40B4-BE49-F238E27FC236}">
                <a16:creationId xmlns:a16="http://schemas.microsoft.com/office/drawing/2014/main" id="{98283B8E-F5FD-B5DF-CADA-7C6AED566A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3322" name="Line">
            <a:extLst>
              <a:ext uri="{FF2B5EF4-FFF2-40B4-BE49-F238E27FC236}">
                <a16:creationId xmlns:a16="http://schemas.microsoft.com/office/drawing/2014/main" id="{1DE37633-FD31-F1C3-C456-D4E10F9F1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3323" name="A.find(D)">
            <a:extLst>
              <a:ext uri="{FF2B5EF4-FFF2-40B4-BE49-F238E27FC236}">
                <a16:creationId xmlns:a16="http://schemas.microsoft.com/office/drawing/2014/main" id="{2A550446-BB60-C6A3-FC62-6DC7E173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13324" name="Line">
            <a:extLst>
              <a:ext uri="{FF2B5EF4-FFF2-40B4-BE49-F238E27FC236}">
                <a16:creationId xmlns:a16="http://schemas.microsoft.com/office/drawing/2014/main" id="{205FA4C5-CBAE-46D9-4B07-EB55A5574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3325" name="Line">
            <a:extLst>
              <a:ext uri="{FF2B5EF4-FFF2-40B4-BE49-F238E27FC236}">
                <a16:creationId xmlns:a16="http://schemas.microsoft.com/office/drawing/2014/main" id="{FD218966-D3AD-4036-A8C4-DB2831B5AF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3326" name="A.find(D) =…">
            <a:extLst>
              <a:ext uri="{FF2B5EF4-FFF2-40B4-BE49-F238E27FC236}">
                <a16:creationId xmlns:a16="http://schemas.microsoft.com/office/drawing/2014/main" id="{8658C63A-73DA-31A4-3AF6-E88DE99C2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5643563"/>
            <a:ext cx="5438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 dirty="0" err="1"/>
              <a:t>A.find</a:t>
            </a:r>
            <a:r>
              <a:rPr lang="en-US" altLang="en-US" dirty="0"/>
              <a:t>(D) = </a:t>
            </a:r>
          </a:p>
          <a:p>
            <a:pPr algn="ctr" eaLnBrk="1"/>
            <a:r>
              <a:rPr lang="en-US" altLang="en-US" dirty="0"/>
              <a:t>         </a:t>
            </a:r>
            <a:r>
              <a:rPr lang="en-US" altLang="en-US" dirty="0" err="1"/>
              <a:t>B.find</a:t>
            </a:r>
            <a:r>
              <a:rPr lang="en-US" altLang="en-US" dirty="0"/>
              <a:t>(D) = None</a:t>
            </a:r>
          </a:p>
          <a:p>
            <a:pPr algn="ctr" eaLnBrk="1"/>
            <a:r>
              <a:rPr lang="en-US" altLang="en-US" dirty="0" err="1"/>
              <a:t>C.find</a:t>
            </a:r>
            <a:r>
              <a:rPr lang="en-US" altLang="en-US" dirty="0"/>
              <a:t>(D) = </a:t>
            </a:r>
          </a:p>
        </p:txBody>
      </p:sp>
      <p:sp>
        <p:nvSpPr>
          <p:cNvPr id="294" name="Cancel">
            <a:extLst>
              <a:ext uri="{FF2B5EF4-FFF2-40B4-BE49-F238E27FC236}">
                <a16:creationId xmlns:a16="http://schemas.microsoft.com/office/drawing/2014/main" id="{82F80858-6E9C-F5E2-6E84-299D85A750A8}"/>
              </a:ext>
            </a:extLst>
          </p:cNvPr>
          <p:cNvSpPr/>
          <p:nvPr/>
        </p:nvSpPr>
        <p:spPr>
          <a:xfrm>
            <a:off x="8675688" y="2346325"/>
            <a:ext cx="277812" cy="27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95" name="Cancel">
            <a:extLst>
              <a:ext uri="{FF2B5EF4-FFF2-40B4-BE49-F238E27FC236}">
                <a16:creationId xmlns:a16="http://schemas.microsoft.com/office/drawing/2014/main" id="{C48A5861-088F-A017-7022-6654A1BBA0DB}"/>
              </a:ext>
            </a:extLst>
          </p:cNvPr>
          <p:cNvSpPr/>
          <p:nvPr/>
        </p:nvSpPr>
        <p:spPr>
          <a:xfrm>
            <a:off x="9450388" y="150812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96" name="Cancel">
            <a:extLst>
              <a:ext uri="{FF2B5EF4-FFF2-40B4-BE49-F238E27FC236}">
                <a16:creationId xmlns:a16="http://schemas.microsoft.com/office/drawing/2014/main" id="{620E4D25-C03F-F49B-83DC-5C1F0F2577BB}"/>
              </a:ext>
            </a:extLst>
          </p:cNvPr>
          <p:cNvSpPr/>
          <p:nvPr/>
        </p:nvSpPr>
        <p:spPr>
          <a:xfrm>
            <a:off x="3125788" y="6266657"/>
            <a:ext cx="277812" cy="27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97" name="Cancel">
            <a:extLst>
              <a:ext uri="{FF2B5EF4-FFF2-40B4-BE49-F238E27FC236}">
                <a16:creationId xmlns:a16="http://schemas.microsoft.com/office/drawing/2014/main" id="{E03DA103-3C6D-6A59-7238-1F97417D84F8}"/>
              </a:ext>
            </a:extLst>
          </p:cNvPr>
          <p:cNvSpPr/>
          <p:nvPr/>
        </p:nvSpPr>
        <p:spPr>
          <a:xfrm>
            <a:off x="9485313" y="293687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racing DFS">
            <a:extLst>
              <a:ext uri="{FF2B5EF4-FFF2-40B4-BE49-F238E27FC236}">
                <a16:creationId xmlns:a16="http://schemas.microsoft.com/office/drawing/2014/main" id="{A6BF1A1F-F488-AFE3-839D-626B9C17CBE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14339" name="def find(self, dst):…">
            <a:extLst>
              <a:ext uri="{FF2B5EF4-FFF2-40B4-BE49-F238E27FC236}">
                <a16:creationId xmlns:a16="http://schemas.microsoft.com/office/drawing/2014/main" id="{EBCD65BD-8AFB-C134-2920-7728416FE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dst):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self.graph.visited.add(self)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dst: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self.children: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self.graph.visited: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childpath = child.find(dst)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childpath: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childpath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14340" name="A">
            <a:extLst>
              <a:ext uri="{FF2B5EF4-FFF2-40B4-BE49-F238E27FC236}">
                <a16:creationId xmlns:a16="http://schemas.microsoft.com/office/drawing/2014/main" id="{CD046673-BD90-F013-DEC2-0762032CB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14341" name="B">
            <a:extLst>
              <a:ext uri="{FF2B5EF4-FFF2-40B4-BE49-F238E27FC236}">
                <a16:creationId xmlns:a16="http://schemas.microsoft.com/office/drawing/2014/main" id="{A0626E0D-5A7B-3AE8-BA93-EEEF8FCAC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14342" name="C">
            <a:extLst>
              <a:ext uri="{FF2B5EF4-FFF2-40B4-BE49-F238E27FC236}">
                <a16:creationId xmlns:a16="http://schemas.microsoft.com/office/drawing/2014/main" id="{E406D62F-2F57-8759-0E32-F09AD623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14343" name="D">
            <a:extLst>
              <a:ext uri="{FF2B5EF4-FFF2-40B4-BE49-F238E27FC236}">
                <a16:creationId xmlns:a16="http://schemas.microsoft.com/office/drawing/2014/main" id="{E55FBF33-1BC1-856F-6EC3-57A44E0CE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14344" name="Line">
            <a:extLst>
              <a:ext uri="{FF2B5EF4-FFF2-40B4-BE49-F238E27FC236}">
                <a16:creationId xmlns:a16="http://schemas.microsoft.com/office/drawing/2014/main" id="{3BC8A8AF-F2AF-5163-FA33-F8632E4DB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4345" name="Line">
            <a:extLst>
              <a:ext uri="{FF2B5EF4-FFF2-40B4-BE49-F238E27FC236}">
                <a16:creationId xmlns:a16="http://schemas.microsoft.com/office/drawing/2014/main" id="{32E8343E-C4A0-BCCE-C7AD-319F15410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4346" name="Line">
            <a:extLst>
              <a:ext uri="{FF2B5EF4-FFF2-40B4-BE49-F238E27FC236}">
                <a16:creationId xmlns:a16="http://schemas.microsoft.com/office/drawing/2014/main" id="{BD47F3F0-3779-BB31-4099-691BA27A6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4347" name="A.find(D)">
            <a:extLst>
              <a:ext uri="{FF2B5EF4-FFF2-40B4-BE49-F238E27FC236}">
                <a16:creationId xmlns:a16="http://schemas.microsoft.com/office/drawing/2014/main" id="{3EF4E349-79C0-6D7E-4EE3-B4F9510DE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14348" name="Line">
            <a:extLst>
              <a:ext uri="{FF2B5EF4-FFF2-40B4-BE49-F238E27FC236}">
                <a16:creationId xmlns:a16="http://schemas.microsoft.com/office/drawing/2014/main" id="{58E3DC8E-A298-ECD4-BAA1-A551D0631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4349" name="Line">
            <a:extLst>
              <a:ext uri="{FF2B5EF4-FFF2-40B4-BE49-F238E27FC236}">
                <a16:creationId xmlns:a16="http://schemas.microsoft.com/office/drawing/2014/main" id="{FCEA2A96-3B2A-849F-713C-4EF41F7357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4350" name="A.find(D) =…">
            <a:extLst>
              <a:ext uri="{FF2B5EF4-FFF2-40B4-BE49-F238E27FC236}">
                <a16:creationId xmlns:a16="http://schemas.microsoft.com/office/drawing/2014/main" id="{EA07B8C1-D042-93F3-3DE5-F1F49924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5643563"/>
            <a:ext cx="5438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 dirty="0" err="1"/>
              <a:t>A.find</a:t>
            </a:r>
            <a:r>
              <a:rPr lang="en-US" altLang="en-US" dirty="0"/>
              <a:t>(D) = </a:t>
            </a:r>
          </a:p>
          <a:p>
            <a:pPr algn="ctr" eaLnBrk="1"/>
            <a:r>
              <a:rPr lang="en-US" altLang="en-US" dirty="0"/>
              <a:t>         </a:t>
            </a:r>
            <a:r>
              <a:rPr lang="en-US" altLang="en-US" dirty="0" err="1"/>
              <a:t>B.find</a:t>
            </a:r>
            <a:r>
              <a:rPr lang="en-US" altLang="en-US" dirty="0"/>
              <a:t>(D) = None</a:t>
            </a:r>
          </a:p>
          <a:p>
            <a:pPr algn="ctr" eaLnBrk="1"/>
            <a:r>
              <a:rPr lang="en-US" altLang="en-US" dirty="0" err="1"/>
              <a:t>C.find</a:t>
            </a:r>
            <a:r>
              <a:rPr lang="en-US" altLang="en-US" dirty="0"/>
              <a:t>(D) = </a:t>
            </a:r>
          </a:p>
          <a:p>
            <a:pPr algn="ctr" eaLnBrk="1"/>
            <a:r>
              <a:rPr lang="en-US" altLang="en-US" dirty="0" err="1"/>
              <a:t>D.find</a:t>
            </a:r>
            <a:r>
              <a:rPr lang="en-US" altLang="en-US" dirty="0"/>
              <a:t>(D) =</a:t>
            </a:r>
          </a:p>
        </p:txBody>
      </p:sp>
      <p:sp>
        <p:nvSpPr>
          <p:cNvPr id="312" name="Cancel">
            <a:extLst>
              <a:ext uri="{FF2B5EF4-FFF2-40B4-BE49-F238E27FC236}">
                <a16:creationId xmlns:a16="http://schemas.microsoft.com/office/drawing/2014/main" id="{446E1071-16BA-25EB-AF12-1E27370104DA}"/>
              </a:ext>
            </a:extLst>
          </p:cNvPr>
          <p:cNvSpPr/>
          <p:nvPr/>
        </p:nvSpPr>
        <p:spPr>
          <a:xfrm>
            <a:off x="8675688" y="2346325"/>
            <a:ext cx="277812" cy="27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13" name="Cancel">
            <a:extLst>
              <a:ext uri="{FF2B5EF4-FFF2-40B4-BE49-F238E27FC236}">
                <a16:creationId xmlns:a16="http://schemas.microsoft.com/office/drawing/2014/main" id="{0560C0D9-78CD-284F-9D75-5E1F5D063574}"/>
              </a:ext>
            </a:extLst>
          </p:cNvPr>
          <p:cNvSpPr/>
          <p:nvPr/>
        </p:nvSpPr>
        <p:spPr>
          <a:xfrm>
            <a:off x="9450388" y="150812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14" name="Cancel">
            <a:extLst>
              <a:ext uri="{FF2B5EF4-FFF2-40B4-BE49-F238E27FC236}">
                <a16:creationId xmlns:a16="http://schemas.microsoft.com/office/drawing/2014/main" id="{A66BA422-37FC-8215-0829-DF3167726A1D}"/>
              </a:ext>
            </a:extLst>
          </p:cNvPr>
          <p:cNvSpPr/>
          <p:nvPr/>
        </p:nvSpPr>
        <p:spPr>
          <a:xfrm>
            <a:off x="3128963" y="6127751"/>
            <a:ext cx="277812" cy="27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15" name="Cancel">
            <a:extLst>
              <a:ext uri="{FF2B5EF4-FFF2-40B4-BE49-F238E27FC236}">
                <a16:creationId xmlns:a16="http://schemas.microsoft.com/office/drawing/2014/main" id="{EC10071E-686E-B133-F878-2391DC75AD64}"/>
              </a:ext>
            </a:extLst>
          </p:cNvPr>
          <p:cNvSpPr/>
          <p:nvPr/>
        </p:nvSpPr>
        <p:spPr>
          <a:xfrm>
            <a:off x="9485313" y="293687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racing DFS">
            <a:extLst>
              <a:ext uri="{FF2B5EF4-FFF2-40B4-BE49-F238E27FC236}">
                <a16:creationId xmlns:a16="http://schemas.microsoft.com/office/drawing/2014/main" id="{6711FFEB-D806-CA45-750D-FB6A41CD778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15363" name="def find(self, dst):…">
            <a:extLst>
              <a:ext uri="{FF2B5EF4-FFF2-40B4-BE49-F238E27FC236}">
                <a16:creationId xmlns:a16="http://schemas.microsoft.com/office/drawing/2014/main" id="{728F80D7-D1EF-23A7-337D-562D502B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dst):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self.graph.visited.add(self)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dst: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self.children: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self.graph.visited: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childpath = child.find(dst)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childpath: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childpath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15364" name="A">
            <a:extLst>
              <a:ext uri="{FF2B5EF4-FFF2-40B4-BE49-F238E27FC236}">
                <a16:creationId xmlns:a16="http://schemas.microsoft.com/office/drawing/2014/main" id="{6F4AB9B9-ADAD-FBB1-7A6B-F7B166C78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15365" name="B">
            <a:extLst>
              <a:ext uri="{FF2B5EF4-FFF2-40B4-BE49-F238E27FC236}">
                <a16:creationId xmlns:a16="http://schemas.microsoft.com/office/drawing/2014/main" id="{3A33CEA0-F4BF-FB07-1468-9440FD7E9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15366" name="C">
            <a:extLst>
              <a:ext uri="{FF2B5EF4-FFF2-40B4-BE49-F238E27FC236}">
                <a16:creationId xmlns:a16="http://schemas.microsoft.com/office/drawing/2014/main" id="{54ACE9B3-E7CE-3E8A-17CD-E6D678C2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15367" name="D">
            <a:extLst>
              <a:ext uri="{FF2B5EF4-FFF2-40B4-BE49-F238E27FC236}">
                <a16:creationId xmlns:a16="http://schemas.microsoft.com/office/drawing/2014/main" id="{5E040BFF-1131-196A-D645-072D4D107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15368" name="Line">
            <a:extLst>
              <a:ext uri="{FF2B5EF4-FFF2-40B4-BE49-F238E27FC236}">
                <a16:creationId xmlns:a16="http://schemas.microsoft.com/office/drawing/2014/main" id="{825F2F24-C42E-383B-3C72-E5130EE45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5369" name="Line">
            <a:extLst>
              <a:ext uri="{FF2B5EF4-FFF2-40B4-BE49-F238E27FC236}">
                <a16:creationId xmlns:a16="http://schemas.microsoft.com/office/drawing/2014/main" id="{E0CE10A8-9375-5052-9405-28DCE72F0F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5370" name="Line">
            <a:extLst>
              <a:ext uri="{FF2B5EF4-FFF2-40B4-BE49-F238E27FC236}">
                <a16:creationId xmlns:a16="http://schemas.microsoft.com/office/drawing/2014/main" id="{76800252-BBD1-843D-31A4-7BB8BDF39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5371" name="A.find(D)">
            <a:extLst>
              <a:ext uri="{FF2B5EF4-FFF2-40B4-BE49-F238E27FC236}">
                <a16:creationId xmlns:a16="http://schemas.microsoft.com/office/drawing/2014/main" id="{F763C12D-BC39-CBF1-AE37-62C807E1C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15372" name="Line">
            <a:extLst>
              <a:ext uri="{FF2B5EF4-FFF2-40B4-BE49-F238E27FC236}">
                <a16:creationId xmlns:a16="http://schemas.microsoft.com/office/drawing/2014/main" id="{45D448CE-57F1-468E-4554-175E1A23E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5373" name="Line">
            <a:extLst>
              <a:ext uri="{FF2B5EF4-FFF2-40B4-BE49-F238E27FC236}">
                <a16:creationId xmlns:a16="http://schemas.microsoft.com/office/drawing/2014/main" id="{B954BEB8-3173-62DF-2460-DBFF78699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5374" name="A.find(D) =…">
            <a:extLst>
              <a:ext uri="{FF2B5EF4-FFF2-40B4-BE49-F238E27FC236}">
                <a16:creationId xmlns:a16="http://schemas.microsoft.com/office/drawing/2014/main" id="{96906759-C098-D9E6-611A-3FC87DFAF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5643563"/>
            <a:ext cx="5438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 dirty="0" err="1"/>
              <a:t>A.find</a:t>
            </a:r>
            <a:r>
              <a:rPr lang="en-US" altLang="en-US" dirty="0"/>
              <a:t>(D) = </a:t>
            </a:r>
          </a:p>
          <a:p>
            <a:pPr algn="ctr" eaLnBrk="1"/>
            <a:r>
              <a:rPr lang="en-US" altLang="en-US" dirty="0"/>
              <a:t>         </a:t>
            </a:r>
            <a:r>
              <a:rPr lang="en-US" altLang="en-US" dirty="0" err="1"/>
              <a:t>B.find</a:t>
            </a:r>
            <a:r>
              <a:rPr lang="en-US" altLang="en-US" dirty="0"/>
              <a:t>(D) = None</a:t>
            </a:r>
          </a:p>
          <a:p>
            <a:pPr algn="ctr" eaLnBrk="1"/>
            <a:r>
              <a:rPr lang="en-US" altLang="en-US" dirty="0" err="1"/>
              <a:t>C.find</a:t>
            </a:r>
            <a:r>
              <a:rPr lang="en-US" altLang="en-US" dirty="0"/>
              <a:t>(D) = </a:t>
            </a:r>
          </a:p>
          <a:p>
            <a:pPr algn="ctr" eaLnBrk="1"/>
            <a:r>
              <a:rPr lang="en-US" altLang="en-US" dirty="0" err="1"/>
              <a:t>D.find</a:t>
            </a:r>
            <a:r>
              <a:rPr lang="en-US" altLang="en-US" dirty="0"/>
              <a:t>(D) =</a:t>
            </a:r>
          </a:p>
        </p:txBody>
      </p:sp>
      <p:sp>
        <p:nvSpPr>
          <p:cNvPr id="330" name="Cancel">
            <a:extLst>
              <a:ext uri="{FF2B5EF4-FFF2-40B4-BE49-F238E27FC236}">
                <a16:creationId xmlns:a16="http://schemas.microsoft.com/office/drawing/2014/main" id="{BCB58467-A47E-00DD-EB84-1B68B7618909}"/>
              </a:ext>
            </a:extLst>
          </p:cNvPr>
          <p:cNvSpPr/>
          <p:nvPr/>
        </p:nvSpPr>
        <p:spPr>
          <a:xfrm>
            <a:off x="8675688" y="2346325"/>
            <a:ext cx="277812" cy="27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31" name="Cancel">
            <a:extLst>
              <a:ext uri="{FF2B5EF4-FFF2-40B4-BE49-F238E27FC236}">
                <a16:creationId xmlns:a16="http://schemas.microsoft.com/office/drawing/2014/main" id="{28C084C2-CFF2-A9B7-CA94-72C529A4D723}"/>
              </a:ext>
            </a:extLst>
          </p:cNvPr>
          <p:cNvSpPr/>
          <p:nvPr/>
        </p:nvSpPr>
        <p:spPr>
          <a:xfrm>
            <a:off x="9450388" y="150812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32" name="Cancel">
            <a:extLst>
              <a:ext uri="{FF2B5EF4-FFF2-40B4-BE49-F238E27FC236}">
                <a16:creationId xmlns:a16="http://schemas.microsoft.com/office/drawing/2014/main" id="{BFB9516F-0D6B-4C98-99F4-A3DB146827AC}"/>
              </a:ext>
            </a:extLst>
          </p:cNvPr>
          <p:cNvSpPr/>
          <p:nvPr/>
        </p:nvSpPr>
        <p:spPr>
          <a:xfrm>
            <a:off x="3125788" y="6127751"/>
            <a:ext cx="277812" cy="27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33" name="Cancel">
            <a:extLst>
              <a:ext uri="{FF2B5EF4-FFF2-40B4-BE49-F238E27FC236}">
                <a16:creationId xmlns:a16="http://schemas.microsoft.com/office/drawing/2014/main" id="{E7080D36-D095-0A75-1662-37519C8542D1}"/>
              </a:ext>
            </a:extLst>
          </p:cNvPr>
          <p:cNvSpPr/>
          <p:nvPr/>
        </p:nvSpPr>
        <p:spPr>
          <a:xfrm>
            <a:off x="9485313" y="293687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34" name="Cancel">
            <a:extLst>
              <a:ext uri="{FF2B5EF4-FFF2-40B4-BE49-F238E27FC236}">
                <a16:creationId xmlns:a16="http://schemas.microsoft.com/office/drawing/2014/main" id="{066C971D-6D27-77AA-4CDE-1202DFB26A80}"/>
              </a:ext>
            </a:extLst>
          </p:cNvPr>
          <p:cNvSpPr/>
          <p:nvPr/>
        </p:nvSpPr>
        <p:spPr>
          <a:xfrm>
            <a:off x="10217150" y="2222500"/>
            <a:ext cx="277813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racing DFS">
            <a:extLst>
              <a:ext uri="{FF2B5EF4-FFF2-40B4-BE49-F238E27FC236}">
                <a16:creationId xmlns:a16="http://schemas.microsoft.com/office/drawing/2014/main" id="{5C082581-B6F7-F28E-742F-8EA1F1B0A9F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16387" name="def find(self, dst):…">
            <a:extLst>
              <a:ext uri="{FF2B5EF4-FFF2-40B4-BE49-F238E27FC236}">
                <a16:creationId xmlns:a16="http://schemas.microsoft.com/office/drawing/2014/main" id="{BFAB96CB-D4A8-466D-0CE0-E91A5B71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dst):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self.graph.visited.add(self)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dst: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self.children: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self.graph.visited: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childpath = child.find(dst)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childpath: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childpath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16388" name="A">
            <a:extLst>
              <a:ext uri="{FF2B5EF4-FFF2-40B4-BE49-F238E27FC236}">
                <a16:creationId xmlns:a16="http://schemas.microsoft.com/office/drawing/2014/main" id="{08FC7707-AE3A-72D0-2CE0-16BE7E94A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16389" name="B">
            <a:extLst>
              <a:ext uri="{FF2B5EF4-FFF2-40B4-BE49-F238E27FC236}">
                <a16:creationId xmlns:a16="http://schemas.microsoft.com/office/drawing/2014/main" id="{83132433-3710-6080-CEBF-78EB72B5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16390" name="C">
            <a:extLst>
              <a:ext uri="{FF2B5EF4-FFF2-40B4-BE49-F238E27FC236}">
                <a16:creationId xmlns:a16="http://schemas.microsoft.com/office/drawing/2014/main" id="{8B84713A-A352-A7AF-672E-C493E0D6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16391" name="D">
            <a:extLst>
              <a:ext uri="{FF2B5EF4-FFF2-40B4-BE49-F238E27FC236}">
                <a16:creationId xmlns:a16="http://schemas.microsoft.com/office/drawing/2014/main" id="{5B1E264C-3689-B1B8-1C21-3B37BC49B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16392" name="Line">
            <a:extLst>
              <a:ext uri="{FF2B5EF4-FFF2-40B4-BE49-F238E27FC236}">
                <a16:creationId xmlns:a16="http://schemas.microsoft.com/office/drawing/2014/main" id="{91E1E484-CF81-D6CC-C8E2-CFF1446E28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6393" name="Line">
            <a:extLst>
              <a:ext uri="{FF2B5EF4-FFF2-40B4-BE49-F238E27FC236}">
                <a16:creationId xmlns:a16="http://schemas.microsoft.com/office/drawing/2014/main" id="{6F3F55C7-4E5A-91F6-9A9E-579EB1143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6394" name="Line">
            <a:extLst>
              <a:ext uri="{FF2B5EF4-FFF2-40B4-BE49-F238E27FC236}">
                <a16:creationId xmlns:a16="http://schemas.microsoft.com/office/drawing/2014/main" id="{E114C898-C92C-CE34-DE4B-E00B03376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6395" name="A.find(D)">
            <a:extLst>
              <a:ext uri="{FF2B5EF4-FFF2-40B4-BE49-F238E27FC236}">
                <a16:creationId xmlns:a16="http://schemas.microsoft.com/office/drawing/2014/main" id="{3317E31A-4404-C3EA-0CC0-C3F9D0C7B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16396" name="Line">
            <a:extLst>
              <a:ext uri="{FF2B5EF4-FFF2-40B4-BE49-F238E27FC236}">
                <a16:creationId xmlns:a16="http://schemas.microsoft.com/office/drawing/2014/main" id="{6DA4C422-EB4C-B1D2-439D-D1D27E4A5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6397" name="Line">
            <a:extLst>
              <a:ext uri="{FF2B5EF4-FFF2-40B4-BE49-F238E27FC236}">
                <a16:creationId xmlns:a16="http://schemas.microsoft.com/office/drawing/2014/main" id="{B05F4B00-AAE5-5250-9737-14DCC2524D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6398" name="A.find(D) =…">
            <a:extLst>
              <a:ext uri="{FF2B5EF4-FFF2-40B4-BE49-F238E27FC236}">
                <a16:creationId xmlns:a16="http://schemas.microsoft.com/office/drawing/2014/main" id="{1779A403-A65B-FB64-B4C6-600983DC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5615603"/>
            <a:ext cx="5438775" cy="15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 dirty="0" err="1"/>
              <a:t>A.find</a:t>
            </a:r>
            <a:r>
              <a:rPr lang="en-US" altLang="en-US" dirty="0"/>
              <a:t>(D) = </a:t>
            </a:r>
          </a:p>
          <a:p>
            <a:pPr algn="ctr" eaLnBrk="1"/>
            <a:r>
              <a:rPr lang="en-US" altLang="en-US" dirty="0"/>
              <a:t>         </a:t>
            </a:r>
            <a:r>
              <a:rPr lang="en-US" altLang="en-US" dirty="0" err="1"/>
              <a:t>B.find</a:t>
            </a:r>
            <a:r>
              <a:rPr lang="en-US" altLang="en-US" dirty="0"/>
              <a:t>(D) = None</a:t>
            </a:r>
          </a:p>
          <a:p>
            <a:pPr algn="ctr" eaLnBrk="1"/>
            <a:r>
              <a:rPr lang="en-US" altLang="en-US" dirty="0" err="1"/>
              <a:t>C.find</a:t>
            </a:r>
            <a:r>
              <a:rPr lang="en-US" altLang="en-US" dirty="0"/>
              <a:t>(D) = </a:t>
            </a:r>
          </a:p>
          <a:p>
            <a:pPr algn="ctr" eaLnBrk="1"/>
            <a:r>
              <a:rPr lang="en-US" altLang="en-US" dirty="0"/>
              <a:t>        </a:t>
            </a:r>
            <a:r>
              <a:rPr lang="en-US" altLang="en-US" dirty="0" err="1"/>
              <a:t>D.find</a:t>
            </a:r>
            <a:r>
              <a:rPr lang="en-US" altLang="en-US" dirty="0"/>
              <a:t>(D) = (D, )                   </a:t>
            </a:r>
          </a:p>
        </p:txBody>
      </p:sp>
      <p:sp>
        <p:nvSpPr>
          <p:cNvPr id="349" name="Cancel">
            <a:extLst>
              <a:ext uri="{FF2B5EF4-FFF2-40B4-BE49-F238E27FC236}">
                <a16:creationId xmlns:a16="http://schemas.microsoft.com/office/drawing/2014/main" id="{7BF9A82D-08F4-AF9E-AAFE-E2135A848653}"/>
              </a:ext>
            </a:extLst>
          </p:cNvPr>
          <p:cNvSpPr/>
          <p:nvPr/>
        </p:nvSpPr>
        <p:spPr>
          <a:xfrm>
            <a:off x="8675688" y="2346325"/>
            <a:ext cx="277812" cy="27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50" name="Cancel">
            <a:extLst>
              <a:ext uri="{FF2B5EF4-FFF2-40B4-BE49-F238E27FC236}">
                <a16:creationId xmlns:a16="http://schemas.microsoft.com/office/drawing/2014/main" id="{AF5ECEEA-51CA-2852-64AF-44D0DE39508B}"/>
              </a:ext>
            </a:extLst>
          </p:cNvPr>
          <p:cNvSpPr/>
          <p:nvPr/>
        </p:nvSpPr>
        <p:spPr>
          <a:xfrm>
            <a:off x="9450388" y="150812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51" name="Cancel">
            <a:extLst>
              <a:ext uri="{FF2B5EF4-FFF2-40B4-BE49-F238E27FC236}">
                <a16:creationId xmlns:a16="http://schemas.microsoft.com/office/drawing/2014/main" id="{4B43C263-1667-9DD3-9454-F9E5BAF2095D}"/>
              </a:ext>
            </a:extLst>
          </p:cNvPr>
          <p:cNvSpPr/>
          <p:nvPr/>
        </p:nvSpPr>
        <p:spPr>
          <a:xfrm>
            <a:off x="3113088" y="6127751"/>
            <a:ext cx="277812" cy="27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52" name="Cancel">
            <a:extLst>
              <a:ext uri="{FF2B5EF4-FFF2-40B4-BE49-F238E27FC236}">
                <a16:creationId xmlns:a16="http://schemas.microsoft.com/office/drawing/2014/main" id="{F26FA14F-72BC-CE4E-45BA-C7D5823DB5BE}"/>
              </a:ext>
            </a:extLst>
          </p:cNvPr>
          <p:cNvSpPr/>
          <p:nvPr/>
        </p:nvSpPr>
        <p:spPr>
          <a:xfrm>
            <a:off x="9485313" y="293687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53" name="Cancel">
            <a:extLst>
              <a:ext uri="{FF2B5EF4-FFF2-40B4-BE49-F238E27FC236}">
                <a16:creationId xmlns:a16="http://schemas.microsoft.com/office/drawing/2014/main" id="{755CE915-2D69-AE65-3C45-97B8215F21AB}"/>
              </a:ext>
            </a:extLst>
          </p:cNvPr>
          <p:cNvSpPr/>
          <p:nvPr/>
        </p:nvSpPr>
        <p:spPr>
          <a:xfrm>
            <a:off x="10217150" y="2222500"/>
            <a:ext cx="277813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racing DFS">
            <a:extLst>
              <a:ext uri="{FF2B5EF4-FFF2-40B4-BE49-F238E27FC236}">
                <a16:creationId xmlns:a16="http://schemas.microsoft.com/office/drawing/2014/main" id="{3C732679-B4B8-6101-C2C2-F74512A0E00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17411" name="def find(self, dst):…">
            <a:extLst>
              <a:ext uri="{FF2B5EF4-FFF2-40B4-BE49-F238E27FC236}">
                <a16:creationId xmlns:a16="http://schemas.microsoft.com/office/drawing/2014/main" id="{1439067F-9373-48FE-4470-BFB04266F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dst):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self.graph.visited.add(self)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dst: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self.children: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self.graph.visited: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childpath = child.find(dst)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childpath: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childpath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17412" name="A">
            <a:extLst>
              <a:ext uri="{FF2B5EF4-FFF2-40B4-BE49-F238E27FC236}">
                <a16:creationId xmlns:a16="http://schemas.microsoft.com/office/drawing/2014/main" id="{956D82DA-53B3-FF30-C8B7-00248EB41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17413" name="B">
            <a:extLst>
              <a:ext uri="{FF2B5EF4-FFF2-40B4-BE49-F238E27FC236}">
                <a16:creationId xmlns:a16="http://schemas.microsoft.com/office/drawing/2014/main" id="{18681963-8BFE-3111-B0CD-9A85B1A7A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17414" name="C">
            <a:extLst>
              <a:ext uri="{FF2B5EF4-FFF2-40B4-BE49-F238E27FC236}">
                <a16:creationId xmlns:a16="http://schemas.microsoft.com/office/drawing/2014/main" id="{38E7FE6E-03B9-3A3D-3274-739701092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17415" name="D">
            <a:extLst>
              <a:ext uri="{FF2B5EF4-FFF2-40B4-BE49-F238E27FC236}">
                <a16:creationId xmlns:a16="http://schemas.microsoft.com/office/drawing/2014/main" id="{8657A0BA-05DC-2D63-F8E0-C183DC4CA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17416" name="Line">
            <a:extLst>
              <a:ext uri="{FF2B5EF4-FFF2-40B4-BE49-F238E27FC236}">
                <a16:creationId xmlns:a16="http://schemas.microsoft.com/office/drawing/2014/main" id="{11053636-3543-8636-4962-B5E09C7F85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7417" name="Line">
            <a:extLst>
              <a:ext uri="{FF2B5EF4-FFF2-40B4-BE49-F238E27FC236}">
                <a16:creationId xmlns:a16="http://schemas.microsoft.com/office/drawing/2014/main" id="{5F59189D-910F-51A8-35EF-ABC6A81DAB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7418" name="Line">
            <a:extLst>
              <a:ext uri="{FF2B5EF4-FFF2-40B4-BE49-F238E27FC236}">
                <a16:creationId xmlns:a16="http://schemas.microsoft.com/office/drawing/2014/main" id="{99A60677-B66C-6A2B-A9E3-FF8BCF773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7419" name="A.find(D)">
            <a:extLst>
              <a:ext uri="{FF2B5EF4-FFF2-40B4-BE49-F238E27FC236}">
                <a16:creationId xmlns:a16="http://schemas.microsoft.com/office/drawing/2014/main" id="{4B4E8897-99A2-9032-30C3-A7F987E53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17420" name="Line">
            <a:extLst>
              <a:ext uri="{FF2B5EF4-FFF2-40B4-BE49-F238E27FC236}">
                <a16:creationId xmlns:a16="http://schemas.microsoft.com/office/drawing/2014/main" id="{7F13F2F2-48EA-AB44-6E24-F77F054E1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7421" name="Line">
            <a:extLst>
              <a:ext uri="{FF2B5EF4-FFF2-40B4-BE49-F238E27FC236}">
                <a16:creationId xmlns:a16="http://schemas.microsoft.com/office/drawing/2014/main" id="{3B63EE70-96FB-BFBA-0F9C-8B7C6B02DC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7422" name="A.find(D) =…">
            <a:extLst>
              <a:ext uri="{FF2B5EF4-FFF2-40B4-BE49-F238E27FC236}">
                <a16:creationId xmlns:a16="http://schemas.microsoft.com/office/drawing/2014/main" id="{B2275C49-654C-0E60-E9F8-128FE28D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5615603"/>
            <a:ext cx="5438775" cy="15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 dirty="0" err="1"/>
              <a:t>A.find</a:t>
            </a:r>
            <a:r>
              <a:rPr lang="en-US" altLang="en-US" dirty="0"/>
              <a:t>(D) = </a:t>
            </a:r>
          </a:p>
          <a:p>
            <a:pPr algn="ctr" eaLnBrk="1"/>
            <a:r>
              <a:rPr lang="en-US" altLang="en-US" dirty="0"/>
              <a:t>         </a:t>
            </a:r>
            <a:r>
              <a:rPr lang="en-US" altLang="en-US" dirty="0" err="1"/>
              <a:t>B.find</a:t>
            </a:r>
            <a:r>
              <a:rPr lang="en-US" altLang="en-US" dirty="0"/>
              <a:t>(D) = None</a:t>
            </a:r>
          </a:p>
          <a:p>
            <a:pPr algn="ctr" eaLnBrk="1"/>
            <a:r>
              <a:rPr lang="en-US" altLang="en-US" dirty="0"/>
              <a:t>          </a:t>
            </a:r>
            <a:r>
              <a:rPr lang="en-US" altLang="en-US" dirty="0" err="1"/>
              <a:t>C.find</a:t>
            </a:r>
            <a:r>
              <a:rPr lang="en-US" altLang="en-US" dirty="0"/>
              <a:t>(D) = (C, D)</a:t>
            </a:r>
          </a:p>
          <a:p>
            <a:pPr algn="ctr" eaLnBrk="1"/>
            <a:r>
              <a:rPr lang="en-US" altLang="en-US" dirty="0"/>
              <a:t>        </a:t>
            </a:r>
            <a:r>
              <a:rPr lang="en-US" altLang="en-US" dirty="0" err="1"/>
              <a:t>D.find</a:t>
            </a:r>
            <a:r>
              <a:rPr lang="en-US" altLang="en-US" dirty="0"/>
              <a:t>(D) = (D, )                   </a:t>
            </a:r>
          </a:p>
        </p:txBody>
      </p:sp>
      <p:sp>
        <p:nvSpPr>
          <p:cNvPr id="368" name="Cancel">
            <a:extLst>
              <a:ext uri="{FF2B5EF4-FFF2-40B4-BE49-F238E27FC236}">
                <a16:creationId xmlns:a16="http://schemas.microsoft.com/office/drawing/2014/main" id="{6DF25382-63F4-22A8-A02A-3EED93A85B1E}"/>
              </a:ext>
            </a:extLst>
          </p:cNvPr>
          <p:cNvSpPr/>
          <p:nvPr/>
        </p:nvSpPr>
        <p:spPr>
          <a:xfrm>
            <a:off x="8675688" y="2346325"/>
            <a:ext cx="277812" cy="27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69" name="Cancel">
            <a:extLst>
              <a:ext uri="{FF2B5EF4-FFF2-40B4-BE49-F238E27FC236}">
                <a16:creationId xmlns:a16="http://schemas.microsoft.com/office/drawing/2014/main" id="{9FBB5A32-127B-2535-C2B7-D2E598A9FB54}"/>
              </a:ext>
            </a:extLst>
          </p:cNvPr>
          <p:cNvSpPr/>
          <p:nvPr/>
        </p:nvSpPr>
        <p:spPr>
          <a:xfrm>
            <a:off x="9450388" y="150812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70" name="Cancel">
            <a:extLst>
              <a:ext uri="{FF2B5EF4-FFF2-40B4-BE49-F238E27FC236}">
                <a16:creationId xmlns:a16="http://schemas.microsoft.com/office/drawing/2014/main" id="{6CB8898C-C47C-02F0-AFE2-0F4A13AB73AE}"/>
              </a:ext>
            </a:extLst>
          </p:cNvPr>
          <p:cNvSpPr/>
          <p:nvPr/>
        </p:nvSpPr>
        <p:spPr>
          <a:xfrm>
            <a:off x="3087688" y="6127751"/>
            <a:ext cx="277812" cy="27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71" name="Cancel">
            <a:extLst>
              <a:ext uri="{FF2B5EF4-FFF2-40B4-BE49-F238E27FC236}">
                <a16:creationId xmlns:a16="http://schemas.microsoft.com/office/drawing/2014/main" id="{10665036-34CC-727A-8615-4D23AE61A10E}"/>
              </a:ext>
            </a:extLst>
          </p:cNvPr>
          <p:cNvSpPr/>
          <p:nvPr/>
        </p:nvSpPr>
        <p:spPr>
          <a:xfrm>
            <a:off x="9485313" y="293687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72" name="Cancel">
            <a:extLst>
              <a:ext uri="{FF2B5EF4-FFF2-40B4-BE49-F238E27FC236}">
                <a16:creationId xmlns:a16="http://schemas.microsoft.com/office/drawing/2014/main" id="{79A69CC3-EDB6-5C0E-4D29-D7DBA7772008}"/>
              </a:ext>
            </a:extLst>
          </p:cNvPr>
          <p:cNvSpPr/>
          <p:nvPr/>
        </p:nvSpPr>
        <p:spPr>
          <a:xfrm>
            <a:off x="10217150" y="2222500"/>
            <a:ext cx="277813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7428" name="where (C, D) = (C, ) + (D, )">
            <a:extLst>
              <a:ext uri="{FF2B5EF4-FFF2-40B4-BE49-F238E27FC236}">
                <a16:creationId xmlns:a16="http://schemas.microsoft.com/office/drawing/2014/main" id="{337DFF57-447E-799D-597F-9A57539BC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6307138"/>
            <a:ext cx="352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where (C, D) = (C, ) + (D, 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racing DFS">
            <a:extLst>
              <a:ext uri="{FF2B5EF4-FFF2-40B4-BE49-F238E27FC236}">
                <a16:creationId xmlns:a16="http://schemas.microsoft.com/office/drawing/2014/main" id="{ADB8BE1C-B3CC-C226-6F27-C79B4311FED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18435" name="def find(self, dst):…">
            <a:extLst>
              <a:ext uri="{FF2B5EF4-FFF2-40B4-BE49-F238E27FC236}">
                <a16:creationId xmlns:a16="http://schemas.microsoft.com/office/drawing/2014/main" id="{AE44B74D-0F49-6D39-DB5D-4A4B04025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dst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):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self.graph.visited.add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(self)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dst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self.children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self.graph.visited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childpath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child.find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dst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)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childpath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childpath</a:t>
            </a:r>
            <a:endParaRPr lang="en-US" altLang="en-US" sz="16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endParaRPr lang="en-US" altLang="en-US" sz="16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18436" name="A">
            <a:extLst>
              <a:ext uri="{FF2B5EF4-FFF2-40B4-BE49-F238E27FC236}">
                <a16:creationId xmlns:a16="http://schemas.microsoft.com/office/drawing/2014/main" id="{A1416172-A034-0EBA-B01A-989F9B6A6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18437" name="B">
            <a:extLst>
              <a:ext uri="{FF2B5EF4-FFF2-40B4-BE49-F238E27FC236}">
                <a16:creationId xmlns:a16="http://schemas.microsoft.com/office/drawing/2014/main" id="{4C5D6F25-99B1-A089-8146-C476F92E1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18438" name="C">
            <a:extLst>
              <a:ext uri="{FF2B5EF4-FFF2-40B4-BE49-F238E27FC236}">
                <a16:creationId xmlns:a16="http://schemas.microsoft.com/office/drawing/2014/main" id="{67F3BD05-D804-649A-784B-1635D9A0F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18439" name="D">
            <a:extLst>
              <a:ext uri="{FF2B5EF4-FFF2-40B4-BE49-F238E27FC236}">
                <a16:creationId xmlns:a16="http://schemas.microsoft.com/office/drawing/2014/main" id="{D1A64EA9-2193-B471-9ADA-55847900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18440" name="Line">
            <a:extLst>
              <a:ext uri="{FF2B5EF4-FFF2-40B4-BE49-F238E27FC236}">
                <a16:creationId xmlns:a16="http://schemas.microsoft.com/office/drawing/2014/main" id="{3EA35D4D-D5AC-017A-6D68-5ACD2FC70D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8441" name="Line">
            <a:extLst>
              <a:ext uri="{FF2B5EF4-FFF2-40B4-BE49-F238E27FC236}">
                <a16:creationId xmlns:a16="http://schemas.microsoft.com/office/drawing/2014/main" id="{AD9ACD1D-0133-CBDD-34B8-C6D375B7CC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8442" name="Line">
            <a:extLst>
              <a:ext uri="{FF2B5EF4-FFF2-40B4-BE49-F238E27FC236}">
                <a16:creationId xmlns:a16="http://schemas.microsoft.com/office/drawing/2014/main" id="{886DCF4F-593F-BC84-BCA4-B85B29F8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8443" name="A.find(D)">
            <a:extLst>
              <a:ext uri="{FF2B5EF4-FFF2-40B4-BE49-F238E27FC236}">
                <a16:creationId xmlns:a16="http://schemas.microsoft.com/office/drawing/2014/main" id="{2726A635-5644-AC72-C88B-582AB3154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18444" name="Line">
            <a:extLst>
              <a:ext uri="{FF2B5EF4-FFF2-40B4-BE49-F238E27FC236}">
                <a16:creationId xmlns:a16="http://schemas.microsoft.com/office/drawing/2014/main" id="{16796191-4B3D-F3CF-2710-7F7EE51CD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8445" name="Line">
            <a:extLst>
              <a:ext uri="{FF2B5EF4-FFF2-40B4-BE49-F238E27FC236}">
                <a16:creationId xmlns:a16="http://schemas.microsoft.com/office/drawing/2014/main" id="{C7254787-6184-1B91-A45A-CB4BFB6D4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387" name="A.find(D) = (A, C, D)…">
            <a:extLst>
              <a:ext uri="{FF2B5EF4-FFF2-40B4-BE49-F238E27FC236}">
                <a16:creationId xmlns:a16="http://schemas.microsoft.com/office/drawing/2014/main" id="{B40B91A5-2DA4-C057-091B-F5659E4D3E59}"/>
              </a:ext>
            </a:extLst>
          </p:cNvPr>
          <p:cNvSpPr txBox="1"/>
          <p:nvPr/>
        </p:nvSpPr>
        <p:spPr>
          <a:xfrm>
            <a:off x="1379135" y="5615891"/>
            <a:ext cx="5439691" cy="15799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0" lvl="5" indent="1143000" algn="ctr" defTabSz="584200" hangingPunct="0">
              <a:defRPr/>
            </a:pPr>
            <a:r>
              <a:rPr kern="0" dirty="0" err="1"/>
              <a:t>A.find</a:t>
            </a:r>
            <a:r>
              <a:rPr kern="0" dirty="0"/>
              <a:t>(D) = (A, C, D)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 dirty="0"/>
              <a:t>         </a:t>
            </a:r>
            <a:r>
              <a:rPr kern="0" dirty="0" err="1"/>
              <a:t>B.find</a:t>
            </a:r>
            <a:r>
              <a:rPr kern="0" dirty="0"/>
              <a:t>(D) = None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 dirty="0"/>
              <a:t>          </a:t>
            </a:r>
            <a:r>
              <a:rPr kern="0" dirty="0" err="1"/>
              <a:t>C.find</a:t>
            </a:r>
            <a:r>
              <a:rPr kern="0" dirty="0"/>
              <a:t>(D) = (C, D)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 dirty="0"/>
              <a:t>       </a:t>
            </a:r>
            <a:r>
              <a:rPr lang="en-CA" kern="0" dirty="0"/>
              <a:t> </a:t>
            </a:r>
            <a:r>
              <a:rPr kern="0" dirty="0" err="1"/>
              <a:t>D.find</a:t>
            </a:r>
            <a:r>
              <a:rPr kern="0" dirty="0"/>
              <a:t>(D) = (D, )                   </a:t>
            </a:r>
          </a:p>
        </p:txBody>
      </p:sp>
      <p:sp>
        <p:nvSpPr>
          <p:cNvPr id="388" name="Cancel">
            <a:extLst>
              <a:ext uri="{FF2B5EF4-FFF2-40B4-BE49-F238E27FC236}">
                <a16:creationId xmlns:a16="http://schemas.microsoft.com/office/drawing/2014/main" id="{BD71254F-833F-1972-B367-8C30BE4BEF39}"/>
              </a:ext>
            </a:extLst>
          </p:cNvPr>
          <p:cNvSpPr/>
          <p:nvPr/>
        </p:nvSpPr>
        <p:spPr>
          <a:xfrm>
            <a:off x="8675688" y="2346325"/>
            <a:ext cx="277812" cy="27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89" name="Cancel">
            <a:extLst>
              <a:ext uri="{FF2B5EF4-FFF2-40B4-BE49-F238E27FC236}">
                <a16:creationId xmlns:a16="http://schemas.microsoft.com/office/drawing/2014/main" id="{A0A515DC-B1D2-0FFF-F7BE-A26D5926520E}"/>
              </a:ext>
            </a:extLst>
          </p:cNvPr>
          <p:cNvSpPr/>
          <p:nvPr/>
        </p:nvSpPr>
        <p:spPr>
          <a:xfrm>
            <a:off x="9450388" y="150812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90" name="Cancel">
            <a:extLst>
              <a:ext uri="{FF2B5EF4-FFF2-40B4-BE49-F238E27FC236}">
                <a16:creationId xmlns:a16="http://schemas.microsoft.com/office/drawing/2014/main" id="{8AEAF099-620F-8E67-A0B4-3DB5EDE7B900}"/>
              </a:ext>
            </a:extLst>
          </p:cNvPr>
          <p:cNvSpPr/>
          <p:nvPr/>
        </p:nvSpPr>
        <p:spPr>
          <a:xfrm>
            <a:off x="3100388" y="6100763"/>
            <a:ext cx="277812" cy="27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91" name="Cancel">
            <a:extLst>
              <a:ext uri="{FF2B5EF4-FFF2-40B4-BE49-F238E27FC236}">
                <a16:creationId xmlns:a16="http://schemas.microsoft.com/office/drawing/2014/main" id="{A3F70C40-45DD-13FA-2947-835B98800EDC}"/>
              </a:ext>
            </a:extLst>
          </p:cNvPr>
          <p:cNvSpPr/>
          <p:nvPr/>
        </p:nvSpPr>
        <p:spPr>
          <a:xfrm>
            <a:off x="9485313" y="293687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92" name="Cancel">
            <a:extLst>
              <a:ext uri="{FF2B5EF4-FFF2-40B4-BE49-F238E27FC236}">
                <a16:creationId xmlns:a16="http://schemas.microsoft.com/office/drawing/2014/main" id="{4756914A-F0F3-8B8D-BA27-82252DE1F4D0}"/>
              </a:ext>
            </a:extLst>
          </p:cNvPr>
          <p:cNvSpPr/>
          <p:nvPr/>
        </p:nvSpPr>
        <p:spPr>
          <a:xfrm>
            <a:off x="10217150" y="2222500"/>
            <a:ext cx="277813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8452" name="where (A, C, D) = (A, ) + (C, D)">
            <a:extLst>
              <a:ext uri="{FF2B5EF4-FFF2-40B4-BE49-F238E27FC236}">
                <a16:creationId xmlns:a16="http://schemas.microsoft.com/office/drawing/2014/main" id="{1A0A2506-172A-C60C-7C77-20B065D0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5643563"/>
            <a:ext cx="417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where (A, C, D) = (A, ) + (C, D) 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racing DFS">
            <a:extLst>
              <a:ext uri="{FF2B5EF4-FFF2-40B4-BE49-F238E27FC236}">
                <a16:creationId xmlns:a16="http://schemas.microsoft.com/office/drawing/2014/main" id="{A313319C-C8EC-13FC-8975-5B09805C887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4099" name="def find(self, dst):…">
            <a:extLst>
              <a:ext uri="{FF2B5EF4-FFF2-40B4-BE49-F238E27FC236}">
                <a16:creationId xmlns:a16="http://schemas.microsoft.com/office/drawing/2014/main" id="{04F1F761-7BD5-B48D-8C27-2B7BF5DF3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dst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):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self.graph.visited.add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(self)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dst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self.children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self.graph.visited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childpath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child.find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dst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)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childpath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</a:t>
            </a:r>
            <a:r>
              <a:rPr lang="en-US" altLang="en-US" sz="1600" dirty="0" err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childpath</a:t>
            </a:r>
            <a:endParaRPr lang="en-US" altLang="en-US" sz="16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endParaRPr lang="en-US" altLang="en-US" sz="1600" dirty="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 dirty="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4100" name="A">
            <a:extLst>
              <a:ext uri="{FF2B5EF4-FFF2-40B4-BE49-F238E27FC236}">
                <a16:creationId xmlns:a16="http://schemas.microsoft.com/office/drawing/2014/main" id="{CB7E94F3-88C5-B432-9A72-E664EEC1E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4101" name="B">
            <a:extLst>
              <a:ext uri="{FF2B5EF4-FFF2-40B4-BE49-F238E27FC236}">
                <a16:creationId xmlns:a16="http://schemas.microsoft.com/office/drawing/2014/main" id="{4B2A279E-91F4-4763-9F28-91B6FECAC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4102" name="C">
            <a:extLst>
              <a:ext uri="{FF2B5EF4-FFF2-40B4-BE49-F238E27FC236}">
                <a16:creationId xmlns:a16="http://schemas.microsoft.com/office/drawing/2014/main" id="{979A36C9-B1AE-3BD8-CAA0-3C3D2DD87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4103" name="D">
            <a:extLst>
              <a:ext uri="{FF2B5EF4-FFF2-40B4-BE49-F238E27FC236}">
                <a16:creationId xmlns:a16="http://schemas.microsoft.com/office/drawing/2014/main" id="{EC79CFFF-318F-CD6A-4218-82BB95A96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4104" name="Line">
            <a:extLst>
              <a:ext uri="{FF2B5EF4-FFF2-40B4-BE49-F238E27FC236}">
                <a16:creationId xmlns:a16="http://schemas.microsoft.com/office/drawing/2014/main" id="{C317A05F-EB50-5298-FDA1-E5B3985D5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4105" name="Line">
            <a:extLst>
              <a:ext uri="{FF2B5EF4-FFF2-40B4-BE49-F238E27FC236}">
                <a16:creationId xmlns:a16="http://schemas.microsoft.com/office/drawing/2014/main" id="{26E41232-935B-FBB3-5912-D5C9C7B9AC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4106" name="Line">
            <a:extLst>
              <a:ext uri="{FF2B5EF4-FFF2-40B4-BE49-F238E27FC236}">
                <a16:creationId xmlns:a16="http://schemas.microsoft.com/office/drawing/2014/main" id="{6E5F4825-73F9-B77B-B9AB-9036BB9E4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4107" name="A.find(D)">
            <a:extLst>
              <a:ext uri="{FF2B5EF4-FFF2-40B4-BE49-F238E27FC236}">
                <a16:creationId xmlns:a16="http://schemas.microsoft.com/office/drawing/2014/main" id="{25C15361-AB53-D566-B255-02F26658A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4108" name="Line">
            <a:extLst>
              <a:ext uri="{FF2B5EF4-FFF2-40B4-BE49-F238E27FC236}">
                <a16:creationId xmlns:a16="http://schemas.microsoft.com/office/drawing/2014/main" id="{FFD67E99-D30A-C105-292D-D252B551D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4109" name="Line">
            <a:extLst>
              <a:ext uri="{FF2B5EF4-FFF2-40B4-BE49-F238E27FC236}">
                <a16:creationId xmlns:a16="http://schemas.microsoft.com/office/drawing/2014/main" id="{7188B859-14F8-AC07-1D61-18F2973AB0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racing DFS">
            <a:extLst>
              <a:ext uri="{FF2B5EF4-FFF2-40B4-BE49-F238E27FC236}">
                <a16:creationId xmlns:a16="http://schemas.microsoft.com/office/drawing/2014/main" id="{72FD1168-DDF8-220F-6B52-82A4E10803F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5123" name="def find(self, dst):…">
            <a:extLst>
              <a:ext uri="{FF2B5EF4-FFF2-40B4-BE49-F238E27FC236}">
                <a16:creationId xmlns:a16="http://schemas.microsoft.com/office/drawing/2014/main" id="{C9CBE1CD-5B4D-A235-90D0-25719C7E4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dst):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self.graph.visited.add(self)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dst: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self.children: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self.graph.visited: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childpath = child.find(dst)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childpath: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childpath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5124" name="A">
            <a:extLst>
              <a:ext uri="{FF2B5EF4-FFF2-40B4-BE49-F238E27FC236}">
                <a16:creationId xmlns:a16="http://schemas.microsoft.com/office/drawing/2014/main" id="{07EDFB8D-E765-847B-0729-49361B3A5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5125" name="B">
            <a:extLst>
              <a:ext uri="{FF2B5EF4-FFF2-40B4-BE49-F238E27FC236}">
                <a16:creationId xmlns:a16="http://schemas.microsoft.com/office/drawing/2014/main" id="{928FA30C-27F8-D3C1-0303-5D286F593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5126" name="C">
            <a:extLst>
              <a:ext uri="{FF2B5EF4-FFF2-40B4-BE49-F238E27FC236}">
                <a16:creationId xmlns:a16="http://schemas.microsoft.com/office/drawing/2014/main" id="{B9DDB1F1-0938-5AA1-C739-C3ECCBE97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5127" name="D">
            <a:extLst>
              <a:ext uri="{FF2B5EF4-FFF2-40B4-BE49-F238E27FC236}">
                <a16:creationId xmlns:a16="http://schemas.microsoft.com/office/drawing/2014/main" id="{AFAFD24D-ED40-7E44-E875-80996F2E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5128" name="Line">
            <a:extLst>
              <a:ext uri="{FF2B5EF4-FFF2-40B4-BE49-F238E27FC236}">
                <a16:creationId xmlns:a16="http://schemas.microsoft.com/office/drawing/2014/main" id="{ACC31193-897F-367E-4A77-5DF0D6A8CE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5129" name="Line">
            <a:extLst>
              <a:ext uri="{FF2B5EF4-FFF2-40B4-BE49-F238E27FC236}">
                <a16:creationId xmlns:a16="http://schemas.microsoft.com/office/drawing/2014/main" id="{5DE31409-42E2-16EE-692C-D82FADCE0B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5130" name="Line">
            <a:extLst>
              <a:ext uri="{FF2B5EF4-FFF2-40B4-BE49-F238E27FC236}">
                <a16:creationId xmlns:a16="http://schemas.microsoft.com/office/drawing/2014/main" id="{4843EC4C-E508-049E-A41F-32DF86750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5131" name="A.find(D)">
            <a:extLst>
              <a:ext uri="{FF2B5EF4-FFF2-40B4-BE49-F238E27FC236}">
                <a16:creationId xmlns:a16="http://schemas.microsoft.com/office/drawing/2014/main" id="{0B35BBB2-C4E0-C8AE-2116-C1F11B41D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5132" name="Line">
            <a:extLst>
              <a:ext uri="{FF2B5EF4-FFF2-40B4-BE49-F238E27FC236}">
                <a16:creationId xmlns:a16="http://schemas.microsoft.com/office/drawing/2014/main" id="{777C0FF6-24B3-0B8F-9FF1-7AAA4A2ED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5133" name="Line">
            <a:extLst>
              <a:ext uri="{FF2B5EF4-FFF2-40B4-BE49-F238E27FC236}">
                <a16:creationId xmlns:a16="http://schemas.microsoft.com/office/drawing/2014/main" id="{40E1F2BC-D729-C617-9C80-8ADABB6DF2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5134" name="A.find(D) =">
            <a:extLst>
              <a:ext uri="{FF2B5EF4-FFF2-40B4-BE49-F238E27FC236}">
                <a16:creationId xmlns:a16="http://schemas.microsoft.com/office/drawing/2014/main" id="{24FE7570-8220-3E7D-8E63-BF4969AE3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5643563"/>
            <a:ext cx="5438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A.find(D) = </a:t>
            </a:r>
          </a:p>
          <a:p>
            <a:pPr algn="ctr" eaLnBrk="1"/>
            <a:endParaRPr lang="en-US" altLang="en-US"/>
          </a:p>
          <a:p>
            <a:pPr algn="ctr" eaLnBrk="1"/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racing DFS">
            <a:extLst>
              <a:ext uri="{FF2B5EF4-FFF2-40B4-BE49-F238E27FC236}">
                <a16:creationId xmlns:a16="http://schemas.microsoft.com/office/drawing/2014/main" id="{A941C55F-FBBA-6F3A-69C0-4829F35A99E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6147" name="def find(self, dst):…">
            <a:extLst>
              <a:ext uri="{FF2B5EF4-FFF2-40B4-BE49-F238E27FC236}">
                <a16:creationId xmlns:a16="http://schemas.microsoft.com/office/drawing/2014/main" id="{53EC4C5D-8505-4117-8A6D-E5CC05AD3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dst):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self.graph.visited.add(self)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dst: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self.children: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self.graph.visited: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childpath = child.find(dst)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childpath: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childpath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6148" name="A">
            <a:extLst>
              <a:ext uri="{FF2B5EF4-FFF2-40B4-BE49-F238E27FC236}">
                <a16:creationId xmlns:a16="http://schemas.microsoft.com/office/drawing/2014/main" id="{05C8D707-8524-92B5-BBB7-CFB4FECC8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6149" name="B">
            <a:extLst>
              <a:ext uri="{FF2B5EF4-FFF2-40B4-BE49-F238E27FC236}">
                <a16:creationId xmlns:a16="http://schemas.microsoft.com/office/drawing/2014/main" id="{5AAE09A0-3D2E-2449-E580-1E3C79D5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6150" name="C">
            <a:extLst>
              <a:ext uri="{FF2B5EF4-FFF2-40B4-BE49-F238E27FC236}">
                <a16:creationId xmlns:a16="http://schemas.microsoft.com/office/drawing/2014/main" id="{3D96D0F6-574E-5D83-9228-FA2B1DD9B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6151" name="D">
            <a:extLst>
              <a:ext uri="{FF2B5EF4-FFF2-40B4-BE49-F238E27FC236}">
                <a16:creationId xmlns:a16="http://schemas.microsoft.com/office/drawing/2014/main" id="{EE55979E-F4C7-6969-5C41-53EDC4298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6152" name="Line">
            <a:extLst>
              <a:ext uri="{FF2B5EF4-FFF2-40B4-BE49-F238E27FC236}">
                <a16:creationId xmlns:a16="http://schemas.microsoft.com/office/drawing/2014/main" id="{6FBB6A4C-CD09-599E-B85B-1FB6DB755F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6153" name="Line">
            <a:extLst>
              <a:ext uri="{FF2B5EF4-FFF2-40B4-BE49-F238E27FC236}">
                <a16:creationId xmlns:a16="http://schemas.microsoft.com/office/drawing/2014/main" id="{ABCAF4C4-3032-9DF2-1B09-A5B7898CC1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6154" name="Line">
            <a:extLst>
              <a:ext uri="{FF2B5EF4-FFF2-40B4-BE49-F238E27FC236}">
                <a16:creationId xmlns:a16="http://schemas.microsoft.com/office/drawing/2014/main" id="{5951A2FE-88BF-54F8-19B3-9DD36A7DE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6155" name="A.find(D)">
            <a:extLst>
              <a:ext uri="{FF2B5EF4-FFF2-40B4-BE49-F238E27FC236}">
                <a16:creationId xmlns:a16="http://schemas.microsoft.com/office/drawing/2014/main" id="{93255057-27BD-FEEA-59EC-4D0D2E7F5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6156" name="Line">
            <a:extLst>
              <a:ext uri="{FF2B5EF4-FFF2-40B4-BE49-F238E27FC236}">
                <a16:creationId xmlns:a16="http://schemas.microsoft.com/office/drawing/2014/main" id="{D5B5E77C-9E6A-B5D1-E9A9-65D072B9E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6157" name="Line">
            <a:extLst>
              <a:ext uri="{FF2B5EF4-FFF2-40B4-BE49-F238E27FC236}">
                <a16:creationId xmlns:a16="http://schemas.microsoft.com/office/drawing/2014/main" id="{846ED954-F36F-1B2E-DC40-B8837F891D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6158" name="A.find(D) =">
            <a:extLst>
              <a:ext uri="{FF2B5EF4-FFF2-40B4-BE49-F238E27FC236}">
                <a16:creationId xmlns:a16="http://schemas.microsoft.com/office/drawing/2014/main" id="{76654536-C7A1-0897-6DE5-3B8F1FE19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5643563"/>
            <a:ext cx="5438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A.find(D) = </a:t>
            </a:r>
          </a:p>
          <a:p>
            <a:pPr algn="ctr" eaLnBrk="1"/>
            <a:endParaRPr lang="en-US" altLang="en-US"/>
          </a:p>
          <a:p>
            <a:pPr algn="ctr" eaLnBrk="1"/>
            <a:endParaRPr lang="en-US" altLang="en-US"/>
          </a:p>
        </p:txBody>
      </p:sp>
      <p:sp>
        <p:nvSpPr>
          <p:cNvPr id="181" name="Cancel">
            <a:extLst>
              <a:ext uri="{FF2B5EF4-FFF2-40B4-BE49-F238E27FC236}">
                <a16:creationId xmlns:a16="http://schemas.microsoft.com/office/drawing/2014/main" id="{8014A84E-3E8D-62A5-8290-B3CF94E6BEA5}"/>
              </a:ext>
            </a:extLst>
          </p:cNvPr>
          <p:cNvSpPr/>
          <p:nvPr/>
        </p:nvSpPr>
        <p:spPr>
          <a:xfrm>
            <a:off x="9450388" y="150812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racing DFS">
            <a:extLst>
              <a:ext uri="{FF2B5EF4-FFF2-40B4-BE49-F238E27FC236}">
                <a16:creationId xmlns:a16="http://schemas.microsoft.com/office/drawing/2014/main" id="{E9644EB8-69E5-5383-1E39-CE48C9ECF01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7171" name="def find(self, dst):…">
            <a:extLst>
              <a:ext uri="{FF2B5EF4-FFF2-40B4-BE49-F238E27FC236}">
                <a16:creationId xmlns:a16="http://schemas.microsoft.com/office/drawing/2014/main" id="{E4F5C610-C6D8-F85E-0298-724B226BD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dst):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self.graph.visited.add(self)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dst: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self.children: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self.graph.visited: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childpath = child.find(dst)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childpath: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childpath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7172" name="A">
            <a:extLst>
              <a:ext uri="{FF2B5EF4-FFF2-40B4-BE49-F238E27FC236}">
                <a16:creationId xmlns:a16="http://schemas.microsoft.com/office/drawing/2014/main" id="{386B400D-E315-3429-C5EF-A3F360635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7173" name="B">
            <a:extLst>
              <a:ext uri="{FF2B5EF4-FFF2-40B4-BE49-F238E27FC236}">
                <a16:creationId xmlns:a16="http://schemas.microsoft.com/office/drawing/2014/main" id="{CA7BE729-AD6F-7CC7-FB15-CBFF31B6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7174" name="C">
            <a:extLst>
              <a:ext uri="{FF2B5EF4-FFF2-40B4-BE49-F238E27FC236}">
                <a16:creationId xmlns:a16="http://schemas.microsoft.com/office/drawing/2014/main" id="{7297F34E-62B7-F59A-F9CC-ADA4DCF12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7175" name="D">
            <a:extLst>
              <a:ext uri="{FF2B5EF4-FFF2-40B4-BE49-F238E27FC236}">
                <a16:creationId xmlns:a16="http://schemas.microsoft.com/office/drawing/2014/main" id="{A88CBF10-E922-AA65-8C77-841C7265E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7176" name="Line">
            <a:extLst>
              <a:ext uri="{FF2B5EF4-FFF2-40B4-BE49-F238E27FC236}">
                <a16:creationId xmlns:a16="http://schemas.microsoft.com/office/drawing/2014/main" id="{DB4D6431-866E-D750-8320-61E0E050A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7177" name="Line">
            <a:extLst>
              <a:ext uri="{FF2B5EF4-FFF2-40B4-BE49-F238E27FC236}">
                <a16:creationId xmlns:a16="http://schemas.microsoft.com/office/drawing/2014/main" id="{2761337E-1FD4-9276-7678-0DA38BC88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7178" name="Line">
            <a:extLst>
              <a:ext uri="{FF2B5EF4-FFF2-40B4-BE49-F238E27FC236}">
                <a16:creationId xmlns:a16="http://schemas.microsoft.com/office/drawing/2014/main" id="{4B6B8DFB-9726-BE88-D5F7-D1A87CCDC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7179" name="A.find(D)">
            <a:extLst>
              <a:ext uri="{FF2B5EF4-FFF2-40B4-BE49-F238E27FC236}">
                <a16:creationId xmlns:a16="http://schemas.microsoft.com/office/drawing/2014/main" id="{2AD72688-1D8D-2CC6-9DDA-C4B5997B9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7180" name="Line">
            <a:extLst>
              <a:ext uri="{FF2B5EF4-FFF2-40B4-BE49-F238E27FC236}">
                <a16:creationId xmlns:a16="http://schemas.microsoft.com/office/drawing/2014/main" id="{8C423D05-4F75-EFF7-C5CB-4F29BFE8F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7181" name="Line">
            <a:extLst>
              <a:ext uri="{FF2B5EF4-FFF2-40B4-BE49-F238E27FC236}">
                <a16:creationId xmlns:a16="http://schemas.microsoft.com/office/drawing/2014/main" id="{8278F5E0-D458-E13E-00FF-43F620CB73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7182" name="A.find(D) =…">
            <a:extLst>
              <a:ext uri="{FF2B5EF4-FFF2-40B4-BE49-F238E27FC236}">
                <a16:creationId xmlns:a16="http://schemas.microsoft.com/office/drawing/2014/main" id="{AAC4571D-B7BD-180D-6129-868FEE546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5643563"/>
            <a:ext cx="5438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A.find(D) = </a:t>
            </a:r>
          </a:p>
          <a:p>
            <a:pPr algn="ctr" eaLnBrk="1"/>
            <a:r>
              <a:rPr lang="en-US" altLang="en-US"/>
              <a:t>B.find(D) = </a:t>
            </a:r>
          </a:p>
          <a:p>
            <a:pPr algn="ctr" eaLnBrk="1"/>
            <a:endParaRPr lang="en-US" altLang="en-US"/>
          </a:p>
        </p:txBody>
      </p:sp>
      <p:sp>
        <p:nvSpPr>
          <p:cNvPr id="196" name="Cancel">
            <a:extLst>
              <a:ext uri="{FF2B5EF4-FFF2-40B4-BE49-F238E27FC236}">
                <a16:creationId xmlns:a16="http://schemas.microsoft.com/office/drawing/2014/main" id="{9FBC7442-2566-25FF-89B1-4C234C180CA0}"/>
              </a:ext>
            </a:extLst>
          </p:cNvPr>
          <p:cNvSpPr/>
          <p:nvPr/>
        </p:nvSpPr>
        <p:spPr>
          <a:xfrm>
            <a:off x="9450388" y="150812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racing DFS">
            <a:extLst>
              <a:ext uri="{FF2B5EF4-FFF2-40B4-BE49-F238E27FC236}">
                <a16:creationId xmlns:a16="http://schemas.microsoft.com/office/drawing/2014/main" id="{53775255-B544-0F89-C912-03E8DCD2539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8195" name="def find(self, dst):…">
            <a:extLst>
              <a:ext uri="{FF2B5EF4-FFF2-40B4-BE49-F238E27FC236}">
                <a16:creationId xmlns:a16="http://schemas.microsoft.com/office/drawing/2014/main" id="{0F399183-690F-A71B-4DBE-7141FB04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dst):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self.graph.visited.add(self)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dst: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self.children: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self.graph.visited: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childpath = child.find(dst)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childpath: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childpath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8196" name="A">
            <a:extLst>
              <a:ext uri="{FF2B5EF4-FFF2-40B4-BE49-F238E27FC236}">
                <a16:creationId xmlns:a16="http://schemas.microsoft.com/office/drawing/2014/main" id="{61DE7007-C6CB-E74C-EC59-506B6B756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8197" name="B">
            <a:extLst>
              <a:ext uri="{FF2B5EF4-FFF2-40B4-BE49-F238E27FC236}">
                <a16:creationId xmlns:a16="http://schemas.microsoft.com/office/drawing/2014/main" id="{B52C4438-4A5D-D584-34D0-32B11BE92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8198" name="C">
            <a:extLst>
              <a:ext uri="{FF2B5EF4-FFF2-40B4-BE49-F238E27FC236}">
                <a16:creationId xmlns:a16="http://schemas.microsoft.com/office/drawing/2014/main" id="{E7E38E73-FC8D-96E3-CE1B-6090BDEAB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8199" name="D">
            <a:extLst>
              <a:ext uri="{FF2B5EF4-FFF2-40B4-BE49-F238E27FC236}">
                <a16:creationId xmlns:a16="http://schemas.microsoft.com/office/drawing/2014/main" id="{A9F33CC7-6820-FF37-7787-F9A33B24A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8200" name="Line">
            <a:extLst>
              <a:ext uri="{FF2B5EF4-FFF2-40B4-BE49-F238E27FC236}">
                <a16:creationId xmlns:a16="http://schemas.microsoft.com/office/drawing/2014/main" id="{5F55EAE2-703A-2EBE-7431-C2EBD99EF5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8201" name="Line">
            <a:extLst>
              <a:ext uri="{FF2B5EF4-FFF2-40B4-BE49-F238E27FC236}">
                <a16:creationId xmlns:a16="http://schemas.microsoft.com/office/drawing/2014/main" id="{E05AED48-CFB8-FBC9-E559-543B5065C1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8202" name="Line">
            <a:extLst>
              <a:ext uri="{FF2B5EF4-FFF2-40B4-BE49-F238E27FC236}">
                <a16:creationId xmlns:a16="http://schemas.microsoft.com/office/drawing/2014/main" id="{291A0292-91B7-6A3D-8ADC-BCF68E007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8203" name="A.find(D)">
            <a:extLst>
              <a:ext uri="{FF2B5EF4-FFF2-40B4-BE49-F238E27FC236}">
                <a16:creationId xmlns:a16="http://schemas.microsoft.com/office/drawing/2014/main" id="{69810678-A615-A5E2-0D2B-F07FA75F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8204" name="Line">
            <a:extLst>
              <a:ext uri="{FF2B5EF4-FFF2-40B4-BE49-F238E27FC236}">
                <a16:creationId xmlns:a16="http://schemas.microsoft.com/office/drawing/2014/main" id="{8C2CCE4D-9FDD-7959-F7EC-FA3067C50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8205" name="Line">
            <a:extLst>
              <a:ext uri="{FF2B5EF4-FFF2-40B4-BE49-F238E27FC236}">
                <a16:creationId xmlns:a16="http://schemas.microsoft.com/office/drawing/2014/main" id="{9D67D6D0-F796-221F-0CCB-537550DF10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8206" name="A.find(D) =…">
            <a:extLst>
              <a:ext uri="{FF2B5EF4-FFF2-40B4-BE49-F238E27FC236}">
                <a16:creationId xmlns:a16="http://schemas.microsoft.com/office/drawing/2014/main" id="{A504630D-AA35-58BE-B8C2-273550478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5643563"/>
            <a:ext cx="5438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A.find(D) = </a:t>
            </a:r>
          </a:p>
          <a:p>
            <a:pPr algn="ctr" eaLnBrk="1"/>
            <a:r>
              <a:rPr lang="en-US" altLang="en-US"/>
              <a:t>B.find(D) =</a:t>
            </a:r>
          </a:p>
          <a:p>
            <a:pPr algn="ctr" eaLnBrk="1"/>
            <a:endParaRPr lang="en-US" altLang="en-US"/>
          </a:p>
        </p:txBody>
      </p:sp>
      <p:sp>
        <p:nvSpPr>
          <p:cNvPr id="211" name="Cancel">
            <a:extLst>
              <a:ext uri="{FF2B5EF4-FFF2-40B4-BE49-F238E27FC236}">
                <a16:creationId xmlns:a16="http://schemas.microsoft.com/office/drawing/2014/main" id="{FADD08AA-9EF0-6FCF-BB25-CBB2D7C7CD1A}"/>
              </a:ext>
            </a:extLst>
          </p:cNvPr>
          <p:cNvSpPr/>
          <p:nvPr/>
        </p:nvSpPr>
        <p:spPr>
          <a:xfrm>
            <a:off x="8675688" y="2346325"/>
            <a:ext cx="277812" cy="27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12" name="Cancel">
            <a:extLst>
              <a:ext uri="{FF2B5EF4-FFF2-40B4-BE49-F238E27FC236}">
                <a16:creationId xmlns:a16="http://schemas.microsoft.com/office/drawing/2014/main" id="{94655CD3-430A-7EA1-FEB4-1386D9A228AD}"/>
              </a:ext>
            </a:extLst>
          </p:cNvPr>
          <p:cNvSpPr/>
          <p:nvPr/>
        </p:nvSpPr>
        <p:spPr>
          <a:xfrm>
            <a:off x="9450388" y="150812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racing DFS">
            <a:extLst>
              <a:ext uri="{FF2B5EF4-FFF2-40B4-BE49-F238E27FC236}">
                <a16:creationId xmlns:a16="http://schemas.microsoft.com/office/drawing/2014/main" id="{4E0C5AD4-5859-F5DE-07C8-53FDB7ACFC7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9219" name="def find(self, dst):…">
            <a:extLst>
              <a:ext uri="{FF2B5EF4-FFF2-40B4-BE49-F238E27FC236}">
                <a16:creationId xmlns:a16="http://schemas.microsoft.com/office/drawing/2014/main" id="{C3BFF40F-CF3F-ABDD-2E63-635D1BD6C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dst):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self.graph.visited.add(self)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dst: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self.children: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self.graph.visited: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childpath = child.find(dst)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childpath: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childpath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9220" name="A">
            <a:extLst>
              <a:ext uri="{FF2B5EF4-FFF2-40B4-BE49-F238E27FC236}">
                <a16:creationId xmlns:a16="http://schemas.microsoft.com/office/drawing/2014/main" id="{E9200081-EF3C-86DD-FE42-850E3D252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9221" name="B">
            <a:extLst>
              <a:ext uri="{FF2B5EF4-FFF2-40B4-BE49-F238E27FC236}">
                <a16:creationId xmlns:a16="http://schemas.microsoft.com/office/drawing/2014/main" id="{C968C110-98F2-EB80-45D6-F17E7056C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9222" name="C">
            <a:extLst>
              <a:ext uri="{FF2B5EF4-FFF2-40B4-BE49-F238E27FC236}">
                <a16:creationId xmlns:a16="http://schemas.microsoft.com/office/drawing/2014/main" id="{9ADB6C05-E3ED-A222-AABB-62E154310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9223" name="D">
            <a:extLst>
              <a:ext uri="{FF2B5EF4-FFF2-40B4-BE49-F238E27FC236}">
                <a16:creationId xmlns:a16="http://schemas.microsoft.com/office/drawing/2014/main" id="{67DDBC49-E097-51FE-624F-0C1AB7140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9224" name="Line">
            <a:extLst>
              <a:ext uri="{FF2B5EF4-FFF2-40B4-BE49-F238E27FC236}">
                <a16:creationId xmlns:a16="http://schemas.microsoft.com/office/drawing/2014/main" id="{56817B47-962A-C107-F951-FB3EC367E6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9225" name="Line">
            <a:extLst>
              <a:ext uri="{FF2B5EF4-FFF2-40B4-BE49-F238E27FC236}">
                <a16:creationId xmlns:a16="http://schemas.microsoft.com/office/drawing/2014/main" id="{32FE3948-08FB-F58C-F115-FC1C49A50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9226" name="Line">
            <a:extLst>
              <a:ext uri="{FF2B5EF4-FFF2-40B4-BE49-F238E27FC236}">
                <a16:creationId xmlns:a16="http://schemas.microsoft.com/office/drawing/2014/main" id="{818BEBDC-FDE4-17B2-0759-340DC331B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9227" name="A.find(D)">
            <a:extLst>
              <a:ext uri="{FF2B5EF4-FFF2-40B4-BE49-F238E27FC236}">
                <a16:creationId xmlns:a16="http://schemas.microsoft.com/office/drawing/2014/main" id="{F88A9E72-3D7E-7DD3-9853-CD05A04C5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9228" name="Line">
            <a:extLst>
              <a:ext uri="{FF2B5EF4-FFF2-40B4-BE49-F238E27FC236}">
                <a16:creationId xmlns:a16="http://schemas.microsoft.com/office/drawing/2014/main" id="{3E0E7CF1-31D7-C52A-DA76-0D595B80B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9229" name="Line">
            <a:extLst>
              <a:ext uri="{FF2B5EF4-FFF2-40B4-BE49-F238E27FC236}">
                <a16:creationId xmlns:a16="http://schemas.microsoft.com/office/drawing/2014/main" id="{2FB00F16-A95E-2E2E-EDD8-99B7AC8DB9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9230" name="A.find(D) =…">
            <a:extLst>
              <a:ext uri="{FF2B5EF4-FFF2-40B4-BE49-F238E27FC236}">
                <a16:creationId xmlns:a16="http://schemas.microsoft.com/office/drawing/2014/main" id="{9946CAB2-5C5B-83A7-0BFB-FDE06CBD9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5643563"/>
            <a:ext cx="5438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A.find(D) = </a:t>
            </a:r>
          </a:p>
          <a:p>
            <a:pPr algn="ctr" eaLnBrk="1"/>
            <a:r>
              <a:rPr lang="en-US" altLang="en-US"/>
              <a:t>         B.find(D) = None</a:t>
            </a:r>
          </a:p>
          <a:p>
            <a:pPr algn="ctr" eaLnBrk="1"/>
            <a:endParaRPr lang="en-US" altLang="en-US"/>
          </a:p>
        </p:txBody>
      </p:sp>
      <p:sp>
        <p:nvSpPr>
          <p:cNvPr id="227" name="Cancel">
            <a:extLst>
              <a:ext uri="{FF2B5EF4-FFF2-40B4-BE49-F238E27FC236}">
                <a16:creationId xmlns:a16="http://schemas.microsoft.com/office/drawing/2014/main" id="{AE3F0299-6985-126E-F9A0-556B53F53518}"/>
              </a:ext>
            </a:extLst>
          </p:cNvPr>
          <p:cNvSpPr/>
          <p:nvPr/>
        </p:nvSpPr>
        <p:spPr>
          <a:xfrm>
            <a:off x="8675688" y="2346325"/>
            <a:ext cx="277812" cy="27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28" name="Cancel">
            <a:extLst>
              <a:ext uri="{FF2B5EF4-FFF2-40B4-BE49-F238E27FC236}">
                <a16:creationId xmlns:a16="http://schemas.microsoft.com/office/drawing/2014/main" id="{2789DB01-D428-C0DD-82EC-D9FA5F6EA9F7}"/>
              </a:ext>
            </a:extLst>
          </p:cNvPr>
          <p:cNvSpPr/>
          <p:nvPr/>
        </p:nvSpPr>
        <p:spPr>
          <a:xfrm>
            <a:off x="9450388" y="150812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racing DFS">
            <a:extLst>
              <a:ext uri="{FF2B5EF4-FFF2-40B4-BE49-F238E27FC236}">
                <a16:creationId xmlns:a16="http://schemas.microsoft.com/office/drawing/2014/main" id="{38868B22-B589-F159-9AD4-DB20F0AFB88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10243" name="def find(self, dst):…">
            <a:extLst>
              <a:ext uri="{FF2B5EF4-FFF2-40B4-BE49-F238E27FC236}">
                <a16:creationId xmlns:a16="http://schemas.microsoft.com/office/drawing/2014/main" id="{FC09B184-9A29-AE7C-3EEB-BBAD80EAB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dst):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self.graph.visited.add(self)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dst: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self.children: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self.graph.visited: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childpath = child.find(dst)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childpath: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childpath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10244" name="A">
            <a:extLst>
              <a:ext uri="{FF2B5EF4-FFF2-40B4-BE49-F238E27FC236}">
                <a16:creationId xmlns:a16="http://schemas.microsoft.com/office/drawing/2014/main" id="{52E4FCF3-93DC-92BA-8172-FF68CA2F1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10245" name="B">
            <a:extLst>
              <a:ext uri="{FF2B5EF4-FFF2-40B4-BE49-F238E27FC236}">
                <a16:creationId xmlns:a16="http://schemas.microsoft.com/office/drawing/2014/main" id="{40AD76CA-596C-96BB-CF3B-36561F570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10246" name="C">
            <a:extLst>
              <a:ext uri="{FF2B5EF4-FFF2-40B4-BE49-F238E27FC236}">
                <a16:creationId xmlns:a16="http://schemas.microsoft.com/office/drawing/2014/main" id="{1DAB5423-29FC-B5D0-DBB6-CCAB557DB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10247" name="D">
            <a:extLst>
              <a:ext uri="{FF2B5EF4-FFF2-40B4-BE49-F238E27FC236}">
                <a16:creationId xmlns:a16="http://schemas.microsoft.com/office/drawing/2014/main" id="{A9052DC6-A926-5B8A-3F43-3D400FB68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10248" name="Line">
            <a:extLst>
              <a:ext uri="{FF2B5EF4-FFF2-40B4-BE49-F238E27FC236}">
                <a16:creationId xmlns:a16="http://schemas.microsoft.com/office/drawing/2014/main" id="{3FC1788F-3E5D-CB26-068F-25F7273D93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0249" name="Line">
            <a:extLst>
              <a:ext uri="{FF2B5EF4-FFF2-40B4-BE49-F238E27FC236}">
                <a16:creationId xmlns:a16="http://schemas.microsoft.com/office/drawing/2014/main" id="{87221DDB-5BF0-CF54-00CB-ED1AC6BE8C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0250" name="Line">
            <a:extLst>
              <a:ext uri="{FF2B5EF4-FFF2-40B4-BE49-F238E27FC236}">
                <a16:creationId xmlns:a16="http://schemas.microsoft.com/office/drawing/2014/main" id="{5C013A2C-D708-0208-35CB-8786DCA3C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0251" name="A.find(D)">
            <a:extLst>
              <a:ext uri="{FF2B5EF4-FFF2-40B4-BE49-F238E27FC236}">
                <a16:creationId xmlns:a16="http://schemas.microsoft.com/office/drawing/2014/main" id="{C96296A8-BCA8-7D46-5239-13313D8D9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10252" name="Line">
            <a:extLst>
              <a:ext uri="{FF2B5EF4-FFF2-40B4-BE49-F238E27FC236}">
                <a16:creationId xmlns:a16="http://schemas.microsoft.com/office/drawing/2014/main" id="{F0E23E54-9E64-8B77-A8E9-C021DEF29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0253" name="Line">
            <a:extLst>
              <a:ext uri="{FF2B5EF4-FFF2-40B4-BE49-F238E27FC236}">
                <a16:creationId xmlns:a16="http://schemas.microsoft.com/office/drawing/2014/main" id="{B3C70D08-9609-5EFA-3B7E-0E1324F93A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0254" name="A.find(D) =…">
            <a:extLst>
              <a:ext uri="{FF2B5EF4-FFF2-40B4-BE49-F238E27FC236}">
                <a16:creationId xmlns:a16="http://schemas.microsoft.com/office/drawing/2014/main" id="{D979D6A8-34BE-F81C-E44C-31C1E160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5643563"/>
            <a:ext cx="5438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A.find(D) = </a:t>
            </a:r>
          </a:p>
          <a:p>
            <a:pPr algn="ctr" eaLnBrk="1"/>
            <a:r>
              <a:rPr lang="en-US" altLang="en-US"/>
              <a:t>         B.find(D) = None</a:t>
            </a:r>
          </a:p>
          <a:p>
            <a:pPr algn="ctr" eaLnBrk="1"/>
            <a:endParaRPr lang="en-US" altLang="en-US"/>
          </a:p>
        </p:txBody>
      </p:sp>
      <p:sp>
        <p:nvSpPr>
          <p:cNvPr id="243" name="Cancel">
            <a:extLst>
              <a:ext uri="{FF2B5EF4-FFF2-40B4-BE49-F238E27FC236}">
                <a16:creationId xmlns:a16="http://schemas.microsoft.com/office/drawing/2014/main" id="{BFC7DDA9-3142-3B52-342F-D5A938E2BB1A}"/>
              </a:ext>
            </a:extLst>
          </p:cNvPr>
          <p:cNvSpPr/>
          <p:nvPr/>
        </p:nvSpPr>
        <p:spPr>
          <a:xfrm>
            <a:off x="8675688" y="2346325"/>
            <a:ext cx="277812" cy="27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44" name="Cancel">
            <a:extLst>
              <a:ext uri="{FF2B5EF4-FFF2-40B4-BE49-F238E27FC236}">
                <a16:creationId xmlns:a16="http://schemas.microsoft.com/office/drawing/2014/main" id="{ED2DF2FC-25E3-65DD-D4D4-82D9C135C61B}"/>
              </a:ext>
            </a:extLst>
          </p:cNvPr>
          <p:cNvSpPr/>
          <p:nvPr/>
        </p:nvSpPr>
        <p:spPr>
          <a:xfrm>
            <a:off x="9450388" y="150812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45" name="Cancel">
            <a:extLst>
              <a:ext uri="{FF2B5EF4-FFF2-40B4-BE49-F238E27FC236}">
                <a16:creationId xmlns:a16="http://schemas.microsoft.com/office/drawing/2014/main" id="{79558B7B-297F-33E4-86A7-23F782558353}"/>
              </a:ext>
            </a:extLst>
          </p:cNvPr>
          <p:cNvSpPr/>
          <p:nvPr/>
        </p:nvSpPr>
        <p:spPr>
          <a:xfrm>
            <a:off x="3122613" y="6266657"/>
            <a:ext cx="277812" cy="27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racing DFS">
            <a:extLst>
              <a:ext uri="{FF2B5EF4-FFF2-40B4-BE49-F238E27FC236}">
                <a16:creationId xmlns:a16="http://schemas.microsoft.com/office/drawing/2014/main" id="{E20704ED-4058-159E-5134-A6DAD802FD8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Gill Sans Light"/>
                <a:ea typeface="Gill Sans Light"/>
                <a:cs typeface="Gill Sans Light"/>
                <a:sym typeface="Gill Sans Light"/>
              </a:rPr>
              <a:t>Tracing DFS</a:t>
            </a:r>
          </a:p>
        </p:txBody>
      </p:sp>
      <p:sp>
        <p:nvSpPr>
          <p:cNvPr id="11267" name="def find(self, dst):…">
            <a:extLst>
              <a:ext uri="{FF2B5EF4-FFF2-40B4-BE49-F238E27FC236}">
                <a16:creationId xmlns:a16="http://schemas.microsoft.com/office/drawing/2014/main" id="{7D5571B8-AA41-A163-985C-8207A992F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457325"/>
            <a:ext cx="62865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find(self, dst):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self.graph.visited.add(self)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 == dst: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for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self.children: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not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self.graph.visited: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childpath = child.find(dst)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childpath:</a:t>
            </a: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(self.name,) + childpath</a:t>
            </a:r>
          </a:p>
          <a:p>
            <a:pPr algn="l" eaLnBrk="1"/>
            <a:endParaRPr lang="en-US" altLang="en-US" sz="1600">
              <a:solidFill>
                <a:srgbClr val="5E5E5E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5E5E5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None</a:t>
            </a:r>
          </a:p>
        </p:txBody>
      </p:sp>
      <p:sp>
        <p:nvSpPr>
          <p:cNvPr id="11268" name="A">
            <a:extLst>
              <a:ext uri="{FF2B5EF4-FFF2-40B4-BE49-F238E27FC236}">
                <a16:creationId xmlns:a16="http://schemas.microsoft.com/office/drawing/2014/main" id="{E6669624-B487-C2BB-5557-CAD1DB7FA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1782763"/>
            <a:ext cx="1984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11269" name="B">
            <a:extLst>
              <a:ext uri="{FF2B5EF4-FFF2-40B4-BE49-F238E27FC236}">
                <a16:creationId xmlns:a16="http://schemas.microsoft.com/office/drawing/2014/main" id="{9DAC7506-C24E-07DF-13EC-A64298151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3" y="2303463"/>
            <a:ext cx="206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11270" name="C">
            <a:extLst>
              <a:ext uri="{FF2B5EF4-FFF2-40B4-BE49-F238E27FC236}">
                <a16:creationId xmlns:a16="http://schemas.microsoft.com/office/drawing/2014/main" id="{67F2555D-120A-EC5C-21A6-ABF53B52A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2662238"/>
            <a:ext cx="214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11271" name="D">
            <a:extLst>
              <a:ext uri="{FF2B5EF4-FFF2-40B4-BE49-F238E27FC236}">
                <a16:creationId xmlns:a16="http://schemas.microsoft.com/office/drawing/2014/main" id="{C640927E-08DE-F217-89C3-45F0BD58D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8" y="2303463"/>
            <a:ext cx="209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11272" name="Line">
            <a:extLst>
              <a:ext uri="{FF2B5EF4-FFF2-40B4-BE49-F238E27FC236}">
                <a16:creationId xmlns:a16="http://schemas.microsoft.com/office/drawing/2014/main" id="{82C90701-E576-03D9-561B-5AFFC62009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2076450"/>
            <a:ext cx="300038" cy="30003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1273" name="Line">
            <a:extLst>
              <a:ext uri="{FF2B5EF4-FFF2-40B4-BE49-F238E27FC236}">
                <a16:creationId xmlns:a16="http://schemas.microsoft.com/office/drawing/2014/main" id="{13F62939-F0A9-E627-A63E-C16CE0F936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1930400"/>
            <a:ext cx="358775" cy="347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1274" name="Line">
            <a:extLst>
              <a:ext uri="{FF2B5EF4-FFF2-40B4-BE49-F238E27FC236}">
                <a16:creationId xmlns:a16="http://schemas.microsoft.com/office/drawing/2014/main" id="{257818D1-BF8F-AF03-9B84-60FFD5256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1213" y="2060575"/>
            <a:ext cx="331787" cy="26511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1275" name="A.find(D)">
            <a:extLst>
              <a:ext uri="{FF2B5EF4-FFF2-40B4-BE49-F238E27FC236}">
                <a16:creationId xmlns:a16="http://schemas.microsoft.com/office/drawing/2014/main" id="{F0C40869-CFBE-4294-CCF3-AEC0DD14B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8" y="1624013"/>
            <a:ext cx="746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1300163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1300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A.find(D)</a:t>
            </a:r>
          </a:p>
        </p:txBody>
      </p:sp>
      <p:sp>
        <p:nvSpPr>
          <p:cNvPr id="11276" name="Line">
            <a:extLst>
              <a:ext uri="{FF2B5EF4-FFF2-40B4-BE49-F238E27FC236}">
                <a16:creationId xmlns:a16="http://schemas.microsoft.com/office/drawing/2014/main" id="{3208BAEE-92B8-7096-7F2F-A3C9B030C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060575"/>
            <a:ext cx="0" cy="601663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1277" name="Line">
            <a:extLst>
              <a:ext uri="{FF2B5EF4-FFF2-40B4-BE49-F238E27FC236}">
                <a16:creationId xmlns:a16="http://schemas.microsoft.com/office/drawing/2014/main" id="{92951AB6-B286-5FFF-C48A-9E4E57516F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5188" y="2536825"/>
            <a:ext cx="273050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7093" tIns="27093" rIns="27093" bIns="27093" anchor="ctr"/>
          <a:lstStyle/>
          <a:p>
            <a:endParaRPr lang="en-CA"/>
          </a:p>
        </p:txBody>
      </p:sp>
      <p:sp>
        <p:nvSpPr>
          <p:cNvPr id="11278" name="A.find(D) =…">
            <a:extLst>
              <a:ext uri="{FF2B5EF4-FFF2-40B4-BE49-F238E27FC236}">
                <a16:creationId xmlns:a16="http://schemas.microsoft.com/office/drawing/2014/main" id="{18F31C4B-CB86-2217-BB6D-E3F4DC1F9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5643563"/>
            <a:ext cx="5438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 dirty="0" err="1"/>
              <a:t>A.find</a:t>
            </a:r>
            <a:r>
              <a:rPr lang="en-US" altLang="en-US" dirty="0"/>
              <a:t>(D) = </a:t>
            </a:r>
          </a:p>
          <a:p>
            <a:pPr algn="ctr" eaLnBrk="1"/>
            <a:r>
              <a:rPr lang="en-US" altLang="en-US" dirty="0"/>
              <a:t>         </a:t>
            </a:r>
            <a:r>
              <a:rPr lang="en-US" altLang="en-US" dirty="0" err="1"/>
              <a:t>B.find</a:t>
            </a:r>
            <a:r>
              <a:rPr lang="en-US" altLang="en-US" dirty="0"/>
              <a:t>(D) = None</a:t>
            </a:r>
          </a:p>
          <a:p>
            <a:pPr algn="ctr" eaLnBrk="1"/>
            <a:endParaRPr lang="en-US" altLang="en-US" dirty="0"/>
          </a:p>
        </p:txBody>
      </p:sp>
      <p:sp>
        <p:nvSpPr>
          <p:cNvPr id="260" name="Cancel">
            <a:extLst>
              <a:ext uri="{FF2B5EF4-FFF2-40B4-BE49-F238E27FC236}">
                <a16:creationId xmlns:a16="http://schemas.microsoft.com/office/drawing/2014/main" id="{C5BB7095-0BFE-82C9-9CC7-813800B40773}"/>
              </a:ext>
            </a:extLst>
          </p:cNvPr>
          <p:cNvSpPr/>
          <p:nvPr/>
        </p:nvSpPr>
        <p:spPr>
          <a:xfrm>
            <a:off x="8675688" y="2346325"/>
            <a:ext cx="277812" cy="27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61" name="Cancel">
            <a:extLst>
              <a:ext uri="{FF2B5EF4-FFF2-40B4-BE49-F238E27FC236}">
                <a16:creationId xmlns:a16="http://schemas.microsoft.com/office/drawing/2014/main" id="{8D492B33-0029-7F94-2C25-B4BD0152460F}"/>
              </a:ext>
            </a:extLst>
          </p:cNvPr>
          <p:cNvSpPr/>
          <p:nvPr/>
        </p:nvSpPr>
        <p:spPr>
          <a:xfrm>
            <a:off x="9450388" y="1508125"/>
            <a:ext cx="277812" cy="2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62" name="Cancel">
            <a:extLst>
              <a:ext uri="{FF2B5EF4-FFF2-40B4-BE49-F238E27FC236}">
                <a16:creationId xmlns:a16="http://schemas.microsoft.com/office/drawing/2014/main" id="{1938A998-69B8-E160-EB09-AA8920DCCA74}"/>
              </a:ext>
            </a:extLst>
          </p:cNvPr>
          <p:cNvSpPr/>
          <p:nvPr/>
        </p:nvSpPr>
        <p:spPr>
          <a:xfrm>
            <a:off x="3116263" y="6267450"/>
            <a:ext cx="277812" cy="27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6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65" y="4684"/>
                </a:moveTo>
                <a:cubicBezTo>
                  <a:pt x="6180" y="4684"/>
                  <a:pt x="6194" y="4690"/>
                  <a:pt x="6205" y="4702"/>
                </a:cubicBezTo>
                <a:lnTo>
                  <a:pt x="9799" y="8462"/>
                </a:lnTo>
                <a:cubicBezTo>
                  <a:pt x="9822" y="8486"/>
                  <a:pt x="9858" y="8486"/>
                  <a:pt x="9881" y="8462"/>
                </a:cubicBezTo>
                <a:lnTo>
                  <a:pt x="13474" y="4702"/>
                </a:lnTo>
                <a:cubicBezTo>
                  <a:pt x="13497" y="4678"/>
                  <a:pt x="13533" y="4678"/>
                  <a:pt x="13556" y="4702"/>
                </a:cubicBezTo>
                <a:lnTo>
                  <a:pt x="15186" y="6408"/>
                </a:lnTo>
                <a:cubicBezTo>
                  <a:pt x="15209" y="6432"/>
                  <a:pt x="15209" y="6471"/>
                  <a:pt x="15186" y="6495"/>
                </a:cubicBezTo>
                <a:lnTo>
                  <a:pt x="11593" y="10254"/>
                </a:lnTo>
                <a:cubicBezTo>
                  <a:pt x="11570" y="10278"/>
                  <a:pt x="11570" y="10317"/>
                  <a:pt x="11593" y="10341"/>
                </a:cubicBezTo>
                <a:lnTo>
                  <a:pt x="15186" y="14100"/>
                </a:lnTo>
                <a:cubicBezTo>
                  <a:pt x="15209" y="14124"/>
                  <a:pt x="15209" y="14162"/>
                  <a:pt x="15186" y="14186"/>
                </a:cubicBezTo>
                <a:lnTo>
                  <a:pt x="13556" y="15892"/>
                </a:lnTo>
                <a:cubicBezTo>
                  <a:pt x="13533" y="15916"/>
                  <a:pt x="13497" y="15916"/>
                  <a:pt x="13474" y="15892"/>
                </a:cubicBezTo>
                <a:lnTo>
                  <a:pt x="9881" y="12133"/>
                </a:lnTo>
                <a:cubicBezTo>
                  <a:pt x="9858" y="12109"/>
                  <a:pt x="9822" y="12109"/>
                  <a:pt x="9799" y="12133"/>
                </a:cubicBezTo>
                <a:lnTo>
                  <a:pt x="6205" y="15892"/>
                </a:lnTo>
                <a:cubicBezTo>
                  <a:pt x="6183" y="15916"/>
                  <a:pt x="6147" y="15916"/>
                  <a:pt x="6124" y="15892"/>
                </a:cubicBezTo>
                <a:lnTo>
                  <a:pt x="4493" y="14186"/>
                </a:lnTo>
                <a:cubicBezTo>
                  <a:pt x="4471" y="14162"/>
                  <a:pt x="4471" y="14124"/>
                  <a:pt x="4493" y="14100"/>
                </a:cubicBezTo>
                <a:lnTo>
                  <a:pt x="8085" y="10341"/>
                </a:lnTo>
                <a:cubicBezTo>
                  <a:pt x="8108" y="10317"/>
                  <a:pt x="8108" y="10278"/>
                  <a:pt x="8085" y="10254"/>
                </a:cubicBezTo>
                <a:lnTo>
                  <a:pt x="4493" y="6495"/>
                </a:lnTo>
                <a:cubicBezTo>
                  <a:pt x="4471" y="6471"/>
                  <a:pt x="4471" y="6432"/>
                  <a:pt x="4493" y="6408"/>
                </a:cubicBezTo>
                <a:lnTo>
                  <a:pt x="6124" y="4702"/>
                </a:lnTo>
                <a:cubicBezTo>
                  <a:pt x="6135" y="4690"/>
                  <a:pt x="6151" y="4684"/>
                  <a:pt x="6165" y="46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 dirty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1707</Words>
  <Application>Microsoft Office PowerPoint</Application>
  <PresentationFormat>Custom</PresentationFormat>
  <Paragraphs>329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 New</vt:lpstr>
      <vt:lpstr>Gill Sans</vt:lpstr>
      <vt:lpstr>Gill Sans Light</vt:lpstr>
      <vt:lpstr>Gill Sans SemiBold</vt:lpstr>
      <vt:lpstr>Helvetica Neue</vt:lpstr>
      <vt:lpstr>White</vt:lpstr>
      <vt:lpstr>[320] Graph Search</vt:lpstr>
      <vt:lpstr>Tracing DFS</vt:lpstr>
      <vt:lpstr>Tracing DFS</vt:lpstr>
      <vt:lpstr>Tracing DFS</vt:lpstr>
      <vt:lpstr>Tracing DFS</vt:lpstr>
      <vt:lpstr>Tracing DFS</vt:lpstr>
      <vt:lpstr>Tracing DFS</vt:lpstr>
      <vt:lpstr>Tracing DFS</vt:lpstr>
      <vt:lpstr>Tracing DFS</vt:lpstr>
      <vt:lpstr>Tracing DFS</vt:lpstr>
      <vt:lpstr>Tracing DFS</vt:lpstr>
      <vt:lpstr>Tracing DFS</vt:lpstr>
      <vt:lpstr>Tracing DFS</vt:lpstr>
      <vt:lpstr>Tracing DFS</vt:lpstr>
      <vt:lpstr>Tracing DFS</vt:lpstr>
      <vt:lpstr>Tracing DFS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Graph Search</dc:title>
  <dc:creator>Gurmail Singh</dc:creator>
  <cp:lastModifiedBy>Gurmail Singh</cp:lastModifiedBy>
  <cp:revision>8</cp:revision>
  <dcterms:modified xsi:type="dcterms:W3CDTF">2024-06-30T14:53:36Z</dcterms:modified>
</cp:coreProperties>
</file>