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17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LEC 001 Finished Here (s22)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[320] Search Order…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[320] </a:t>
            </a:r>
            <a:r>
              <a:rPr lang="en-US" dirty="0"/>
              <a:t>Queue Structures</a:t>
            </a:r>
            <a:br>
              <a:rPr lang="en-US" dirty="0"/>
            </a:br>
            <a:endParaRPr lang="en-US" dirty="0"/>
          </a:p>
        </p:txBody>
      </p:sp>
      <p:sp>
        <p:nvSpPr>
          <p:cNvPr id="129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>
            <a:normAutofit lnSpcReduction="10000"/>
          </a:bodyPr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3600" dirty="0">
                <a:latin typeface="Gill Sans"/>
              </a:rPr>
              <a:t>Department of Computer Sciences</a:t>
            </a:r>
          </a:p>
          <a:p>
            <a:r>
              <a:rPr lang="en-US" sz="3600" dirty="0">
                <a:latin typeface="Gill Sans"/>
              </a:rPr>
              <a:t>University of Wisconsin-Madison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Queueing Structures"/>
          <p:cNvSpPr txBox="1">
            <a:spLocks noGrp="1"/>
          </p:cNvSpPr>
          <p:nvPr>
            <p:ph type="ctrTitle"/>
          </p:nvPr>
        </p:nvSpPr>
        <p:spPr>
          <a:xfrm>
            <a:off x="2602677" y="4427992"/>
            <a:ext cx="7799446" cy="89761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defTabSz="560831">
              <a:spcBef>
                <a:spcPts val="1200"/>
              </a:spcBef>
              <a:defRPr sz="5568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Queueing Structures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ortest Weighted Path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Shortest Weighted Path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1581150"/>
            <a:ext cx="5918200" cy="7099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What path will DFS choose?"/>
          <p:cNvSpPr txBox="1"/>
          <p:nvPr/>
        </p:nvSpPr>
        <p:spPr>
          <a:xfrm>
            <a:off x="1136650" y="3333749"/>
            <a:ext cx="3501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path will DFS choose?</a:t>
            </a:r>
          </a:p>
        </p:txBody>
      </p:sp>
      <p:sp>
        <p:nvSpPr>
          <p:cNvPr id="149" name="What path will BFS choose?"/>
          <p:cNvSpPr txBox="1"/>
          <p:nvPr/>
        </p:nvSpPr>
        <p:spPr>
          <a:xfrm>
            <a:off x="1136650" y="4648199"/>
            <a:ext cx="343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path will BFS choose?</a:t>
            </a:r>
          </a:p>
        </p:txBody>
      </p:sp>
      <p:sp>
        <p:nvSpPr>
          <p:cNvPr id="150" name="What path would you choose?"/>
          <p:cNvSpPr txBox="1"/>
          <p:nvPr/>
        </p:nvSpPr>
        <p:spPr>
          <a:xfrm>
            <a:off x="1136650" y="5962649"/>
            <a:ext cx="37860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path would you choose?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ork queues (&quot;to do&quot; list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Work queues ("to do" list)</a:t>
            </a:r>
          </a:p>
        </p:txBody>
      </p:sp>
      <p:grpSp>
        <p:nvGrpSpPr>
          <p:cNvPr id="161" name="Group"/>
          <p:cNvGrpSpPr/>
          <p:nvPr/>
        </p:nvGrpSpPr>
        <p:grpSpPr>
          <a:xfrm>
            <a:off x="4746265" y="1625600"/>
            <a:ext cx="4782270" cy="603970"/>
            <a:chOff x="0" y="0"/>
            <a:chExt cx="4782269" cy="603969"/>
          </a:xfrm>
        </p:grpSpPr>
        <p:sp>
          <p:nvSpPr>
            <p:cNvPr id="153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4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5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6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7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8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9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0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4746265" y="4038600"/>
            <a:ext cx="4782270" cy="603970"/>
            <a:chOff x="0" y="0"/>
            <a:chExt cx="4782269" cy="603969"/>
          </a:xfrm>
        </p:grpSpPr>
        <p:sp>
          <p:nvSpPr>
            <p:cNvPr id="162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3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4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5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6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7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8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9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4746265" y="6451600"/>
            <a:ext cx="4782270" cy="603970"/>
            <a:chOff x="0" y="0"/>
            <a:chExt cx="4782269" cy="603969"/>
          </a:xfrm>
        </p:grpSpPr>
        <p:sp>
          <p:nvSpPr>
            <p:cNvPr id="171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2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3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4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5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6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7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8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80" name="Line"/>
          <p:cNvSpPr/>
          <p:nvPr/>
        </p:nvSpPr>
        <p:spPr>
          <a:xfrm flipH="1">
            <a:off x="9677400" y="1854200"/>
            <a:ext cx="644743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Line"/>
          <p:cNvSpPr/>
          <p:nvPr/>
        </p:nvSpPr>
        <p:spPr>
          <a:xfrm>
            <a:off x="9677400" y="2108200"/>
            <a:ext cx="644743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2" name="end"/>
          <p:cNvSpPr txBox="1"/>
          <p:nvPr/>
        </p:nvSpPr>
        <p:spPr>
          <a:xfrm>
            <a:off x="10505164" y="1498599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183" name="end"/>
          <p:cNvSpPr txBox="1"/>
          <p:nvPr/>
        </p:nvSpPr>
        <p:spPr>
          <a:xfrm>
            <a:off x="10505164" y="1879599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184" name="Line"/>
          <p:cNvSpPr/>
          <p:nvPr/>
        </p:nvSpPr>
        <p:spPr>
          <a:xfrm flipH="1">
            <a:off x="9677400" y="4340584"/>
            <a:ext cx="644743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 flipH="1">
            <a:off x="3952657" y="4340584"/>
            <a:ext cx="644744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end"/>
          <p:cNvSpPr txBox="1"/>
          <p:nvPr/>
        </p:nvSpPr>
        <p:spPr>
          <a:xfrm>
            <a:off x="10505164" y="4111984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187" name="front"/>
          <p:cNvSpPr txBox="1"/>
          <p:nvPr/>
        </p:nvSpPr>
        <p:spPr>
          <a:xfrm>
            <a:off x="3178460" y="4111984"/>
            <a:ext cx="6956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front</a:t>
            </a:r>
          </a:p>
        </p:txBody>
      </p:sp>
      <p:sp>
        <p:nvSpPr>
          <p:cNvPr id="188" name="Line"/>
          <p:cNvSpPr/>
          <p:nvPr/>
        </p:nvSpPr>
        <p:spPr>
          <a:xfrm flipH="1">
            <a:off x="9677400" y="6753584"/>
            <a:ext cx="644743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end"/>
          <p:cNvSpPr txBox="1"/>
          <p:nvPr/>
        </p:nvSpPr>
        <p:spPr>
          <a:xfrm>
            <a:off x="10505164" y="6524984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197" name="Connection Line"/>
          <p:cNvSpPr/>
          <p:nvPr/>
        </p:nvSpPr>
        <p:spPr>
          <a:xfrm>
            <a:off x="5129592" y="7182725"/>
            <a:ext cx="1022550" cy="455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282" y="20056"/>
                  <a:pt x="19482" y="1285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1" name="smallest/biggest"/>
          <p:cNvSpPr txBox="1"/>
          <p:nvPr/>
        </p:nvSpPr>
        <p:spPr>
          <a:xfrm>
            <a:off x="3083656" y="7416799"/>
            <a:ext cx="19520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smallest/biggest</a:t>
            </a:r>
          </a:p>
        </p:txBody>
      </p:sp>
      <p:sp>
        <p:nvSpPr>
          <p:cNvPr id="192" name="Stack"/>
          <p:cNvSpPr txBox="1"/>
          <p:nvPr/>
        </p:nvSpPr>
        <p:spPr>
          <a:xfrm>
            <a:off x="1363265" y="1648184"/>
            <a:ext cx="98187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Stack</a:t>
            </a:r>
          </a:p>
        </p:txBody>
      </p:sp>
      <p:sp>
        <p:nvSpPr>
          <p:cNvPr id="193" name="Queue"/>
          <p:cNvSpPr txBox="1"/>
          <p:nvPr/>
        </p:nvSpPr>
        <p:spPr>
          <a:xfrm>
            <a:off x="1231899" y="4061184"/>
            <a:ext cx="12446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Queue</a:t>
            </a:r>
          </a:p>
        </p:txBody>
      </p:sp>
      <p:sp>
        <p:nvSpPr>
          <p:cNvPr id="194" name="Priority Queue"/>
          <p:cNvSpPr txBox="1"/>
          <p:nvPr/>
        </p:nvSpPr>
        <p:spPr>
          <a:xfrm>
            <a:off x="553045" y="6474184"/>
            <a:ext cx="260231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Priority Queue</a:t>
            </a:r>
          </a:p>
        </p:txBody>
      </p:sp>
      <p:sp>
        <p:nvSpPr>
          <p:cNvPr id="195" name="(FILO)"/>
          <p:cNvSpPr txBox="1"/>
          <p:nvPr/>
        </p:nvSpPr>
        <p:spPr>
          <a:xfrm>
            <a:off x="1267817" y="2149834"/>
            <a:ext cx="11727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(FILO)</a:t>
            </a:r>
          </a:p>
        </p:txBody>
      </p:sp>
      <p:sp>
        <p:nvSpPr>
          <p:cNvPr id="196" name="(FIFO)"/>
          <p:cNvSpPr txBox="1"/>
          <p:nvPr/>
        </p:nvSpPr>
        <p:spPr>
          <a:xfrm>
            <a:off x="1274167" y="4562834"/>
            <a:ext cx="11600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(FIFO)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ork queues (&quot;to do&quot; list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Work queues ("to do" list)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4746265" y="1625600"/>
            <a:ext cx="4782270" cy="603970"/>
            <a:chOff x="0" y="0"/>
            <a:chExt cx="4782269" cy="603969"/>
          </a:xfrm>
        </p:grpSpPr>
        <p:sp>
          <p:nvSpPr>
            <p:cNvPr id="202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3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4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5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6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7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8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9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4746265" y="4038600"/>
            <a:ext cx="4782270" cy="603970"/>
            <a:chOff x="0" y="0"/>
            <a:chExt cx="4782269" cy="603969"/>
          </a:xfrm>
        </p:grpSpPr>
        <p:sp>
          <p:nvSpPr>
            <p:cNvPr id="211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2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3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4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5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6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7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8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4746265" y="6451600"/>
            <a:ext cx="4782270" cy="603970"/>
            <a:chOff x="0" y="0"/>
            <a:chExt cx="4782269" cy="603969"/>
          </a:xfrm>
        </p:grpSpPr>
        <p:sp>
          <p:nvSpPr>
            <p:cNvPr id="220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1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2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3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4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5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6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7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29" name="Line"/>
          <p:cNvSpPr/>
          <p:nvPr/>
        </p:nvSpPr>
        <p:spPr>
          <a:xfrm flipH="1">
            <a:off x="9677400" y="1854200"/>
            <a:ext cx="644743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>
            <a:off x="9677400" y="2108200"/>
            <a:ext cx="644743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end"/>
          <p:cNvSpPr txBox="1"/>
          <p:nvPr/>
        </p:nvSpPr>
        <p:spPr>
          <a:xfrm>
            <a:off x="10505164" y="1498599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32" name="end"/>
          <p:cNvSpPr txBox="1"/>
          <p:nvPr/>
        </p:nvSpPr>
        <p:spPr>
          <a:xfrm>
            <a:off x="10505164" y="1879599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33" name="Line"/>
          <p:cNvSpPr/>
          <p:nvPr/>
        </p:nvSpPr>
        <p:spPr>
          <a:xfrm flipH="1">
            <a:off x="9677400" y="4340584"/>
            <a:ext cx="644743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 flipH="1">
            <a:off x="3952657" y="4340584"/>
            <a:ext cx="644744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end"/>
          <p:cNvSpPr txBox="1"/>
          <p:nvPr/>
        </p:nvSpPr>
        <p:spPr>
          <a:xfrm>
            <a:off x="10505164" y="4111984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36" name="front"/>
          <p:cNvSpPr txBox="1"/>
          <p:nvPr/>
        </p:nvSpPr>
        <p:spPr>
          <a:xfrm>
            <a:off x="3178460" y="4111984"/>
            <a:ext cx="6956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front</a:t>
            </a:r>
          </a:p>
        </p:txBody>
      </p:sp>
      <p:sp>
        <p:nvSpPr>
          <p:cNvPr id="237" name="Line"/>
          <p:cNvSpPr/>
          <p:nvPr/>
        </p:nvSpPr>
        <p:spPr>
          <a:xfrm flipH="1">
            <a:off x="9677400" y="6753584"/>
            <a:ext cx="644743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end"/>
          <p:cNvSpPr txBox="1"/>
          <p:nvPr/>
        </p:nvSpPr>
        <p:spPr>
          <a:xfrm>
            <a:off x="10505164" y="6524984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53" name="Connection Line"/>
          <p:cNvSpPr/>
          <p:nvPr/>
        </p:nvSpPr>
        <p:spPr>
          <a:xfrm>
            <a:off x="5129592" y="7182725"/>
            <a:ext cx="1022550" cy="455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282" y="20056"/>
                  <a:pt x="19482" y="1285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40" name="smallest/biggest"/>
          <p:cNvSpPr txBox="1"/>
          <p:nvPr/>
        </p:nvSpPr>
        <p:spPr>
          <a:xfrm>
            <a:off x="3083656" y="7416799"/>
            <a:ext cx="19520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smallest/biggest</a:t>
            </a:r>
          </a:p>
        </p:txBody>
      </p:sp>
      <p:sp>
        <p:nvSpPr>
          <p:cNvPr id="241" name="Stack"/>
          <p:cNvSpPr txBox="1"/>
          <p:nvPr/>
        </p:nvSpPr>
        <p:spPr>
          <a:xfrm>
            <a:off x="1363265" y="1648184"/>
            <a:ext cx="98187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Stack</a:t>
            </a:r>
          </a:p>
        </p:txBody>
      </p:sp>
      <p:sp>
        <p:nvSpPr>
          <p:cNvPr id="242" name="Queue"/>
          <p:cNvSpPr txBox="1"/>
          <p:nvPr/>
        </p:nvSpPr>
        <p:spPr>
          <a:xfrm>
            <a:off x="1231899" y="4061184"/>
            <a:ext cx="12446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Queue</a:t>
            </a:r>
          </a:p>
        </p:txBody>
      </p:sp>
      <p:sp>
        <p:nvSpPr>
          <p:cNvPr id="243" name="Priority Queue"/>
          <p:cNvSpPr txBox="1"/>
          <p:nvPr/>
        </p:nvSpPr>
        <p:spPr>
          <a:xfrm>
            <a:off x="553045" y="6474184"/>
            <a:ext cx="260231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Priority Queue</a:t>
            </a:r>
          </a:p>
        </p:txBody>
      </p:sp>
      <p:sp>
        <p:nvSpPr>
          <p:cNvPr id="244" name="L.append(x)"/>
          <p:cNvSpPr/>
          <p:nvPr/>
        </p:nvSpPr>
        <p:spPr>
          <a:xfrm>
            <a:off x="9829800" y="926270"/>
            <a:ext cx="2576910" cy="560460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L.append(x)</a:t>
            </a:r>
          </a:p>
        </p:txBody>
      </p:sp>
      <p:sp>
        <p:nvSpPr>
          <p:cNvPr id="245" name="x = L.pop(-1)"/>
          <p:cNvSpPr/>
          <p:nvPr/>
        </p:nvSpPr>
        <p:spPr>
          <a:xfrm>
            <a:off x="9829800" y="2450270"/>
            <a:ext cx="2576910" cy="560460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x = L.pop(-1)</a:t>
            </a:r>
          </a:p>
        </p:txBody>
      </p:sp>
      <p:sp>
        <p:nvSpPr>
          <p:cNvPr id="246" name="L.append(x)"/>
          <p:cNvSpPr/>
          <p:nvPr/>
        </p:nvSpPr>
        <p:spPr>
          <a:xfrm>
            <a:off x="9829800" y="4609270"/>
            <a:ext cx="2576910" cy="560460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L.append(x)</a:t>
            </a:r>
          </a:p>
        </p:txBody>
      </p:sp>
      <p:sp>
        <p:nvSpPr>
          <p:cNvPr id="247" name="L.append(x)"/>
          <p:cNvSpPr/>
          <p:nvPr/>
        </p:nvSpPr>
        <p:spPr>
          <a:xfrm>
            <a:off x="9829800" y="7022270"/>
            <a:ext cx="2576910" cy="560461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L.append(x)</a:t>
            </a:r>
          </a:p>
        </p:txBody>
      </p:sp>
      <p:sp>
        <p:nvSpPr>
          <p:cNvPr id="248" name="L.sort()…"/>
          <p:cNvSpPr/>
          <p:nvPr/>
        </p:nvSpPr>
        <p:spPr>
          <a:xfrm>
            <a:off x="2771216" y="7923969"/>
            <a:ext cx="2576911" cy="763661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L.sort()</a:t>
            </a:r>
          </a:p>
          <a:p>
            <a: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L.pop(-1)</a:t>
            </a:r>
          </a:p>
        </p:txBody>
      </p:sp>
      <p:sp>
        <p:nvSpPr>
          <p:cNvPr id="249" name="what operations are slow?"/>
          <p:cNvSpPr txBox="1"/>
          <p:nvPr/>
        </p:nvSpPr>
        <p:spPr>
          <a:xfrm>
            <a:off x="6961286" y="8248650"/>
            <a:ext cx="400982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operations are slow?</a:t>
            </a:r>
          </a:p>
        </p:txBody>
      </p:sp>
      <p:sp>
        <p:nvSpPr>
          <p:cNvPr id="250" name="(FILO)"/>
          <p:cNvSpPr txBox="1"/>
          <p:nvPr/>
        </p:nvSpPr>
        <p:spPr>
          <a:xfrm>
            <a:off x="1267817" y="2149834"/>
            <a:ext cx="11727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(FILO)</a:t>
            </a:r>
          </a:p>
        </p:txBody>
      </p:sp>
      <p:sp>
        <p:nvSpPr>
          <p:cNvPr id="251" name="(FIFO)"/>
          <p:cNvSpPr txBox="1"/>
          <p:nvPr/>
        </p:nvSpPr>
        <p:spPr>
          <a:xfrm>
            <a:off x="1274167" y="4562834"/>
            <a:ext cx="11600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(FIFO)</a:t>
            </a:r>
          </a:p>
        </p:txBody>
      </p:sp>
      <p:sp>
        <p:nvSpPr>
          <p:cNvPr id="252" name="x = L.pop(0)"/>
          <p:cNvSpPr/>
          <p:nvPr/>
        </p:nvSpPr>
        <p:spPr>
          <a:xfrm>
            <a:off x="3009900" y="4799770"/>
            <a:ext cx="2576910" cy="560461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x = L.pop(0)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Work queues (&quot;to do&quot; list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Work queues ("to do" list)</a:t>
            </a:r>
          </a:p>
        </p:txBody>
      </p:sp>
      <p:grpSp>
        <p:nvGrpSpPr>
          <p:cNvPr id="264" name="Group"/>
          <p:cNvGrpSpPr/>
          <p:nvPr/>
        </p:nvGrpSpPr>
        <p:grpSpPr>
          <a:xfrm>
            <a:off x="4746265" y="1625600"/>
            <a:ext cx="4782270" cy="603970"/>
            <a:chOff x="0" y="0"/>
            <a:chExt cx="4782269" cy="603969"/>
          </a:xfrm>
        </p:grpSpPr>
        <p:sp>
          <p:nvSpPr>
            <p:cNvPr id="256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7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8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9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0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1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2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3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4746265" y="4038600"/>
            <a:ext cx="4782270" cy="603970"/>
            <a:chOff x="0" y="0"/>
            <a:chExt cx="4782269" cy="603969"/>
          </a:xfrm>
        </p:grpSpPr>
        <p:sp>
          <p:nvSpPr>
            <p:cNvPr id="265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6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7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8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9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0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1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2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4746265" y="6451600"/>
            <a:ext cx="4782270" cy="603970"/>
            <a:chOff x="0" y="0"/>
            <a:chExt cx="4782269" cy="603969"/>
          </a:xfrm>
        </p:grpSpPr>
        <p:sp>
          <p:nvSpPr>
            <p:cNvPr id="274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5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6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7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8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9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80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81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83" name="Line"/>
          <p:cNvSpPr/>
          <p:nvPr/>
        </p:nvSpPr>
        <p:spPr>
          <a:xfrm flipH="1">
            <a:off x="9677400" y="1854200"/>
            <a:ext cx="644743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Line"/>
          <p:cNvSpPr/>
          <p:nvPr/>
        </p:nvSpPr>
        <p:spPr>
          <a:xfrm>
            <a:off x="9677400" y="2108200"/>
            <a:ext cx="644743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end"/>
          <p:cNvSpPr txBox="1"/>
          <p:nvPr/>
        </p:nvSpPr>
        <p:spPr>
          <a:xfrm>
            <a:off x="10505164" y="1498599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86" name="end"/>
          <p:cNvSpPr txBox="1"/>
          <p:nvPr/>
        </p:nvSpPr>
        <p:spPr>
          <a:xfrm>
            <a:off x="10505164" y="1879599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87" name="Line"/>
          <p:cNvSpPr/>
          <p:nvPr/>
        </p:nvSpPr>
        <p:spPr>
          <a:xfrm flipH="1">
            <a:off x="9677400" y="4340584"/>
            <a:ext cx="644743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 flipH="1">
            <a:off x="3952657" y="4340584"/>
            <a:ext cx="644744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end"/>
          <p:cNvSpPr txBox="1"/>
          <p:nvPr/>
        </p:nvSpPr>
        <p:spPr>
          <a:xfrm>
            <a:off x="10505164" y="4111984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90" name="front"/>
          <p:cNvSpPr txBox="1"/>
          <p:nvPr/>
        </p:nvSpPr>
        <p:spPr>
          <a:xfrm>
            <a:off x="3178460" y="4111984"/>
            <a:ext cx="6956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front</a:t>
            </a:r>
          </a:p>
        </p:txBody>
      </p:sp>
      <p:sp>
        <p:nvSpPr>
          <p:cNvPr id="291" name="Line"/>
          <p:cNvSpPr/>
          <p:nvPr/>
        </p:nvSpPr>
        <p:spPr>
          <a:xfrm flipH="1">
            <a:off x="9677400" y="6753584"/>
            <a:ext cx="644743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end"/>
          <p:cNvSpPr txBox="1"/>
          <p:nvPr/>
        </p:nvSpPr>
        <p:spPr>
          <a:xfrm>
            <a:off x="10505164" y="6524984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309" name="Connection Line"/>
          <p:cNvSpPr/>
          <p:nvPr/>
        </p:nvSpPr>
        <p:spPr>
          <a:xfrm>
            <a:off x="5129592" y="7182725"/>
            <a:ext cx="1022550" cy="455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282" y="20056"/>
                  <a:pt x="19482" y="1285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94" name="smallest/biggest"/>
          <p:cNvSpPr txBox="1"/>
          <p:nvPr/>
        </p:nvSpPr>
        <p:spPr>
          <a:xfrm>
            <a:off x="3083656" y="7416799"/>
            <a:ext cx="19520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smallest/biggest</a:t>
            </a:r>
          </a:p>
        </p:txBody>
      </p:sp>
      <p:sp>
        <p:nvSpPr>
          <p:cNvPr id="295" name="Stack"/>
          <p:cNvSpPr txBox="1"/>
          <p:nvPr/>
        </p:nvSpPr>
        <p:spPr>
          <a:xfrm>
            <a:off x="1363265" y="1648184"/>
            <a:ext cx="98187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Stack</a:t>
            </a:r>
          </a:p>
        </p:txBody>
      </p:sp>
      <p:sp>
        <p:nvSpPr>
          <p:cNvPr id="296" name="Queue"/>
          <p:cNvSpPr txBox="1"/>
          <p:nvPr/>
        </p:nvSpPr>
        <p:spPr>
          <a:xfrm>
            <a:off x="1231899" y="4061184"/>
            <a:ext cx="12446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Queue</a:t>
            </a:r>
          </a:p>
        </p:txBody>
      </p:sp>
      <p:sp>
        <p:nvSpPr>
          <p:cNvPr id="297" name="Priority Queue"/>
          <p:cNvSpPr txBox="1"/>
          <p:nvPr/>
        </p:nvSpPr>
        <p:spPr>
          <a:xfrm>
            <a:off x="553045" y="6474184"/>
            <a:ext cx="260231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Priority Queue</a:t>
            </a:r>
          </a:p>
        </p:txBody>
      </p:sp>
      <p:sp>
        <p:nvSpPr>
          <p:cNvPr id="298" name="L.append(x)"/>
          <p:cNvSpPr/>
          <p:nvPr/>
        </p:nvSpPr>
        <p:spPr>
          <a:xfrm>
            <a:off x="9829800" y="926270"/>
            <a:ext cx="2576910" cy="560460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L.append(x)</a:t>
            </a:r>
          </a:p>
        </p:txBody>
      </p:sp>
      <p:sp>
        <p:nvSpPr>
          <p:cNvPr id="299" name="x = L.pop(-1)"/>
          <p:cNvSpPr/>
          <p:nvPr/>
        </p:nvSpPr>
        <p:spPr>
          <a:xfrm>
            <a:off x="9829800" y="2450270"/>
            <a:ext cx="2576910" cy="560460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x = L.pop(-1)</a:t>
            </a:r>
          </a:p>
        </p:txBody>
      </p:sp>
      <p:sp>
        <p:nvSpPr>
          <p:cNvPr id="300" name="L.append(x)"/>
          <p:cNvSpPr/>
          <p:nvPr/>
        </p:nvSpPr>
        <p:spPr>
          <a:xfrm>
            <a:off x="9829800" y="4609270"/>
            <a:ext cx="2576910" cy="560460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L.append(x)</a:t>
            </a:r>
          </a:p>
        </p:txBody>
      </p:sp>
      <p:sp>
        <p:nvSpPr>
          <p:cNvPr id="301" name="L.append(x)"/>
          <p:cNvSpPr/>
          <p:nvPr/>
        </p:nvSpPr>
        <p:spPr>
          <a:xfrm>
            <a:off x="9829800" y="7022270"/>
            <a:ext cx="2576910" cy="560461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L.append(x)</a:t>
            </a:r>
          </a:p>
        </p:txBody>
      </p:sp>
      <p:sp>
        <p:nvSpPr>
          <p:cNvPr id="302" name="x = L.pop(0)"/>
          <p:cNvSpPr/>
          <p:nvPr/>
        </p:nvSpPr>
        <p:spPr>
          <a:xfrm>
            <a:off x="3009900" y="4799770"/>
            <a:ext cx="2576910" cy="560461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x = L.pop(0)</a:t>
            </a:r>
          </a:p>
        </p:txBody>
      </p:sp>
      <p:sp>
        <p:nvSpPr>
          <p:cNvPr id="303" name="L.sort()…"/>
          <p:cNvSpPr/>
          <p:nvPr/>
        </p:nvSpPr>
        <p:spPr>
          <a:xfrm>
            <a:off x="2771216" y="7923969"/>
            <a:ext cx="2576911" cy="763661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L.sort()</a:t>
            </a:r>
          </a:p>
          <a:p>
            <a: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L.pop(-1)</a:t>
            </a:r>
          </a:p>
        </p:txBody>
      </p:sp>
      <p:sp>
        <p:nvSpPr>
          <p:cNvPr id="304" name="what operations are slow?"/>
          <p:cNvSpPr txBox="1"/>
          <p:nvPr/>
        </p:nvSpPr>
        <p:spPr>
          <a:xfrm>
            <a:off x="6961286" y="8248650"/>
            <a:ext cx="400982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operations are slow?</a:t>
            </a:r>
          </a:p>
        </p:txBody>
      </p:sp>
      <p:sp>
        <p:nvSpPr>
          <p:cNvPr id="305" name="!"/>
          <p:cNvSpPr txBox="1"/>
          <p:nvPr/>
        </p:nvSpPr>
        <p:spPr>
          <a:xfrm>
            <a:off x="2606774" y="4679950"/>
            <a:ext cx="29825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!</a:t>
            </a:r>
          </a:p>
        </p:txBody>
      </p:sp>
      <p:sp>
        <p:nvSpPr>
          <p:cNvPr id="306" name="!"/>
          <p:cNvSpPr txBox="1"/>
          <p:nvPr/>
        </p:nvSpPr>
        <p:spPr>
          <a:xfrm>
            <a:off x="2378174" y="7727950"/>
            <a:ext cx="29825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!</a:t>
            </a:r>
          </a:p>
        </p:txBody>
      </p:sp>
      <p:sp>
        <p:nvSpPr>
          <p:cNvPr id="307" name="(FILO)"/>
          <p:cNvSpPr txBox="1"/>
          <p:nvPr/>
        </p:nvSpPr>
        <p:spPr>
          <a:xfrm>
            <a:off x="1267817" y="2149834"/>
            <a:ext cx="11727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(FILO)</a:t>
            </a:r>
          </a:p>
        </p:txBody>
      </p:sp>
      <p:sp>
        <p:nvSpPr>
          <p:cNvPr id="308" name="(FIFO)"/>
          <p:cNvSpPr txBox="1"/>
          <p:nvPr/>
        </p:nvSpPr>
        <p:spPr>
          <a:xfrm>
            <a:off x="1274167" y="4562834"/>
            <a:ext cx="11600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(FIFO)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</Words>
  <Application>Microsoft Office PowerPoint</Application>
  <PresentationFormat>Custom</PresentationFormat>
  <Paragraphs>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</vt:lpstr>
      <vt:lpstr>Gill Sans Light</vt:lpstr>
      <vt:lpstr>Gill Sans SemiBold</vt:lpstr>
      <vt:lpstr>White</vt:lpstr>
      <vt:lpstr>[320] Queue Structures </vt:lpstr>
      <vt:lpstr>Queueing Structures</vt:lpstr>
      <vt:lpstr>Shortest Weighted Path</vt:lpstr>
      <vt:lpstr>Work queues ("to do" list)</vt:lpstr>
      <vt:lpstr>Work queues ("to do" list)</vt:lpstr>
      <vt:lpstr>Work queues ("to do" list)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Search Order and Queue Structures</dc:title>
  <dc:creator>Gurmail Singh</dc:creator>
  <cp:lastModifiedBy>Gurmail Singh</cp:lastModifiedBy>
  <cp:revision>5</cp:revision>
  <dcterms:modified xsi:type="dcterms:W3CDTF">2024-07-01T10:59:34Z</dcterms:modified>
</cp:coreProperties>
</file>