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1pPr>
    <a:lvl2pPr indent="228600" algn="l" defTabSz="584200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2pPr>
    <a:lvl3pPr indent="457200" algn="l" defTabSz="584200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3pPr>
    <a:lvl4pPr indent="685800" algn="l" defTabSz="584200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4pPr>
    <a:lvl5pPr indent="914400" algn="l" defTabSz="584200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134">
            <a:extLst>
              <a:ext uri="{FF2B5EF4-FFF2-40B4-BE49-F238E27FC236}">
                <a16:creationId xmlns:a16="http://schemas.microsoft.com/office/drawing/2014/main" id="{5DAEE592-02FA-E448-2669-01B4C93DC66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Shape 135">
            <a:extLst>
              <a:ext uri="{FF2B5EF4-FFF2-40B4-BE49-F238E27FC236}">
                <a16:creationId xmlns:a16="http://schemas.microsoft.com/office/drawing/2014/main" id="{97112653-B968-8325-B153-D6B7EF1B016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Gill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Gill Sans"/>
        <a:ea typeface="Gill Sans"/>
        <a:cs typeface="Gill Sans"/>
        <a:sym typeface="Gill Sans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Gill Sans"/>
        <a:ea typeface="Gill Sans"/>
        <a:cs typeface="Gill Sans"/>
        <a:sym typeface="Gill Sans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Gill Sans"/>
        <a:ea typeface="Gill Sans"/>
        <a:cs typeface="Gill Sans"/>
        <a:sym typeface="Gill Sans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Gill Sans"/>
        <a:ea typeface="Gill Sans"/>
        <a:cs typeface="Gill Sans"/>
        <a:sym typeface="Gill Sans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507589C-215F-7BC3-993F-725162E5C76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ACF2A-BEF3-488B-B0AA-A5F5B90B3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23350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9B12C2D-0ED7-8893-32ED-F3195CCB188E}"/>
              </a:ext>
            </a:extLst>
          </p:cNvPr>
          <p:cNvSpPr txBox="1"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9F216-A351-4862-AAC9-69C72852A7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05470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41B62F-3340-D7B6-C01B-33C6DE2DFF65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98CD9-7496-4D0A-987B-F87642D0A2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25741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2A7F6189-1D56-6FC0-F7A8-A51FA7EE449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6711E-3F94-409A-BFD6-E916DAE7EC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84107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70551EB-E4AD-FC29-8219-714FAC01E5C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AC15F-9826-459A-9718-C5262002D7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08949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6BD2147-238B-5BC8-7DA5-EAC79D684D3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97976-A85E-4E28-B139-791F8CC3A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6395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9ED49DA-B7A3-DB99-F0C4-0454DBC796B3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7CBC1-C703-41B9-840F-F85C593D9A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74861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B29E817-D6AC-FAA3-8E26-C5FBF78AF0E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A195-E3F9-4E6E-99CA-5F1851F38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47460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28D153-BF81-29AA-675A-4693DB7FCB4B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2B6C5-543D-46A2-B4A8-030EFB6533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8889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5DEEA32-57F3-0A1D-6A54-7E8F9EA6D54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24B59-0E56-4DD5-ABD8-764143ADA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85646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875A9EF-6E9B-DC42-9E5F-59B5C02E63D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AF0DE-A0FC-4F35-8EA8-9F9541EAF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5854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C568EA-BEB2-2D89-8C50-40696A155143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D8B8E-909D-4DB8-8A2A-1D1AC0C30C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19147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5F5DB-4D5B-A4C8-037D-8A2F4079AF5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76CD6-259B-4B39-9CF0-11A2F1A05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06517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Gill San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8494B1C-189F-4349-4653-3855AD20FF78}"/>
              </a:ext>
            </a:extLst>
          </p:cNvPr>
          <p:cNvSpPr txBox="1"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9EAEF-DDBC-4D14-BF64-1486971756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9152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Text">
            <a:extLst>
              <a:ext uri="{FF2B5EF4-FFF2-40B4-BE49-F238E27FC236}">
                <a16:creationId xmlns:a16="http://schemas.microsoft.com/office/drawing/2014/main" id="{1BB7268D-2340-A971-7C0C-75976D6A658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SemiBold"/>
              </a:rPr>
              <a:t>Title Text</a:t>
            </a:r>
          </a:p>
        </p:txBody>
      </p:sp>
      <p:sp>
        <p:nvSpPr>
          <p:cNvPr id="1027" name="Body Level One…">
            <a:extLst>
              <a:ext uri="{FF2B5EF4-FFF2-40B4-BE49-F238E27FC236}">
                <a16:creationId xmlns:a16="http://schemas.microsoft.com/office/drawing/2014/main" id="{9F7B1EBB-0E88-6511-54B4-3C226E29F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Body Level One</a:t>
            </a:r>
          </a:p>
          <a:p>
            <a:pPr lvl="1"/>
            <a:r>
              <a:rPr lang="en-US" altLang="en-US">
                <a:sym typeface="Gill Sans"/>
              </a:rPr>
              <a:t>Body Level Two</a:t>
            </a:r>
          </a:p>
          <a:p>
            <a:pPr lvl="2"/>
            <a:r>
              <a:rPr lang="en-US" altLang="en-US">
                <a:sym typeface="Gill Sans"/>
              </a:rPr>
              <a:t>Body Level Three</a:t>
            </a:r>
          </a:p>
          <a:p>
            <a:pPr lvl="3"/>
            <a:r>
              <a:rPr lang="en-US" altLang="en-US">
                <a:sym typeface="Gill Sans"/>
              </a:rPr>
              <a:t>Body Level Four</a:t>
            </a:r>
          </a:p>
          <a:p>
            <a:pPr lvl="4"/>
            <a:r>
              <a:rPr lang="en-US" altLang="en-US">
                <a:sym typeface="Gill Sans"/>
              </a:rPr>
              <a:t>Body Level Five</a:t>
            </a:r>
          </a:p>
        </p:txBody>
      </p:sp>
      <p:sp>
        <p:nvSpPr>
          <p:cNvPr id="1028" name="Slide Number">
            <a:extLst>
              <a:ext uri="{FF2B5EF4-FFF2-40B4-BE49-F238E27FC236}">
                <a16:creationId xmlns:a16="http://schemas.microsoft.com/office/drawing/2014/main" id="{6DC17884-C34C-8F6C-3246-99358EEAD6F8}"/>
              </a:ext>
            </a:extLst>
          </p:cNvPr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6340475" y="9296400"/>
            <a:ext cx="317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  <a:spAutoFit/>
          </a:bodyPr>
          <a:lstStyle>
            <a:lvl1pPr algn="ctr" eaLnBrk="1">
              <a:defRPr sz="1600"/>
            </a:lvl1pPr>
          </a:lstStyle>
          <a:p>
            <a:fld id="{7E1A7B3E-9720-4411-B328-9A06F70ACE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Gill Sans SemiBold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Gill Sans SemiBold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Gill Sans SemiBold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Gill Sans SemiBold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Gill Sans"/>
          <a:ea typeface="Gill Sans"/>
          <a:cs typeface="Gill Sans"/>
          <a:sym typeface="Gill Sans"/>
        </a:defRPr>
      </a:lvl1pPr>
      <a:lvl2pPr marL="9525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Gill Sans"/>
          <a:ea typeface="Gill Sans"/>
          <a:cs typeface="Gill Sans"/>
          <a:sym typeface="Gill Sans"/>
        </a:defRPr>
      </a:lvl2pPr>
      <a:lvl3pPr marL="1397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Gill Sans"/>
          <a:ea typeface="Gill Sans"/>
          <a:cs typeface="Gill Sans"/>
          <a:sym typeface="Gill Sans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Gill Sans"/>
          <a:ea typeface="Gill Sans"/>
          <a:cs typeface="Gill Sans"/>
          <a:sym typeface="Gill Sans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ultiprocessi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Nvidia_Tesla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ebastianraschka.com/book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[320] Parallelism">
            <a:extLst>
              <a:ext uri="{FF2B5EF4-FFF2-40B4-BE49-F238E27FC236}">
                <a16:creationId xmlns:a16="http://schemas.microsoft.com/office/drawing/2014/main" id="{C8FD419B-33D5-136B-C5B5-C1C47B4A0711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11138" y="1765300"/>
            <a:ext cx="12582525" cy="3302000"/>
          </a:xfrm>
          <a:solidFill>
            <a:srgbClr val="FFFFFF"/>
          </a:solidFill>
        </p:spPr>
        <p:txBody>
          <a:bodyPr/>
          <a:lstStyle/>
          <a:p>
            <a:pPr eaLnBrk="1" hangingPunct="1">
              <a:spcBef>
                <a:spcPts val="1300"/>
              </a:spcBef>
            </a:pPr>
            <a:r>
              <a:rPr lang="en-US" altLang="en-US" sz="5800">
                <a:latin typeface="Gill Sans Light"/>
                <a:ea typeface="Gill Sans Light"/>
                <a:cs typeface="Gill Sans Light"/>
                <a:sym typeface="Gill Sans Light"/>
              </a:rPr>
              <a:t>[320] Parallelism</a:t>
            </a:r>
          </a:p>
        </p:txBody>
      </p:sp>
      <p:sp>
        <p:nvSpPr>
          <p:cNvPr id="3075" name="Tyler Caraza-Harter">
            <a:extLst>
              <a:ext uri="{FF2B5EF4-FFF2-40B4-BE49-F238E27FC236}">
                <a16:creationId xmlns:a16="http://schemas.microsoft.com/office/drawing/2014/main" id="{FE5B97DF-7FA7-6E92-1C1E-3EE7E5615950}"/>
              </a:ext>
            </a:extLst>
          </p:cNvPr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solidFill>
            <a:srgbClr val="FFFFFF"/>
          </a:solidFill>
        </p:spPr>
        <p:txBody>
          <a:bodyPr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5E5E5E"/>
                </a:solidFill>
                <a:ea typeface="Gill Sans Light"/>
                <a:cs typeface="Gill Sans Light"/>
                <a:sym typeface="Gill Sans Light"/>
              </a:rPr>
              <a:t>Department of Computer Sciences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5E5E5E"/>
                </a:solidFill>
                <a:ea typeface="Gill Sans Light"/>
                <a:cs typeface="Gill Sans Light"/>
                <a:sym typeface="Gill Sans Light"/>
              </a:rPr>
              <a:t>University of Wisconsin-Madison</a:t>
            </a:r>
            <a:endParaRPr lang="en-US" altLang="en-US" sz="4400" dirty="0">
              <a:solidFill>
                <a:srgbClr val="5E5E5E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de">
            <a:extLst>
              <a:ext uri="{FF2B5EF4-FFF2-40B4-BE49-F238E27FC236}">
                <a16:creationId xmlns:a16="http://schemas.microsoft.com/office/drawing/2014/main" id="{85E150C7-23EB-B330-07A1-191A4F54A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2291" name="Data">
            <a:extLst>
              <a:ext uri="{FF2B5EF4-FFF2-40B4-BE49-F238E27FC236}">
                <a16:creationId xmlns:a16="http://schemas.microsoft.com/office/drawing/2014/main" id="{7F13878C-AB0D-4159-4FAE-97419C9D7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2292" name="Group">
            <a:extLst>
              <a:ext uri="{FF2B5EF4-FFF2-40B4-BE49-F238E27FC236}">
                <a16:creationId xmlns:a16="http://schemas.microsoft.com/office/drawing/2014/main" id="{E65540C7-EDC7-74CA-6909-0072B2F2C50C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703" name="Rectangle">
              <a:extLst>
                <a:ext uri="{FF2B5EF4-FFF2-40B4-BE49-F238E27FC236}">
                  <a16:creationId xmlns:a16="http://schemas.microsoft.com/office/drawing/2014/main" id="{CB7D753D-D160-E881-7CA0-645CE0BBB560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2416" name="Line Line" descr="Line Line">
              <a:extLst>
                <a:ext uri="{FF2B5EF4-FFF2-40B4-BE49-F238E27FC236}">
                  <a16:creationId xmlns:a16="http://schemas.microsoft.com/office/drawing/2014/main" id="{084D2EF7-602C-2908-2DDD-B3B97FFE763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17" name="Line Line" descr="Line Line">
              <a:extLst>
                <a:ext uri="{FF2B5EF4-FFF2-40B4-BE49-F238E27FC236}">
                  <a16:creationId xmlns:a16="http://schemas.microsoft.com/office/drawing/2014/main" id="{660884DF-9C7E-9C88-1A2A-F9FAF40F51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18" name="Line Line" descr="Line Line">
              <a:extLst>
                <a:ext uri="{FF2B5EF4-FFF2-40B4-BE49-F238E27FC236}">
                  <a16:creationId xmlns:a16="http://schemas.microsoft.com/office/drawing/2014/main" id="{250DA12B-9B03-C02D-157D-D057396E9B5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19" name="Line Line" descr="Line Line">
              <a:extLst>
                <a:ext uri="{FF2B5EF4-FFF2-40B4-BE49-F238E27FC236}">
                  <a16:creationId xmlns:a16="http://schemas.microsoft.com/office/drawing/2014/main" id="{45A60A30-110B-EDCA-733C-DAE7DE5689E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20" name="Line Line" descr="Line Line">
              <a:extLst>
                <a:ext uri="{FF2B5EF4-FFF2-40B4-BE49-F238E27FC236}">
                  <a16:creationId xmlns:a16="http://schemas.microsoft.com/office/drawing/2014/main" id="{E393850D-5F9C-FF01-3B6F-5E2B1938F9D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21" name="Line Line" descr="Line Line">
              <a:extLst>
                <a:ext uri="{FF2B5EF4-FFF2-40B4-BE49-F238E27FC236}">
                  <a16:creationId xmlns:a16="http://schemas.microsoft.com/office/drawing/2014/main" id="{01283ADB-1669-C66F-31C9-6B15FBE8455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3" name="Group">
            <a:extLst>
              <a:ext uri="{FF2B5EF4-FFF2-40B4-BE49-F238E27FC236}">
                <a16:creationId xmlns:a16="http://schemas.microsoft.com/office/drawing/2014/main" id="{9B0C9A52-FD1A-8E89-4FD0-54EB11FBE50C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717" name="Rectangle">
              <a:extLst>
                <a:ext uri="{FF2B5EF4-FFF2-40B4-BE49-F238E27FC236}">
                  <a16:creationId xmlns:a16="http://schemas.microsoft.com/office/drawing/2014/main" id="{52AB6B85-2440-F2F9-D0A3-45DB806E9AC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18" name="Line">
              <a:extLst>
                <a:ext uri="{FF2B5EF4-FFF2-40B4-BE49-F238E27FC236}">
                  <a16:creationId xmlns:a16="http://schemas.microsoft.com/office/drawing/2014/main" id="{276EEFFC-4AC3-4EAA-6BB8-CEA3201481E8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19" name="Line">
              <a:extLst>
                <a:ext uri="{FF2B5EF4-FFF2-40B4-BE49-F238E27FC236}">
                  <a16:creationId xmlns:a16="http://schemas.microsoft.com/office/drawing/2014/main" id="{B47145B9-77F2-1AE0-B2AC-DBE0FC47D084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20" name="Line">
              <a:extLst>
                <a:ext uri="{FF2B5EF4-FFF2-40B4-BE49-F238E27FC236}">
                  <a16:creationId xmlns:a16="http://schemas.microsoft.com/office/drawing/2014/main" id="{F552D149-F903-4A14-E19A-E3EADD1A2940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21" name="Line">
              <a:extLst>
                <a:ext uri="{FF2B5EF4-FFF2-40B4-BE49-F238E27FC236}">
                  <a16:creationId xmlns:a16="http://schemas.microsoft.com/office/drawing/2014/main" id="{FDA11464-236D-D1C4-5600-3566A6288757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22" name="Line">
              <a:extLst>
                <a:ext uri="{FF2B5EF4-FFF2-40B4-BE49-F238E27FC236}">
                  <a16:creationId xmlns:a16="http://schemas.microsoft.com/office/drawing/2014/main" id="{015450E2-9070-D7C3-7182-1E0A3E23FF4A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23" name="Line">
              <a:extLst>
                <a:ext uri="{FF2B5EF4-FFF2-40B4-BE49-F238E27FC236}">
                  <a16:creationId xmlns:a16="http://schemas.microsoft.com/office/drawing/2014/main" id="{711818FB-A6C1-ABBB-225A-E1D09C536C1F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24" name="Line">
              <a:extLst>
                <a:ext uri="{FF2B5EF4-FFF2-40B4-BE49-F238E27FC236}">
                  <a16:creationId xmlns:a16="http://schemas.microsoft.com/office/drawing/2014/main" id="{ECD4FE60-7C24-C0D7-8C47-28DC58C2242F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25" name="Line">
              <a:extLst>
                <a:ext uri="{FF2B5EF4-FFF2-40B4-BE49-F238E27FC236}">
                  <a16:creationId xmlns:a16="http://schemas.microsoft.com/office/drawing/2014/main" id="{EE78C7B0-9F6D-422F-1A19-0634ADF5FFB4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26" name="Line">
              <a:extLst>
                <a:ext uri="{FF2B5EF4-FFF2-40B4-BE49-F238E27FC236}">
                  <a16:creationId xmlns:a16="http://schemas.microsoft.com/office/drawing/2014/main" id="{244C0206-D99E-260C-D8A8-583C20E05923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27" name="Line">
              <a:extLst>
                <a:ext uri="{FF2B5EF4-FFF2-40B4-BE49-F238E27FC236}">
                  <a16:creationId xmlns:a16="http://schemas.microsoft.com/office/drawing/2014/main" id="{8E64351F-CFD6-6B89-B8DF-4DAAEBD08A59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28" name="Line">
              <a:extLst>
                <a:ext uri="{FF2B5EF4-FFF2-40B4-BE49-F238E27FC236}">
                  <a16:creationId xmlns:a16="http://schemas.microsoft.com/office/drawing/2014/main" id="{A7C00EC5-0698-B88B-BA1B-058A3BE6C406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29" name="Line">
              <a:extLst>
                <a:ext uri="{FF2B5EF4-FFF2-40B4-BE49-F238E27FC236}">
                  <a16:creationId xmlns:a16="http://schemas.microsoft.com/office/drawing/2014/main" id="{55345DDB-A06F-CCF9-F168-D062ABF915A7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30" name="Line">
              <a:extLst>
                <a:ext uri="{FF2B5EF4-FFF2-40B4-BE49-F238E27FC236}">
                  <a16:creationId xmlns:a16="http://schemas.microsoft.com/office/drawing/2014/main" id="{D007DAA9-1784-633D-410A-F2158310E96A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31" name="Line">
              <a:extLst>
                <a:ext uri="{FF2B5EF4-FFF2-40B4-BE49-F238E27FC236}">
                  <a16:creationId xmlns:a16="http://schemas.microsoft.com/office/drawing/2014/main" id="{A24C2598-BDD4-0957-6BE6-B2844D4CD729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32" name="Line">
              <a:extLst>
                <a:ext uri="{FF2B5EF4-FFF2-40B4-BE49-F238E27FC236}">
                  <a16:creationId xmlns:a16="http://schemas.microsoft.com/office/drawing/2014/main" id="{5E2C4052-5CA7-C233-3156-5C9253D907E7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33" name="Line">
              <a:extLst>
                <a:ext uri="{FF2B5EF4-FFF2-40B4-BE49-F238E27FC236}">
                  <a16:creationId xmlns:a16="http://schemas.microsoft.com/office/drawing/2014/main" id="{ACEC546B-8865-D633-1B86-387FF81FF729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34" name="Line">
              <a:extLst>
                <a:ext uri="{FF2B5EF4-FFF2-40B4-BE49-F238E27FC236}">
                  <a16:creationId xmlns:a16="http://schemas.microsoft.com/office/drawing/2014/main" id="{AF3836EA-406C-34CE-EF5A-E56BE9A07911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736" name="Rectangle">
            <a:extLst>
              <a:ext uri="{FF2B5EF4-FFF2-40B4-BE49-F238E27FC236}">
                <a16:creationId xmlns:a16="http://schemas.microsoft.com/office/drawing/2014/main" id="{4BBA2040-BD0F-0AFF-5C37-F5001683055A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737" name="Arrow">
            <a:extLst>
              <a:ext uri="{FF2B5EF4-FFF2-40B4-BE49-F238E27FC236}">
                <a16:creationId xmlns:a16="http://schemas.microsoft.com/office/drawing/2014/main" id="{ACE793F5-D1D6-13D3-0016-7BD5791343E4}"/>
              </a:ext>
            </a:extLst>
          </p:cNvPr>
          <p:cNvSpPr/>
          <p:nvPr/>
        </p:nvSpPr>
        <p:spPr>
          <a:xfrm>
            <a:off x="749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296" name="process 1 (P)">
            <a:extLst>
              <a:ext uri="{FF2B5EF4-FFF2-40B4-BE49-F238E27FC236}">
                <a16:creationId xmlns:a16="http://schemas.microsoft.com/office/drawing/2014/main" id="{B77E56AC-9956-4569-39AA-8906D0DCC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(P)</a:t>
            </a:r>
          </a:p>
        </p:txBody>
      </p:sp>
      <p:sp>
        <p:nvSpPr>
          <p:cNvPr id="12297" name="Code">
            <a:extLst>
              <a:ext uri="{FF2B5EF4-FFF2-40B4-BE49-F238E27FC236}">
                <a16:creationId xmlns:a16="http://schemas.microsoft.com/office/drawing/2014/main" id="{1C41D61C-2BF6-FDC3-93FB-12796D55D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2298" name="Data">
            <a:extLst>
              <a:ext uri="{FF2B5EF4-FFF2-40B4-BE49-F238E27FC236}">
                <a16:creationId xmlns:a16="http://schemas.microsoft.com/office/drawing/2014/main" id="{F9F8B677-430F-ECA5-5807-E812B08A8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2299" name="Group">
            <a:extLst>
              <a:ext uri="{FF2B5EF4-FFF2-40B4-BE49-F238E27FC236}">
                <a16:creationId xmlns:a16="http://schemas.microsoft.com/office/drawing/2014/main" id="{9D27CFDD-42F2-BAF3-8859-394A1C8210F7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92588"/>
            <a:ext cx="915988" cy="1630362"/>
            <a:chOff x="0" y="0"/>
            <a:chExt cx="915193" cy="1629767"/>
          </a:xfrm>
        </p:grpSpPr>
        <p:sp>
          <p:nvSpPr>
            <p:cNvPr id="741" name="Rectangle">
              <a:extLst>
                <a:ext uri="{FF2B5EF4-FFF2-40B4-BE49-F238E27FC236}">
                  <a16:creationId xmlns:a16="http://schemas.microsoft.com/office/drawing/2014/main" id="{084051A6-3091-111C-04D6-1BC7D7B50D8A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2392" name="Line Line" descr="Line Line">
              <a:extLst>
                <a:ext uri="{FF2B5EF4-FFF2-40B4-BE49-F238E27FC236}">
                  <a16:creationId xmlns:a16="http://schemas.microsoft.com/office/drawing/2014/main" id="{F29C1E25-297F-2492-E3C2-E1382CE159C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3" name="Line Line" descr="Line Line">
              <a:extLst>
                <a:ext uri="{FF2B5EF4-FFF2-40B4-BE49-F238E27FC236}">
                  <a16:creationId xmlns:a16="http://schemas.microsoft.com/office/drawing/2014/main" id="{92AA66D1-71EC-874E-1B82-F1AC88A121C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4" name="Line Line" descr="Line Line">
              <a:extLst>
                <a:ext uri="{FF2B5EF4-FFF2-40B4-BE49-F238E27FC236}">
                  <a16:creationId xmlns:a16="http://schemas.microsoft.com/office/drawing/2014/main" id="{8EDD088D-CEBB-480B-9387-C92FB88D1E0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5" name="Line Line" descr="Line Line">
              <a:extLst>
                <a:ext uri="{FF2B5EF4-FFF2-40B4-BE49-F238E27FC236}">
                  <a16:creationId xmlns:a16="http://schemas.microsoft.com/office/drawing/2014/main" id="{56E2A1E4-C33E-A14D-E1FF-0B9AD3D48B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6" name="Line Line" descr="Line Line">
              <a:extLst>
                <a:ext uri="{FF2B5EF4-FFF2-40B4-BE49-F238E27FC236}">
                  <a16:creationId xmlns:a16="http://schemas.microsoft.com/office/drawing/2014/main" id="{13C1F94C-E243-7BDF-B68A-8733FEF2BE3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00" name="Group">
            <a:extLst>
              <a:ext uri="{FF2B5EF4-FFF2-40B4-BE49-F238E27FC236}">
                <a16:creationId xmlns:a16="http://schemas.microsoft.com/office/drawing/2014/main" id="{949CAFCC-E597-BF8F-8D86-C405645A26C1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4192588"/>
            <a:ext cx="915988" cy="1630362"/>
            <a:chOff x="0" y="0"/>
            <a:chExt cx="915193" cy="1629767"/>
          </a:xfrm>
        </p:grpSpPr>
        <p:sp>
          <p:nvSpPr>
            <p:cNvPr id="753" name="Rectangle">
              <a:extLst>
                <a:ext uri="{FF2B5EF4-FFF2-40B4-BE49-F238E27FC236}">
                  <a16:creationId xmlns:a16="http://schemas.microsoft.com/office/drawing/2014/main" id="{283774D9-3700-25CB-7591-AD7F3EFA767A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54" name="Line">
              <a:extLst>
                <a:ext uri="{FF2B5EF4-FFF2-40B4-BE49-F238E27FC236}">
                  <a16:creationId xmlns:a16="http://schemas.microsoft.com/office/drawing/2014/main" id="{8B8FB17F-8A92-D6F4-3363-AEA079457C7E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55" name="Line">
              <a:extLst>
                <a:ext uri="{FF2B5EF4-FFF2-40B4-BE49-F238E27FC236}">
                  <a16:creationId xmlns:a16="http://schemas.microsoft.com/office/drawing/2014/main" id="{B5C5B9F1-C9D9-D3D6-EEB6-F622B8FCA29D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56" name="Line">
              <a:extLst>
                <a:ext uri="{FF2B5EF4-FFF2-40B4-BE49-F238E27FC236}">
                  <a16:creationId xmlns:a16="http://schemas.microsoft.com/office/drawing/2014/main" id="{96B484C6-C789-43DF-45DF-BB3E24F273C5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57" name="Line">
              <a:extLst>
                <a:ext uri="{FF2B5EF4-FFF2-40B4-BE49-F238E27FC236}">
                  <a16:creationId xmlns:a16="http://schemas.microsoft.com/office/drawing/2014/main" id="{BDE02CB7-8D89-CD04-BC65-1B38D777507C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58" name="Line">
              <a:extLst>
                <a:ext uri="{FF2B5EF4-FFF2-40B4-BE49-F238E27FC236}">
                  <a16:creationId xmlns:a16="http://schemas.microsoft.com/office/drawing/2014/main" id="{B040FB89-90FA-153B-FDAA-63D753756036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59" name="Line">
              <a:extLst>
                <a:ext uri="{FF2B5EF4-FFF2-40B4-BE49-F238E27FC236}">
                  <a16:creationId xmlns:a16="http://schemas.microsoft.com/office/drawing/2014/main" id="{138606D2-278F-7A6D-BA83-777A68683483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60" name="Line">
              <a:extLst>
                <a:ext uri="{FF2B5EF4-FFF2-40B4-BE49-F238E27FC236}">
                  <a16:creationId xmlns:a16="http://schemas.microsoft.com/office/drawing/2014/main" id="{A73F0C5D-0B5D-F584-6810-DD8EB3B62170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61" name="Line">
              <a:extLst>
                <a:ext uri="{FF2B5EF4-FFF2-40B4-BE49-F238E27FC236}">
                  <a16:creationId xmlns:a16="http://schemas.microsoft.com/office/drawing/2014/main" id="{B3D3BDCC-C8FB-FA02-A0C4-621D1A0AD5AB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62" name="Line">
              <a:extLst>
                <a:ext uri="{FF2B5EF4-FFF2-40B4-BE49-F238E27FC236}">
                  <a16:creationId xmlns:a16="http://schemas.microsoft.com/office/drawing/2014/main" id="{FFA10822-3F68-49BF-B653-A4A4B1BB99D8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63" name="Line">
              <a:extLst>
                <a:ext uri="{FF2B5EF4-FFF2-40B4-BE49-F238E27FC236}">
                  <a16:creationId xmlns:a16="http://schemas.microsoft.com/office/drawing/2014/main" id="{655999A5-7A8E-70CD-3DDD-B6BCD466522B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64" name="Line">
              <a:extLst>
                <a:ext uri="{FF2B5EF4-FFF2-40B4-BE49-F238E27FC236}">
                  <a16:creationId xmlns:a16="http://schemas.microsoft.com/office/drawing/2014/main" id="{76A4706B-709D-6B5C-9D64-83ADFCDE2AF2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65" name="Line">
              <a:extLst>
                <a:ext uri="{FF2B5EF4-FFF2-40B4-BE49-F238E27FC236}">
                  <a16:creationId xmlns:a16="http://schemas.microsoft.com/office/drawing/2014/main" id="{796940A0-55D2-0DAD-ADDB-322B1ACDD8FF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66" name="Line">
              <a:extLst>
                <a:ext uri="{FF2B5EF4-FFF2-40B4-BE49-F238E27FC236}">
                  <a16:creationId xmlns:a16="http://schemas.microsoft.com/office/drawing/2014/main" id="{90940470-9A3B-6DBC-6153-1C807337C761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67" name="Line">
              <a:extLst>
                <a:ext uri="{FF2B5EF4-FFF2-40B4-BE49-F238E27FC236}">
                  <a16:creationId xmlns:a16="http://schemas.microsoft.com/office/drawing/2014/main" id="{F516B4AD-006B-6484-929F-B1CF0B106EE3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68" name="Line">
              <a:extLst>
                <a:ext uri="{FF2B5EF4-FFF2-40B4-BE49-F238E27FC236}">
                  <a16:creationId xmlns:a16="http://schemas.microsoft.com/office/drawing/2014/main" id="{C1585718-8CB7-BFB7-74EC-6E780581330C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69" name="Line">
              <a:extLst>
                <a:ext uri="{FF2B5EF4-FFF2-40B4-BE49-F238E27FC236}">
                  <a16:creationId xmlns:a16="http://schemas.microsoft.com/office/drawing/2014/main" id="{47CA9E20-1CB9-A32F-09A4-E92AE1F67FA0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70" name="Line">
              <a:extLst>
                <a:ext uri="{FF2B5EF4-FFF2-40B4-BE49-F238E27FC236}">
                  <a16:creationId xmlns:a16="http://schemas.microsoft.com/office/drawing/2014/main" id="{2E6BE51B-167E-C6F1-C451-61368BF29A88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772" name="Rectangle">
            <a:extLst>
              <a:ext uri="{FF2B5EF4-FFF2-40B4-BE49-F238E27FC236}">
                <a16:creationId xmlns:a16="http://schemas.microsoft.com/office/drawing/2014/main" id="{181DAD8E-B436-7BC0-A023-AC4BC34EF87C}"/>
              </a:ext>
            </a:extLst>
          </p:cNvPr>
          <p:cNvSpPr/>
          <p:nvPr/>
        </p:nvSpPr>
        <p:spPr>
          <a:xfrm>
            <a:off x="3937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773" name="Arrow">
            <a:extLst>
              <a:ext uri="{FF2B5EF4-FFF2-40B4-BE49-F238E27FC236}">
                <a16:creationId xmlns:a16="http://schemas.microsoft.com/office/drawing/2014/main" id="{2C0A4149-B35D-1CE8-E6DC-20435741A174}"/>
              </a:ext>
            </a:extLst>
          </p:cNvPr>
          <p:cNvSpPr/>
          <p:nvPr/>
        </p:nvSpPr>
        <p:spPr>
          <a:xfrm>
            <a:off x="3619500" y="5194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303" name="process 2 (Q)">
            <a:extLst>
              <a:ext uri="{FF2B5EF4-FFF2-40B4-BE49-F238E27FC236}">
                <a16:creationId xmlns:a16="http://schemas.microsoft.com/office/drawing/2014/main" id="{11163B7B-4CD9-C63E-F6A4-4EE08FA0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2 (Q)</a:t>
            </a:r>
          </a:p>
        </p:txBody>
      </p:sp>
      <p:sp>
        <p:nvSpPr>
          <p:cNvPr id="12304" name="Code">
            <a:extLst>
              <a:ext uri="{FF2B5EF4-FFF2-40B4-BE49-F238E27FC236}">
                <a16:creationId xmlns:a16="http://schemas.microsoft.com/office/drawing/2014/main" id="{2C42E98E-A12B-B975-53AD-BFA3B7D59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36830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2305" name="Data">
            <a:extLst>
              <a:ext uri="{FF2B5EF4-FFF2-40B4-BE49-F238E27FC236}">
                <a16:creationId xmlns:a16="http://schemas.microsoft.com/office/drawing/2014/main" id="{10F583CE-FB17-7450-D624-606B8397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3" y="368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2306" name="Group">
            <a:extLst>
              <a:ext uri="{FF2B5EF4-FFF2-40B4-BE49-F238E27FC236}">
                <a16:creationId xmlns:a16="http://schemas.microsoft.com/office/drawing/2014/main" id="{7B8C4E7C-689B-C2C0-A433-923C4F66818B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4167188"/>
            <a:ext cx="915988" cy="1630362"/>
            <a:chOff x="0" y="0"/>
            <a:chExt cx="915193" cy="1629767"/>
          </a:xfrm>
        </p:grpSpPr>
        <p:sp>
          <p:nvSpPr>
            <p:cNvPr id="777" name="Rectangle">
              <a:extLst>
                <a:ext uri="{FF2B5EF4-FFF2-40B4-BE49-F238E27FC236}">
                  <a16:creationId xmlns:a16="http://schemas.microsoft.com/office/drawing/2014/main" id="{8C19B013-0888-E983-2D74-9567614BF27A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2369" name="Line Line" descr="Line Line">
              <a:extLst>
                <a:ext uri="{FF2B5EF4-FFF2-40B4-BE49-F238E27FC236}">
                  <a16:creationId xmlns:a16="http://schemas.microsoft.com/office/drawing/2014/main" id="{9197A3EF-AC5E-1886-9B68-1EA823836B1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70" name="Line Line" descr="Line Line">
              <a:extLst>
                <a:ext uri="{FF2B5EF4-FFF2-40B4-BE49-F238E27FC236}">
                  <a16:creationId xmlns:a16="http://schemas.microsoft.com/office/drawing/2014/main" id="{F1FE086D-0E74-0DDD-FF43-FD94B0A6163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71" name="Line Line" descr="Line Line">
              <a:extLst>
                <a:ext uri="{FF2B5EF4-FFF2-40B4-BE49-F238E27FC236}">
                  <a16:creationId xmlns:a16="http://schemas.microsoft.com/office/drawing/2014/main" id="{CA4CE534-12E4-0232-E32B-6D3CD76D2A3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72" name="Line Line" descr="Line Line">
              <a:extLst>
                <a:ext uri="{FF2B5EF4-FFF2-40B4-BE49-F238E27FC236}">
                  <a16:creationId xmlns:a16="http://schemas.microsoft.com/office/drawing/2014/main" id="{D191761E-8544-DDBA-9096-DAE1C189817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07" name="Group">
            <a:extLst>
              <a:ext uri="{FF2B5EF4-FFF2-40B4-BE49-F238E27FC236}">
                <a16:creationId xmlns:a16="http://schemas.microsoft.com/office/drawing/2014/main" id="{C4773071-F644-62F1-F27A-3F4FBB4324E0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4167188"/>
            <a:ext cx="915988" cy="1630362"/>
            <a:chOff x="0" y="0"/>
            <a:chExt cx="915193" cy="1629767"/>
          </a:xfrm>
        </p:grpSpPr>
        <p:sp>
          <p:nvSpPr>
            <p:cNvPr id="787" name="Rectangle">
              <a:extLst>
                <a:ext uri="{FF2B5EF4-FFF2-40B4-BE49-F238E27FC236}">
                  <a16:creationId xmlns:a16="http://schemas.microsoft.com/office/drawing/2014/main" id="{645AEBA5-EC26-FAFB-120B-0ADDAB2DF26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88" name="Line">
              <a:extLst>
                <a:ext uri="{FF2B5EF4-FFF2-40B4-BE49-F238E27FC236}">
                  <a16:creationId xmlns:a16="http://schemas.microsoft.com/office/drawing/2014/main" id="{4D4C4F52-3152-62F5-3118-F6384F4AA808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89" name="Line">
              <a:extLst>
                <a:ext uri="{FF2B5EF4-FFF2-40B4-BE49-F238E27FC236}">
                  <a16:creationId xmlns:a16="http://schemas.microsoft.com/office/drawing/2014/main" id="{20E6B7B3-EB75-97C3-FD01-F1509D55AEB4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90" name="Line">
              <a:extLst>
                <a:ext uri="{FF2B5EF4-FFF2-40B4-BE49-F238E27FC236}">
                  <a16:creationId xmlns:a16="http://schemas.microsoft.com/office/drawing/2014/main" id="{822437F9-9A4D-1970-0E2C-04CDB5ECD155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91" name="Line">
              <a:extLst>
                <a:ext uri="{FF2B5EF4-FFF2-40B4-BE49-F238E27FC236}">
                  <a16:creationId xmlns:a16="http://schemas.microsoft.com/office/drawing/2014/main" id="{6DD0CADE-34F4-B7FE-7D53-11BEBA869483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92" name="Line">
              <a:extLst>
                <a:ext uri="{FF2B5EF4-FFF2-40B4-BE49-F238E27FC236}">
                  <a16:creationId xmlns:a16="http://schemas.microsoft.com/office/drawing/2014/main" id="{5399C658-478E-56EE-5AC7-99F955E37EDE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93" name="Line">
              <a:extLst>
                <a:ext uri="{FF2B5EF4-FFF2-40B4-BE49-F238E27FC236}">
                  <a16:creationId xmlns:a16="http://schemas.microsoft.com/office/drawing/2014/main" id="{0C14A1CF-FA2C-12C0-3E8A-FBC1DBC01FC6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94" name="Line">
              <a:extLst>
                <a:ext uri="{FF2B5EF4-FFF2-40B4-BE49-F238E27FC236}">
                  <a16:creationId xmlns:a16="http://schemas.microsoft.com/office/drawing/2014/main" id="{4B1AA8AF-EC9F-3EB5-8F37-4FF4B4A72877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95" name="Line">
              <a:extLst>
                <a:ext uri="{FF2B5EF4-FFF2-40B4-BE49-F238E27FC236}">
                  <a16:creationId xmlns:a16="http://schemas.microsoft.com/office/drawing/2014/main" id="{65099638-0550-88C1-D516-681C7F7D99DC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96" name="Line">
              <a:extLst>
                <a:ext uri="{FF2B5EF4-FFF2-40B4-BE49-F238E27FC236}">
                  <a16:creationId xmlns:a16="http://schemas.microsoft.com/office/drawing/2014/main" id="{B5CC430D-54C7-E452-1E14-C405B1324567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97" name="Line">
              <a:extLst>
                <a:ext uri="{FF2B5EF4-FFF2-40B4-BE49-F238E27FC236}">
                  <a16:creationId xmlns:a16="http://schemas.microsoft.com/office/drawing/2014/main" id="{4C5C762A-9A58-635F-B951-80F4E55AE094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98" name="Line">
              <a:extLst>
                <a:ext uri="{FF2B5EF4-FFF2-40B4-BE49-F238E27FC236}">
                  <a16:creationId xmlns:a16="http://schemas.microsoft.com/office/drawing/2014/main" id="{438F3E48-246A-AE43-8AFC-11D705DC5088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799" name="Line">
              <a:extLst>
                <a:ext uri="{FF2B5EF4-FFF2-40B4-BE49-F238E27FC236}">
                  <a16:creationId xmlns:a16="http://schemas.microsoft.com/office/drawing/2014/main" id="{A9DFE096-7764-D751-EABF-D017D224CFE6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00" name="Line">
              <a:extLst>
                <a:ext uri="{FF2B5EF4-FFF2-40B4-BE49-F238E27FC236}">
                  <a16:creationId xmlns:a16="http://schemas.microsoft.com/office/drawing/2014/main" id="{50E10452-873C-218E-6946-1764328B583D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01" name="Line">
              <a:extLst>
                <a:ext uri="{FF2B5EF4-FFF2-40B4-BE49-F238E27FC236}">
                  <a16:creationId xmlns:a16="http://schemas.microsoft.com/office/drawing/2014/main" id="{C35B962C-A615-8FB1-AEB0-034F120BDE21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02" name="Line">
              <a:extLst>
                <a:ext uri="{FF2B5EF4-FFF2-40B4-BE49-F238E27FC236}">
                  <a16:creationId xmlns:a16="http://schemas.microsoft.com/office/drawing/2014/main" id="{BEC9530F-D694-0DDB-6551-96A076249D82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03" name="Line">
              <a:extLst>
                <a:ext uri="{FF2B5EF4-FFF2-40B4-BE49-F238E27FC236}">
                  <a16:creationId xmlns:a16="http://schemas.microsoft.com/office/drawing/2014/main" id="{C16BB68F-BAD0-4A47-48ED-DE0D9AB8C0A1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04" name="Line">
              <a:extLst>
                <a:ext uri="{FF2B5EF4-FFF2-40B4-BE49-F238E27FC236}">
                  <a16:creationId xmlns:a16="http://schemas.microsoft.com/office/drawing/2014/main" id="{C4529627-F360-AAAA-1982-071547C3D18A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806" name="Rectangle">
            <a:extLst>
              <a:ext uri="{FF2B5EF4-FFF2-40B4-BE49-F238E27FC236}">
                <a16:creationId xmlns:a16="http://schemas.microsoft.com/office/drawing/2014/main" id="{992F1D51-73F0-FF86-6C2C-81F7F3C37931}"/>
              </a:ext>
            </a:extLst>
          </p:cNvPr>
          <p:cNvSpPr/>
          <p:nvPr/>
        </p:nvSpPr>
        <p:spPr>
          <a:xfrm>
            <a:off x="6743700" y="3683000"/>
            <a:ext cx="2246313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807" name="Arrow">
            <a:extLst>
              <a:ext uri="{FF2B5EF4-FFF2-40B4-BE49-F238E27FC236}">
                <a16:creationId xmlns:a16="http://schemas.microsoft.com/office/drawing/2014/main" id="{269EA0B8-224B-D937-E746-361C05E4F816}"/>
              </a:ext>
            </a:extLst>
          </p:cNvPr>
          <p:cNvSpPr/>
          <p:nvPr/>
        </p:nvSpPr>
        <p:spPr>
          <a:xfrm>
            <a:off x="6464300" y="41529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310" name="process 3 (R)">
            <a:extLst>
              <a:ext uri="{FF2B5EF4-FFF2-40B4-BE49-F238E27FC236}">
                <a16:creationId xmlns:a16="http://schemas.microsoft.com/office/drawing/2014/main" id="{F590CD83-BE23-23D9-CA03-1FE3A122C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3294063"/>
            <a:ext cx="20970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3 (R)</a:t>
            </a:r>
          </a:p>
        </p:txBody>
      </p:sp>
      <p:sp>
        <p:nvSpPr>
          <p:cNvPr id="12311" name="Code">
            <a:extLst>
              <a:ext uri="{FF2B5EF4-FFF2-40B4-BE49-F238E27FC236}">
                <a16:creationId xmlns:a16="http://schemas.microsoft.com/office/drawing/2014/main" id="{F042450E-7A3F-D9CA-CF0E-3D163AE4D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688" y="36830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2312" name="Data">
            <a:extLst>
              <a:ext uri="{FF2B5EF4-FFF2-40B4-BE49-F238E27FC236}">
                <a16:creationId xmlns:a16="http://schemas.microsoft.com/office/drawing/2014/main" id="{ABC9DA75-D2C3-8942-2C08-00395B61A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113" y="368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2313" name="Group">
            <a:extLst>
              <a:ext uri="{FF2B5EF4-FFF2-40B4-BE49-F238E27FC236}">
                <a16:creationId xmlns:a16="http://schemas.microsoft.com/office/drawing/2014/main" id="{C22399D9-EE09-4CF2-ED28-9A440AC0E077}"/>
              </a:ext>
            </a:extLst>
          </p:cNvPr>
          <p:cNvGrpSpPr>
            <a:grpSpLocks/>
          </p:cNvGrpSpPr>
          <p:nvPr/>
        </p:nvGrpSpPr>
        <p:grpSpPr bwMode="auto">
          <a:xfrm>
            <a:off x="9626600" y="4167188"/>
            <a:ext cx="915988" cy="1630362"/>
            <a:chOff x="0" y="0"/>
            <a:chExt cx="915193" cy="1629767"/>
          </a:xfrm>
        </p:grpSpPr>
        <p:sp>
          <p:nvSpPr>
            <p:cNvPr id="811" name="Rectangle">
              <a:extLst>
                <a:ext uri="{FF2B5EF4-FFF2-40B4-BE49-F238E27FC236}">
                  <a16:creationId xmlns:a16="http://schemas.microsoft.com/office/drawing/2014/main" id="{F17F876C-E6FC-1ED9-5DE7-21970A78B5E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2344" name="Line Line" descr="Line Line">
              <a:extLst>
                <a:ext uri="{FF2B5EF4-FFF2-40B4-BE49-F238E27FC236}">
                  <a16:creationId xmlns:a16="http://schemas.microsoft.com/office/drawing/2014/main" id="{2BF596AC-3B19-2AA9-4BC5-FB7CA4EA3C7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45" name="Line Line" descr="Line Line">
              <a:extLst>
                <a:ext uri="{FF2B5EF4-FFF2-40B4-BE49-F238E27FC236}">
                  <a16:creationId xmlns:a16="http://schemas.microsoft.com/office/drawing/2014/main" id="{F81A9065-A791-6E49-53A1-F9D096F6FB0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46" name="Line Line" descr="Line Line">
              <a:extLst>
                <a:ext uri="{FF2B5EF4-FFF2-40B4-BE49-F238E27FC236}">
                  <a16:creationId xmlns:a16="http://schemas.microsoft.com/office/drawing/2014/main" id="{524664FD-00B3-2175-1F0F-D6ED8D5A0DD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47" name="Line Line" descr="Line Line">
              <a:extLst>
                <a:ext uri="{FF2B5EF4-FFF2-40B4-BE49-F238E27FC236}">
                  <a16:creationId xmlns:a16="http://schemas.microsoft.com/office/drawing/2014/main" id="{17A49F11-4513-1596-0F46-C7169B21CF3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48" name="Line Line" descr="Line Line">
              <a:extLst>
                <a:ext uri="{FF2B5EF4-FFF2-40B4-BE49-F238E27FC236}">
                  <a16:creationId xmlns:a16="http://schemas.microsoft.com/office/drawing/2014/main" id="{24C7D367-D9E2-3487-8C8D-71D56ECD8C5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49" name="Line Line" descr="Line Line">
              <a:extLst>
                <a:ext uri="{FF2B5EF4-FFF2-40B4-BE49-F238E27FC236}">
                  <a16:creationId xmlns:a16="http://schemas.microsoft.com/office/drawing/2014/main" id="{6E933942-7C9F-1B7B-6AFC-5B3C4E761CE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14" name="Group">
            <a:extLst>
              <a:ext uri="{FF2B5EF4-FFF2-40B4-BE49-F238E27FC236}">
                <a16:creationId xmlns:a16="http://schemas.microsoft.com/office/drawing/2014/main" id="{F9EEDE09-F9F9-C653-CF37-460BD5773F9C}"/>
              </a:ext>
            </a:extLst>
          </p:cNvPr>
          <p:cNvGrpSpPr>
            <a:grpSpLocks/>
          </p:cNvGrpSpPr>
          <p:nvPr/>
        </p:nvGrpSpPr>
        <p:grpSpPr bwMode="auto">
          <a:xfrm>
            <a:off x="10693400" y="4167188"/>
            <a:ext cx="915988" cy="1630362"/>
            <a:chOff x="0" y="0"/>
            <a:chExt cx="915193" cy="1629767"/>
          </a:xfrm>
        </p:grpSpPr>
        <p:sp>
          <p:nvSpPr>
            <p:cNvPr id="825" name="Rectangle">
              <a:extLst>
                <a:ext uri="{FF2B5EF4-FFF2-40B4-BE49-F238E27FC236}">
                  <a16:creationId xmlns:a16="http://schemas.microsoft.com/office/drawing/2014/main" id="{D7EA74E9-EEDC-1E74-3FB3-5797F6FFB923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26" name="Line">
              <a:extLst>
                <a:ext uri="{FF2B5EF4-FFF2-40B4-BE49-F238E27FC236}">
                  <a16:creationId xmlns:a16="http://schemas.microsoft.com/office/drawing/2014/main" id="{C33B0D68-DA72-582A-B949-CE6D4822D6AE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27" name="Line">
              <a:extLst>
                <a:ext uri="{FF2B5EF4-FFF2-40B4-BE49-F238E27FC236}">
                  <a16:creationId xmlns:a16="http://schemas.microsoft.com/office/drawing/2014/main" id="{1464B0A0-2C8E-7882-270B-C497ACD5EE17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28" name="Line">
              <a:extLst>
                <a:ext uri="{FF2B5EF4-FFF2-40B4-BE49-F238E27FC236}">
                  <a16:creationId xmlns:a16="http://schemas.microsoft.com/office/drawing/2014/main" id="{D458E6F3-D5B6-31E8-F75B-A85986F0ADD1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29" name="Line">
              <a:extLst>
                <a:ext uri="{FF2B5EF4-FFF2-40B4-BE49-F238E27FC236}">
                  <a16:creationId xmlns:a16="http://schemas.microsoft.com/office/drawing/2014/main" id="{379718AB-E660-419C-A9BF-A94FE15A114D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30" name="Line">
              <a:extLst>
                <a:ext uri="{FF2B5EF4-FFF2-40B4-BE49-F238E27FC236}">
                  <a16:creationId xmlns:a16="http://schemas.microsoft.com/office/drawing/2014/main" id="{7E8907AB-AEE2-5073-19BE-2F4DBF78ADF5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31" name="Line">
              <a:extLst>
                <a:ext uri="{FF2B5EF4-FFF2-40B4-BE49-F238E27FC236}">
                  <a16:creationId xmlns:a16="http://schemas.microsoft.com/office/drawing/2014/main" id="{0F09468D-1497-D849-2815-F2ED5A7013DC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32" name="Line">
              <a:extLst>
                <a:ext uri="{FF2B5EF4-FFF2-40B4-BE49-F238E27FC236}">
                  <a16:creationId xmlns:a16="http://schemas.microsoft.com/office/drawing/2014/main" id="{EC2B6B7C-9C95-FAFF-C7C0-EAF5C4655E87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33" name="Line">
              <a:extLst>
                <a:ext uri="{FF2B5EF4-FFF2-40B4-BE49-F238E27FC236}">
                  <a16:creationId xmlns:a16="http://schemas.microsoft.com/office/drawing/2014/main" id="{EBF787B1-2603-347F-B038-A369B7C49C6C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34" name="Line">
              <a:extLst>
                <a:ext uri="{FF2B5EF4-FFF2-40B4-BE49-F238E27FC236}">
                  <a16:creationId xmlns:a16="http://schemas.microsoft.com/office/drawing/2014/main" id="{4107613C-FD0E-1A46-8D9F-85A8C2AEE1BA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35" name="Line">
              <a:extLst>
                <a:ext uri="{FF2B5EF4-FFF2-40B4-BE49-F238E27FC236}">
                  <a16:creationId xmlns:a16="http://schemas.microsoft.com/office/drawing/2014/main" id="{61582826-032A-42CA-36CA-75D5AA4E51EC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36" name="Line">
              <a:extLst>
                <a:ext uri="{FF2B5EF4-FFF2-40B4-BE49-F238E27FC236}">
                  <a16:creationId xmlns:a16="http://schemas.microsoft.com/office/drawing/2014/main" id="{2AFDE17D-799D-3FDF-AAA2-FF56035D3F84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37" name="Line">
              <a:extLst>
                <a:ext uri="{FF2B5EF4-FFF2-40B4-BE49-F238E27FC236}">
                  <a16:creationId xmlns:a16="http://schemas.microsoft.com/office/drawing/2014/main" id="{25F762CB-B905-7ED4-84EC-0412A2B15A25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38" name="Line">
              <a:extLst>
                <a:ext uri="{FF2B5EF4-FFF2-40B4-BE49-F238E27FC236}">
                  <a16:creationId xmlns:a16="http://schemas.microsoft.com/office/drawing/2014/main" id="{B0D44144-C7AF-3E02-DBCB-D9CB1140539A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39" name="Line">
              <a:extLst>
                <a:ext uri="{FF2B5EF4-FFF2-40B4-BE49-F238E27FC236}">
                  <a16:creationId xmlns:a16="http://schemas.microsoft.com/office/drawing/2014/main" id="{2826B8D9-6FC8-933F-23F7-139462630F32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40" name="Line">
              <a:extLst>
                <a:ext uri="{FF2B5EF4-FFF2-40B4-BE49-F238E27FC236}">
                  <a16:creationId xmlns:a16="http://schemas.microsoft.com/office/drawing/2014/main" id="{0C1A271D-9B1E-EA83-6599-9F2C0C44C895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41" name="Line">
              <a:extLst>
                <a:ext uri="{FF2B5EF4-FFF2-40B4-BE49-F238E27FC236}">
                  <a16:creationId xmlns:a16="http://schemas.microsoft.com/office/drawing/2014/main" id="{64A8983D-D7E8-03F6-4453-55B0D318EF67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42" name="Line">
              <a:extLst>
                <a:ext uri="{FF2B5EF4-FFF2-40B4-BE49-F238E27FC236}">
                  <a16:creationId xmlns:a16="http://schemas.microsoft.com/office/drawing/2014/main" id="{778A018B-A85E-065E-B537-E4F6C1ECDDDF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844" name="Rectangle">
            <a:extLst>
              <a:ext uri="{FF2B5EF4-FFF2-40B4-BE49-F238E27FC236}">
                <a16:creationId xmlns:a16="http://schemas.microsoft.com/office/drawing/2014/main" id="{CFD20AC6-FD1E-29FE-965B-D66E12285117}"/>
              </a:ext>
            </a:extLst>
          </p:cNvPr>
          <p:cNvSpPr/>
          <p:nvPr/>
        </p:nvSpPr>
        <p:spPr>
          <a:xfrm>
            <a:off x="9537700" y="3683000"/>
            <a:ext cx="2246313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845" name="Arrow">
            <a:extLst>
              <a:ext uri="{FF2B5EF4-FFF2-40B4-BE49-F238E27FC236}">
                <a16:creationId xmlns:a16="http://schemas.microsoft.com/office/drawing/2014/main" id="{E0A706D6-DF9A-85C8-EE7E-CE158CC978E5}"/>
              </a:ext>
            </a:extLst>
          </p:cNvPr>
          <p:cNvSpPr/>
          <p:nvPr/>
        </p:nvSpPr>
        <p:spPr>
          <a:xfrm>
            <a:off x="9271000" y="51689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317" name="process 4 (P)">
            <a:extLst>
              <a:ext uri="{FF2B5EF4-FFF2-40B4-BE49-F238E27FC236}">
                <a16:creationId xmlns:a16="http://schemas.microsoft.com/office/drawing/2014/main" id="{EA1FC40A-C8A2-4CC1-D15D-F5AF13EDA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2313" y="3294063"/>
            <a:ext cx="20970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4 (P)</a:t>
            </a:r>
          </a:p>
        </p:txBody>
      </p:sp>
      <p:sp>
        <p:nvSpPr>
          <p:cNvPr id="847" name="Rectangle">
            <a:extLst>
              <a:ext uri="{FF2B5EF4-FFF2-40B4-BE49-F238E27FC236}">
                <a16:creationId xmlns:a16="http://schemas.microsoft.com/office/drawing/2014/main" id="{B9C13868-3BF0-88D1-0574-4BF70F1292F3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319" name="Multi-Core Processor (CPU)">
            <a:extLst>
              <a:ext uri="{FF2B5EF4-FFF2-40B4-BE49-F238E27FC236}">
                <a16:creationId xmlns:a16="http://schemas.microsoft.com/office/drawing/2014/main" id="{29474F41-34C6-DEBD-D56D-CF57C81A1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12320" name="Core…">
            <a:extLst>
              <a:ext uri="{FF2B5EF4-FFF2-40B4-BE49-F238E27FC236}">
                <a16:creationId xmlns:a16="http://schemas.microsoft.com/office/drawing/2014/main" id="{F0DD192C-A824-E6C2-E6BF-E1B066609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2321" name="Core…">
            <a:extLst>
              <a:ext uri="{FF2B5EF4-FFF2-40B4-BE49-F238E27FC236}">
                <a16:creationId xmlns:a16="http://schemas.microsoft.com/office/drawing/2014/main" id="{9947AD33-4F17-A5CC-0CFA-6E11CFC2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851" name="Line">
            <a:extLst>
              <a:ext uri="{FF2B5EF4-FFF2-40B4-BE49-F238E27FC236}">
                <a16:creationId xmlns:a16="http://schemas.microsoft.com/office/drawing/2014/main" id="{1D6C7916-5A80-1ACD-D2AA-99208F989B3A}"/>
              </a:ext>
            </a:extLst>
          </p:cNvPr>
          <p:cNvSpPr/>
          <p:nvPr/>
        </p:nvSpPr>
        <p:spPr>
          <a:xfrm flipH="1" flipV="1">
            <a:off x="822325" y="5321300"/>
            <a:ext cx="1185863" cy="195738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852" name="Line">
            <a:extLst>
              <a:ext uri="{FF2B5EF4-FFF2-40B4-BE49-F238E27FC236}">
                <a16:creationId xmlns:a16="http://schemas.microsoft.com/office/drawing/2014/main" id="{8CC94FD8-E7D9-D6D1-4817-AB6A31485013}"/>
              </a:ext>
            </a:extLst>
          </p:cNvPr>
          <p:cNvSpPr/>
          <p:nvPr/>
        </p:nvSpPr>
        <p:spPr>
          <a:xfrm flipV="1">
            <a:off x="5487988" y="4510088"/>
            <a:ext cx="1057275" cy="282416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324" name="Running: 1, 3…">
            <a:extLst>
              <a:ext uri="{FF2B5EF4-FFF2-40B4-BE49-F238E27FC236}">
                <a16:creationId xmlns:a16="http://schemas.microsoft.com/office/drawing/2014/main" id="{7547C9FA-9ABA-9D37-EDA9-887864151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7599363"/>
            <a:ext cx="249078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Running: 1, 3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Ready:   2, 4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de">
            <a:extLst>
              <a:ext uri="{FF2B5EF4-FFF2-40B4-BE49-F238E27FC236}">
                <a16:creationId xmlns:a16="http://schemas.microsoft.com/office/drawing/2014/main" id="{7DACEAD3-4AB1-CF41-E675-B1AE6811C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3315" name="Data">
            <a:extLst>
              <a:ext uri="{FF2B5EF4-FFF2-40B4-BE49-F238E27FC236}">
                <a16:creationId xmlns:a16="http://schemas.microsoft.com/office/drawing/2014/main" id="{E736874E-988E-A585-B996-8D478B394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3316" name="Group">
            <a:extLst>
              <a:ext uri="{FF2B5EF4-FFF2-40B4-BE49-F238E27FC236}">
                <a16:creationId xmlns:a16="http://schemas.microsoft.com/office/drawing/2014/main" id="{0F475844-BBDD-9B5D-BD23-1EB1716F84E4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857" name="Rectangle">
              <a:extLst>
                <a:ext uri="{FF2B5EF4-FFF2-40B4-BE49-F238E27FC236}">
                  <a16:creationId xmlns:a16="http://schemas.microsoft.com/office/drawing/2014/main" id="{D269D40B-9089-D240-97E7-8FD513E30D3F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3441" name="Line Line" descr="Line Line">
              <a:extLst>
                <a:ext uri="{FF2B5EF4-FFF2-40B4-BE49-F238E27FC236}">
                  <a16:creationId xmlns:a16="http://schemas.microsoft.com/office/drawing/2014/main" id="{1E8ABD46-C9F7-4A06-688A-CAE5A4EC122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42" name="Line Line" descr="Line Line">
              <a:extLst>
                <a:ext uri="{FF2B5EF4-FFF2-40B4-BE49-F238E27FC236}">
                  <a16:creationId xmlns:a16="http://schemas.microsoft.com/office/drawing/2014/main" id="{06F35484-A38C-0AF4-6ED9-416138E3EA7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43" name="Line Line" descr="Line Line">
              <a:extLst>
                <a:ext uri="{FF2B5EF4-FFF2-40B4-BE49-F238E27FC236}">
                  <a16:creationId xmlns:a16="http://schemas.microsoft.com/office/drawing/2014/main" id="{7607BF0D-C9DB-82F5-0516-54E92B27BDD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44" name="Line Line" descr="Line Line">
              <a:extLst>
                <a:ext uri="{FF2B5EF4-FFF2-40B4-BE49-F238E27FC236}">
                  <a16:creationId xmlns:a16="http://schemas.microsoft.com/office/drawing/2014/main" id="{4FFC8719-FFDF-1C0D-56A5-91E767A812B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45" name="Line Line" descr="Line Line">
              <a:extLst>
                <a:ext uri="{FF2B5EF4-FFF2-40B4-BE49-F238E27FC236}">
                  <a16:creationId xmlns:a16="http://schemas.microsoft.com/office/drawing/2014/main" id="{4156D08D-167C-61BD-19C1-FBF9CEC990B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46" name="Line Line" descr="Line Line">
              <a:extLst>
                <a:ext uri="{FF2B5EF4-FFF2-40B4-BE49-F238E27FC236}">
                  <a16:creationId xmlns:a16="http://schemas.microsoft.com/office/drawing/2014/main" id="{68E0D0A7-23DA-B072-41E8-8499D17573B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17" name="Group">
            <a:extLst>
              <a:ext uri="{FF2B5EF4-FFF2-40B4-BE49-F238E27FC236}">
                <a16:creationId xmlns:a16="http://schemas.microsoft.com/office/drawing/2014/main" id="{FC71C271-8311-EB31-2AA6-70D3A773CA14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871" name="Rectangle">
              <a:extLst>
                <a:ext uri="{FF2B5EF4-FFF2-40B4-BE49-F238E27FC236}">
                  <a16:creationId xmlns:a16="http://schemas.microsoft.com/office/drawing/2014/main" id="{86715BAF-E3D0-B263-8975-3EB41417E761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72" name="Line">
              <a:extLst>
                <a:ext uri="{FF2B5EF4-FFF2-40B4-BE49-F238E27FC236}">
                  <a16:creationId xmlns:a16="http://schemas.microsoft.com/office/drawing/2014/main" id="{548D7597-AD50-4FB3-9F7C-3D678AD751C4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73" name="Line">
              <a:extLst>
                <a:ext uri="{FF2B5EF4-FFF2-40B4-BE49-F238E27FC236}">
                  <a16:creationId xmlns:a16="http://schemas.microsoft.com/office/drawing/2014/main" id="{408E1D5B-5820-1A86-D9CB-62BDCF7D888C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74" name="Line">
              <a:extLst>
                <a:ext uri="{FF2B5EF4-FFF2-40B4-BE49-F238E27FC236}">
                  <a16:creationId xmlns:a16="http://schemas.microsoft.com/office/drawing/2014/main" id="{8317583C-EFCF-D3BC-66F8-5FD0AE96A171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75" name="Line">
              <a:extLst>
                <a:ext uri="{FF2B5EF4-FFF2-40B4-BE49-F238E27FC236}">
                  <a16:creationId xmlns:a16="http://schemas.microsoft.com/office/drawing/2014/main" id="{0858975D-EF56-E4CF-7885-FCEF838D1B15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76" name="Line">
              <a:extLst>
                <a:ext uri="{FF2B5EF4-FFF2-40B4-BE49-F238E27FC236}">
                  <a16:creationId xmlns:a16="http://schemas.microsoft.com/office/drawing/2014/main" id="{C687BA43-3030-1445-0F1A-C9FA9A58953F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77" name="Line">
              <a:extLst>
                <a:ext uri="{FF2B5EF4-FFF2-40B4-BE49-F238E27FC236}">
                  <a16:creationId xmlns:a16="http://schemas.microsoft.com/office/drawing/2014/main" id="{7A0C7346-46ED-6CA8-5351-F0530358C512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78" name="Line">
              <a:extLst>
                <a:ext uri="{FF2B5EF4-FFF2-40B4-BE49-F238E27FC236}">
                  <a16:creationId xmlns:a16="http://schemas.microsoft.com/office/drawing/2014/main" id="{F7FE2982-9D36-AA01-8F4F-41D1655A9008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79" name="Line">
              <a:extLst>
                <a:ext uri="{FF2B5EF4-FFF2-40B4-BE49-F238E27FC236}">
                  <a16:creationId xmlns:a16="http://schemas.microsoft.com/office/drawing/2014/main" id="{4D1AE044-DBC5-68D9-F5BB-D4A7F616F4EF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80" name="Line">
              <a:extLst>
                <a:ext uri="{FF2B5EF4-FFF2-40B4-BE49-F238E27FC236}">
                  <a16:creationId xmlns:a16="http://schemas.microsoft.com/office/drawing/2014/main" id="{91CD48C9-0E8A-9B82-5DEC-9F8B04DD8DBA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81" name="Line">
              <a:extLst>
                <a:ext uri="{FF2B5EF4-FFF2-40B4-BE49-F238E27FC236}">
                  <a16:creationId xmlns:a16="http://schemas.microsoft.com/office/drawing/2014/main" id="{87A5528E-509F-42C6-DF3B-D7BFE7BAB258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82" name="Line">
              <a:extLst>
                <a:ext uri="{FF2B5EF4-FFF2-40B4-BE49-F238E27FC236}">
                  <a16:creationId xmlns:a16="http://schemas.microsoft.com/office/drawing/2014/main" id="{5899FB17-7A30-26BF-2E16-174FD5BA7EB9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83" name="Line">
              <a:extLst>
                <a:ext uri="{FF2B5EF4-FFF2-40B4-BE49-F238E27FC236}">
                  <a16:creationId xmlns:a16="http://schemas.microsoft.com/office/drawing/2014/main" id="{7E996204-37DC-33FC-ADBA-866BD993835F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84" name="Line">
              <a:extLst>
                <a:ext uri="{FF2B5EF4-FFF2-40B4-BE49-F238E27FC236}">
                  <a16:creationId xmlns:a16="http://schemas.microsoft.com/office/drawing/2014/main" id="{83AF979F-20DC-E78C-DE96-D34DB613446B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85" name="Line">
              <a:extLst>
                <a:ext uri="{FF2B5EF4-FFF2-40B4-BE49-F238E27FC236}">
                  <a16:creationId xmlns:a16="http://schemas.microsoft.com/office/drawing/2014/main" id="{17CAA738-C202-C636-19D1-727DAE47C19F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86" name="Line">
              <a:extLst>
                <a:ext uri="{FF2B5EF4-FFF2-40B4-BE49-F238E27FC236}">
                  <a16:creationId xmlns:a16="http://schemas.microsoft.com/office/drawing/2014/main" id="{64FFEA8B-CACA-ECC0-619A-7D4C154F99BC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87" name="Line">
              <a:extLst>
                <a:ext uri="{FF2B5EF4-FFF2-40B4-BE49-F238E27FC236}">
                  <a16:creationId xmlns:a16="http://schemas.microsoft.com/office/drawing/2014/main" id="{7C7E3B7E-98CD-9C9D-CCC6-E2F7CB43468F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888" name="Line">
              <a:extLst>
                <a:ext uri="{FF2B5EF4-FFF2-40B4-BE49-F238E27FC236}">
                  <a16:creationId xmlns:a16="http://schemas.microsoft.com/office/drawing/2014/main" id="{04044C9D-C696-BA3D-D88D-E8D3496043E0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890" name="Rectangle">
            <a:extLst>
              <a:ext uri="{FF2B5EF4-FFF2-40B4-BE49-F238E27FC236}">
                <a16:creationId xmlns:a16="http://schemas.microsoft.com/office/drawing/2014/main" id="{A3BEAF7B-6F70-D234-CA49-94DBE12CCA6C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891" name="Arrow">
            <a:extLst>
              <a:ext uri="{FF2B5EF4-FFF2-40B4-BE49-F238E27FC236}">
                <a16:creationId xmlns:a16="http://schemas.microsoft.com/office/drawing/2014/main" id="{67DBE68D-DA99-CA0E-A964-1CD12FCA5D3A}"/>
              </a:ext>
            </a:extLst>
          </p:cNvPr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3320" name="process 1 (P)">
            <a:extLst>
              <a:ext uri="{FF2B5EF4-FFF2-40B4-BE49-F238E27FC236}">
                <a16:creationId xmlns:a16="http://schemas.microsoft.com/office/drawing/2014/main" id="{D7F38E0B-D54F-F721-C2C4-4EF151DB3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(P)</a:t>
            </a:r>
          </a:p>
        </p:txBody>
      </p:sp>
      <p:sp>
        <p:nvSpPr>
          <p:cNvPr id="13321" name="Code">
            <a:extLst>
              <a:ext uri="{FF2B5EF4-FFF2-40B4-BE49-F238E27FC236}">
                <a16:creationId xmlns:a16="http://schemas.microsoft.com/office/drawing/2014/main" id="{5092BF52-E4B5-8CA6-A7D4-74DC7ADA0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3322" name="Data">
            <a:extLst>
              <a:ext uri="{FF2B5EF4-FFF2-40B4-BE49-F238E27FC236}">
                <a16:creationId xmlns:a16="http://schemas.microsoft.com/office/drawing/2014/main" id="{14A66749-8B5C-77D9-501E-84A2B2432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3323" name="Group">
            <a:extLst>
              <a:ext uri="{FF2B5EF4-FFF2-40B4-BE49-F238E27FC236}">
                <a16:creationId xmlns:a16="http://schemas.microsoft.com/office/drawing/2014/main" id="{73798723-42C1-68DD-4E1E-7C606ACF3EE3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92588"/>
            <a:ext cx="915988" cy="1630362"/>
            <a:chOff x="0" y="0"/>
            <a:chExt cx="915193" cy="1629767"/>
          </a:xfrm>
        </p:grpSpPr>
        <p:sp>
          <p:nvSpPr>
            <p:cNvPr id="895" name="Rectangle">
              <a:extLst>
                <a:ext uri="{FF2B5EF4-FFF2-40B4-BE49-F238E27FC236}">
                  <a16:creationId xmlns:a16="http://schemas.microsoft.com/office/drawing/2014/main" id="{E4C4B068-7C27-B8EB-D30C-0D36D15A1709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3417" name="Line Line" descr="Line Line">
              <a:extLst>
                <a:ext uri="{FF2B5EF4-FFF2-40B4-BE49-F238E27FC236}">
                  <a16:creationId xmlns:a16="http://schemas.microsoft.com/office/drawing/2014/main" id="{DA885EB0-F3A1-CE26-77CA-3A32C58261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18" name="Line Line" descr="Line Line">
              <a:extLst>
                <a:ext uri="{FF2B5EF4-FFF2-40B4-BE49-F238E27FC236}">
                  <a16:creationId xmlns:a16="http://schemas.microsoft.com/office/drawing/2014/main" id="{1FCFC715-7C81-8F9B-D698-977EF21375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19" name="Line Line" descr="Line Line">
              <a:extLst>
                <a:ext uri="{FF2B5EF4-FFF2-40B4-BE49-F238E27FC236}">
                  <a16:creationId xmlns:a16="http://schemas.microsoft.com/office/drawing/2014/main" id="{D8A19BDF-0CD9-9F49-F9E0-A90B246882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20" name="Line Line" descr="Line Line">
              <a:extLst>
                <a:ext uri="{FF2B5EF4-FFF2-40B4-BE49-F238E27FC236}">
                  <a16:creationId xmlns:a16="http://schemas.microsoft.com/office/drawing/2014/main" id="{35F0C43F-4C7C-BD45-285F-256BE1C708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21" name="Line Line" descr="Line Line">
              <a:extLst>
                <a:ext uri="{FF2B5EF4-FFF2-40B4-BE49-F238E27FC236}">
                  <a16:creationId xmlns:a16="http://schemas.microsoft.com/office/drawing/2014/main" id="{4CE75E89-9AFC-9933-8876-DF4E3F6DF70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24" name="Group">
            <a:extLst>
              <a:ext uri="{FF2B5EF4-FFF2-40B4-BE49-F238E27FC236}">
                <a16:creationId xmlns:a16="http://schemas.microsoft.com/office/drawing/2014/main" id="{5CB33BA7-C2B1-E0A0-05F9-562284540342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4192588"/>
            <a:ext cx="915988" cy="1630362"/>
            <a:chOff x="0" y="0"/>
            <a:chExt cx="915193" cy="1629767"/>
          </a:xfrm>
        </p:grpSpPr>
        <p:sp>
          <p:nvSpPr>
            <p:cNvPr id="907" name="Rectangle">
              <a:extLst>
                <a:ext uri="{FF2B5EF4-FFF2-40B4-BE49-F238E27FC236}">
                  <a16:creationId xmlns:a16="http://schemas.microsoft.com/office/drawing/2014/main" id="{B133F899-76AD-031A-46D2-A618F556C684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08" name="Line">
              <a:extLst>
                <a:ext uri="{FF2B5EF4-FFF2-40B4-BE49-F238E27FC236}">
                  <a16:creationId xmlns:a16="http://schemas.microsoft.com/office/drawing/2014/main" id="{2B496F75-50B3-000E-AC3D-53DA417618CD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09" name="Line">
              <a:extLst>
                <a:ext uri="{FF2B5EF4-FFF2-40B4-BE49-F238E27FC236}">
                  <a16:creationId xmlns:a16="http://schemas.microsoft.com/office/drawing/2014/main" id="{04AD9305-9DD4-2EE4-9EF4-FC44703C52DA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10" name="Line">
              <a:extLst>
                <a:ext uri="{FF2B5EF4-FFF2-40B4-BE49-F238E27FC236}">
                  <a16:creationId xmlns:a16="http://schemas.microsoft.com/office/drawing/2014/main" id="{55642ABD-7067-75DC-F274-84C09293A0F9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11" name="Line">
              <a:extLst>
                <a:ext uri="{FF2B5EF4-FFF2-40B4-BE49-F238E27FC236}">
                  <a16:creationId xmlns:a16="http://schemas.microsoft.com/office/drawing/2014/main" id="{A39BD0E8-72E0-CCB1-3E38-654A19FE743A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12" name="Line">
              <a:extLst>
                <a:ext uri="{FF2B5EF4-FFF2-40B4-BE49-F238E27FC236}">
                  <a16:creationId xmlns:a16="http://schemas.microsoft.com/office/drawing/2014/main" id="{F1D2FFC4-D490-F67B-9F0B-5ECBE1CD49A9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13" name="Line">
              <a:extLst>
                <a:ext uri="{FF2B5EF4-FFF2-40B4-BE49-F238E27FC236}">
                  <a16:creationId xmlns:a16="http://schemas.microsoft.com/office/drawing/2014/main" id="{BBD6F3F4-B060-DFE0-B420-806AB05A82DC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14" name="Line">
              <a:extLst>
                <a:ext uri="{FF2B5EF4-FFF2-40B4-BE49-F238E27FC236}">
                  <a16:creationId xmlns:a16="http://schemas.microsoft.com/office/drawing/2014/main" id="{29088EAD-208B-D561-DD8F-616FFA59D421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15" name="Line">
              <a:extLst>
                <a:ext uri="{FF2B5EF4-FFF2-40B4-BE49-F238E27FC236}">
                  <a16:creationId xmlns:a16="http://schemas.microsoft.com/office/drawing/2014/main" id="{652AB81F-62ED-6CAF-2194-EB448C5F188F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16" name="Line">
              <a:extLst>
                <a:ext uri="{FF2B5EF4-FFF2-40B4-BE49-F238E27FC236}">
                  <a16:creationId xmlns:a16="http://schemas.microsoft.com/office/drawing/2014/main" id="{3C4D50D1-9F5F-8951-CD76-6916A9A8613E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17" name="Line">
              <a:extLst>
                <a:ext uri="{FF2B5EF4-FFF2-40B4-BE49-F238E27FC236}">
                  <a16:creationId xmlns:a16="http://schemas.microsoft.com/office/drawing/2014/main" id="{8F897BDA-4B63-C0F1-AFA9-B9EB40497530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18" name="Line">
              <a:extLst>
                <a:ext uri="{FF2B5EF4-FFF2-40B4-BE49-F238E27FC236}">
                  <a16:creationId xmlns:a16="http://schemas.microsoft.com/office/drawing/2014/main" id="{DC742087-1DE4-F0FB-7A53-0F8DACC95E24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19" name="Line">
              <a:extLst>
                <a:ext uri="{FF2B5EF4-FFF2-40B4-BE49-F238E27FC236}">
                  <a16:creationId xmlns:a16="http://schemas.microsoft.com/office/drawing/2014/main" id="{BCD0E114-AE00-D72D-246C-99ABBC4822AB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20" name="Line">
              <a:extLst>
                <a:ext uri="{FF2B5EF4-FFF2-40B4-BE49-F238E27FC236}">
                  <a16:creationId xmlns:a16="http://schemas.microsoft.com/office/drawing/2014/main" id="{E7B6DCD7-9494-0D87-6BA5-DA9BBF5E7483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21" name="Line">
              <a:extLst>
                <a:ext uri="{FF2B5EF4-FFF2-40B4-BE49-F238E27FC236}">
                  <a16:creationId xmlns:a16="http://schemas.microsoft.com/office/drawing/2014/main" id="{937C93CA-AC9F-76B5-3405-0DF20C1E8D19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22" name="Line">
              <a:extLst>
                <a:ext uri="{FF2B5EF4-FFF2-40B4-BE49-F238E27FC236}">
                  <a16:creationId xmlns:a16="http://schemas.microsoft.com/office/drawing/2014/main" id="{C2055B57-BF75-DA96-80E8-61603905CD5C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23" name="Line">
              <a:extLst>
                <a:ext uri="{FF2B5EF4-FFF2-40B4-BE49-F238E27FC236}">
                  <a16:creationId xmlns:a16="http://schemas.microsoft.com/office/drawing/2014/main" id="{D9363FDB-4A0F-CD02-C8B8-ABDD5204B267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24" name="Line">
              <a:extLst>
                <a:ext uri="{FF2B5EF4-FFF2-40B4-BE49-F238E27FC236}">
                  <a16:creationId xmlns:a16="http://schemas.microsoft.com/office/drawing/2014/main" id="{EEFC0C27-794C-DAD5-58BE-19A65D339072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926" name="Rectangle">
            <a:extLst>
              <a:ext uri="{FF2B5EF4-FFF2-40B4-BE49-F238E27FC236}">
                <a16:creationId xmlns:a16="http://schemas.microsoft.com/office/drawing/2014/main" id="{B93055AC-75DB-2F9E-BE8C-540476F24BCF}"/>
              </a:ext>
            </a:extLst>
          </p:cNvPr>
          <p:cNvSpPr/>
          <p:nvPr/>
        </p:nvSpPr>
        <p:spPr>
          <a:xfrm>
            <a:off x="3937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927" name="Arrow">
            <a:extLst>
              <a:ext uri="{FF2B5EF4-FFF2-40B4-BE49-F238E27FC236}">
                <a16:creationId xmlns:a16="http://schemas.microsoft.com/office/drawing/2014/main" id="{A9DE4D80-540E-98D2-0745-B3F826D6BDA5}"/>
              </a:ext>
            </a:extLst>
          </p:cNvPr>
          <p:cNvSpPr/>
          <p:nvPr/>
        </p:nvSpPr>
        <p:spPr>
          <a:xfrm>
            <a:off x="3619500" y="5194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3327" name="process 2 (Q)">
            <a:extLst>
              <a:ext uri="{FF2B5EF4-FFF2-40B4-BE49-F238E27FC236}">
                <a16:creationId xmlns:a16="http://schemas.microsoft.com/office/drawing/2014/main" id="{82C997A9-E9D6-0CF3-FA9D-E24DA598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2 (Q)</a:t>
            </a:r>
          </a:p>
        </p:txBody>
      </p:sp>
      <p:sp>
        <p:nvSpPr>
          <p:cNvPr id="13328" name="Code">
            <a:extLst>
              <a:ext uri="{FF2B5EF4-FFF2-40B4-BE49-F238E27FC236}">
                <a16:creationId xmlns:a16="http://schemas.microsoft.com/office/drawing/2014/main" id="{6736DE56-8103-3627-1291-3E0328CDB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36830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3329" name="Data">
            <a:extLst>
              <a:ext uri="{FF2B5EF4-FFF2-40B4-BE49-F238E27FC236}">
                <a16:creationId xmlns:a16="http://schemas.microsoft.com/office/drawing/2014/main" id="{E52352AD-F9A9-47DC-419E-254CDD7E3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3" y="368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3330" name="Group">
            <a:extLst>
              <a:ext uri="{FF2B5EF4-FFF2-40B4-BE49-F238E27FC236}">
                <a16:creationId xmlns:a16="http://schemas.microsoft.com/office/drawing/2014/main" id="{483CDF31-5599-5725-5EE6-31B58B6CCC7C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4167188"/>
            <a:ext cx="915988" cy="1630362"/>
            <a:chOff x="0" y="0"/>
            <a:chExt cx="915193" cy="1629767"/>
          </a:xfrm>
        </p:grpSpPr>
        <p:sp>
          <p:nvSpPr>
            <p:cNvPr id="931" name="Rectangle">
              <a:extLst>
                <a:ext uri="{FF2B5EF4-FFF2-40B4-BE49-F238E27FC236}">
                  <a16:creationId xmlns:a16="http://schemas.microsoft.com/office/drawing/2014/main" id="{11FC9E4A-44E7-0DFF-2E87-B595E96F0643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3394" name="Line Line" descr="Line Line">
              <a:extLst>
                <a:ext uri="{FF2B5EF4-FFF2-40B4-BE49-F238E27FC236}">
                  <a16:creationId xmlns:a16="http://schemas.microsoft.com/office/drawing/2014/main" id="{F6E56E38-3391-D7BD-C8BB-035DA789DB4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95" name="Line Line" descr="Line Line">
              <a:extLst>
                <a:ext uri="{FF2B5EF4-FFF2-40B4-BE49-F238E27FC236}">
                  <a16:creationId xmlns:a16="http://schemas.microsoft.com/office/drawing/2014/main" id="{61ED604E-7D60-C192-D0A2-EAF09C81D2E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96" name="Line Line" descr="Line Line">
              <a:extLst>
                <a:ext uri="{FF2B5EF4-FFF2-40B4-BE49-F238E27FC236}">
                  <a16:creationId xmlns:a16="http://schemas.microsoft.com/office/drawing/2014/main" id="{8CFF91C2-AB61-7AD5-4B80-39B387CAE3D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97" name="Line Line" descr="Line Line">
              <a:extLst>
                <a:ext uri="{FF2B5EF4-FFF2-40B4-BE49-F238E27FC236}">
                  <a16:creationId xmlns:a16="http://schemas.microsoft.com/office/drawing/2014/main" id="{1604EFDF-408B-C21C-E553-97ED6F05CCA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31" name="Group">
            <a:extLst>
              <a:ext uri="{FF2B5EF4-FFF2-40B4-BE49-F238E27FC236}">
                <a16:creationId xmlns:a16="http://schemas.microsoft.com/office/drawing/2014/main" id="{85747575-B841-B328-4DAD-B35E0F4BA0D7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4167188"/>
            <a:ext cx="915988" cy="1630362"/>
            <a:chOff x="0" y="0"/>
            <a:chExt cx="915193" cy="1629767"/>
          </a:xfrm>
        </p:grpSpPr>
        <p:sp>
          <p:nvSpPr>
            <p:cNvPr id="941" name="Rectangle">
              <a:extLst>
                <a:ext uri="{FF2B5EF4-FFF2-40B4-BE49-F238E27FC236}">
                  <a16:creationId xmlns:a16="http://schemas.microsoft.com/office/drawing/2014/main" id="{079F2168-8105-DBAB-3B3F-C86CA2FE1A3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42" name="Line">
              <a:extLst>
                <a:ext uri="{FF2B5EF4-FFF2-40B4-BE49-F238E27FC236}">
                  <a16:creationId xmlns:a16="http://schemas.microsoft.com/office/drawing/2014/main" id="{AA27414A-8FB8-DB57-272D-17519238703D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43" name="Line">
              <a:extLst>
                <a:ext uri="{FF2B5EF4-FFF2-40B4-BE49-F238E27FC236}">
                  <a16:creationId xmlns:a16="http://schemas.microsoft.com/office/drawing/2014/main" id="{AF7B8CD5-D386-1BC5-4912-433616530D99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44" name="Line">
              <a:extLst>
                <a:ext uri="{FF2B5EF4-FFF2-40B4-BE49-F238E27FC236}">
                  <a16:creationId xmlns:a16="http://schemas.microsoft.com/office/drawing/2014/main" id="{BDE5687B-78A8-31E6-6BC4-688BED411441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45" name="Line">
              <a:extLst>
                <a:ext uri="{FF2B5EF4-FFF2-40B4-BE49-F238E27FC236}">
                  <a16:creationId xmlns:a16="http://schemas.microsoft.com/office/drawing/2014/main" id="{5CD938A2-6EB2-77B2-29BE-15B1C0ED585F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46" name="Line">
              <a:extLst>
                <a:ext uri="{FF2B5EF4-FFF2-40B4-BE49-F238E27FC236}">
                  <a16:creationId xmlns:a16="http://schemas.microsoft.com/office/drawing/2014/main" id="{70A33DBA-4CBC-E396-47B7-F6A6F134689F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47" name="Line">
              <a:extLst>
                <a:ext uri="{FF2B5EF4-FFF2-40B4-BE49-F238E27FC236}">
                  <a16:creationId xmlns:a16="http://schemas.microsoft.com/office/drawing/2014/main" id="{46F947DB-C009-6B63-51E9-4905535F0D21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48" name="Line">
              <a:extLst>
                <a:ext uri="{FF2B5EF4-FFF2-40B4-BE49-F238E27FC236}">
                  <a16:creationId xmlns:a16="http://schemas.microsoft.com/office/drawing/2014/main" id="{127CCD7E-7597-8A54-19F3-48FA009CBC22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49" name="Line">
              <a:extLst>
                <a:ext uri="{FF2B5EF4-FFF2-40B4-BE49-F238E27FC236}">
                  <a16:creationId xmlns:a16="http://schemas.microsoft.com/office/drawing/2014/main" id="{47CB934F-3B8A-C240-FD0B-874278C40917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50" name="Line">
              <a:extLst>
                <a:ext uri="{FF2B5EF4-FFF2-40B4-BE49-F238E27FC236}">
                  <a16:creationId xmlns:a16="http://schemas.microsoft.com/office/drawing/2014/main" id="{87C9A268-1133-1752-1634-272B1F0D056B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51" name="Line">
              <a:extLst>
                <a:ext uri="{FF2B5EF4-FFF2-40B4-BE49-F238E27FC236}">
                  <a16:creationId xmlns:a16="http://schemas.microsoft.com/office/drawing/2014/main" id="{511A291E-7445-D5A2-4F5C-83D776BBBF9F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52" name="Line">
              <a:extLst>
                <a:ext uri="{FF2B5EF4-FFF2-40B4-BE49-F238E27FC236}">
                  <a16:creationId xmlns:a16="http://schemas.microsoft.com/office/drawing/2014/main" id="{668B1151-83A8-2F2D-9EF9-49CF36174EF6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53" name="Line">
              <a:extLst>
                <a:ext uri="{FF2B5EF4-FFF2-40B4-BE49-F238E27FC236}">
                  <a16:creationId xmlns:a16="http://schemas.microsoft.com/office/drawing/2014/main" id="{C9499080-67C2-29E6-5B3E-FE5ED1EFED8A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54" name="Line">
              <a:extLst>
                <a:ext uri="{FF2B5EF4-FFF2-40B4-BE49-F238E27FC236}">
                  <a16:creationId xmlns:a16="http://schemas.microsoft.com/office/drawing/2014/main" id="{C8BDD6B9-4C4E-BCB6-D56A-71CD650FB17A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55" name="Line">
              <a:extLst>
                <a:ext uri="{FF2B5EF4-FFF2-40B4-BE49-F238E27FC236}">
                  <a16:creationId xmlns:a16="http://schemas.microsoft.com/office/drawing/2014/main" id="{47BA467D-6839-0CB5-6FA1-47B4DDE6C734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56" name="Line">
              <a:extLst>
                <a:ext uri="{FF2B5EF4-FFF2-40B4-BE49-F238E27FC236}">
                  <a16:creationId xmlns:a16="http://schemas.microsoft.com/office/drawing/2014/main" id="{53F84C00-F292-F042-498C-6F07B62D7EC0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57" name="Line">
              <a:extLst>
                <a:ext uri="{FF2B5EF4-FFF2-40B4-BE49-F238E27FC236}">
                  <a16:creationId xmlns:a16="http://schemas.microsoft.com/office/drawing/2014/main" id="{D7DE7A3E-BEBC-7A54-C750-C1DBFBF0FF25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58" name="Line">
              <a:extLst>
                <a:ext uri="{FF2B5EF4-FFF2-40B4-BE49-F238E27FC236}">
                  <a16:creationId xmlns:a16="http://schemas.microsoft.com/office/drawing/2014/main" id="{EF322C5E-0BBE-52E8-0C1A-609B8CCD05D0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960" name="Rectangle">
            <a:extLst>
              <a:ext uri="{FF2B5EF4-FFF2-40B4-BE49-F238E27FC236}">
                <a16:creationId xmlns:a16="http://schemas.microsoft.com/office/drawing/2014/main" id="{AF645B2F-C132-BDCC-E8F4-44FE70554F06}"/>
              </a:ext>
            </a:extLst>
          </p:cNvPr>
          <p:cNvSpPr/>
          <p:nvPr/>
        </p:nvSpPr>
        <p:spPr>
          <a:xfrm>
            <a:off x="6743700" y="3683000"/>
            <a:ext cx="2246313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961" name="Arrow">
            <a:extLst>
              <a:ext uri="{FF2B5EF4-FFF2-40B4-BE49-F238E27FC236}">
                <a16:creationId xmlns:a16="http://schemas.microsoft.com/office/drawing/2014/main" id="{6DC41053-7AF6-48FC-7EC9-963F9DDACC65}"/>
              </a:ext>
            </a:extLst>
          </p:cNvPr>
          <p:cNvSpPr/>
          <p:nvPr/>
        </p:nvSpPr>
        <p:spPr>
          <a:xfrm>
            <a:off x="6464300" y="44196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3334" name="process 3 (R)">
            <a:extLst>
              <a:ext uri="{FF2B5EF4-FFF2-40B4-BE49-F238E27FC236}">
                <a16:creationId xmlns:a16="http://schemas.microsoft.com/office/drawing/2014/main" id="{6969AC81-EF33-DF0C-4B1A-37916FC76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3294063"/>
            <a:ext cx="20970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3 (R)</a:t>
            </a:r>
          </a:p>
        </p:txBody>
      </p:sp>
      <p:sp>
        <p:nvSpPr>
          <p:cNvPr id="13335" name="Code">
            <a:extLst>
              <a:ext uri="{FF2B5EF4-FFF2-40B4-BE49-F238E27FC236}">
                <a16:creationId xmlns:a16="http://schemas.microsoft.com/office/drawing/2014/main" id="{E2D77776-0D72-6570-38CD-FAE5F393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688" y="36830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3336" name="Data">
            <a:extLst>
              <a:ext uri="{FF2B5EF4-FFF2-40B4-BE49-F238E27FC236}">
                <a16:creationId xmlns:a16="http://schemas.microsoft.com/office/drawing/2014/main" id="{F5F58845-B7CC-6F83-4B9D-40506E4AB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113" y="368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3337" name="Group">
            <a:extLst>
              <a:ext uri="{FF2B5EF4-FFF2-40B4-BE49-F238E27FC236}">
                <a16:creationId xmlns:a16="http://schemas.microsoft.com/office/drawing/2014/main" id="{682C0511-4A9E-160F-B58D-31744B900424}"/>
              </a:ext>
            </a:extLst>
          </p:cNvPr>
          <p:cNvGrpSpPr>
            <a:grpSpLocks/>
          </p:cNvGrpSpPr>
          <p:nvPr/>
        </p:nvGrpSpPr>
        <p:grpSpPr bwMode="auto">
          <a:xfrm>
            <a:off x="9626600" y="4167188"/>
            <a:ext cx="915988" cy="1630362"/>
            <a:chOff x="0" y="0"/>
            <a:chExt cx="915193" cy="1629767"/>
          </a:xfrm>
        </p:grpSpPr>
        <p:sp>
          <p:nvSpPr>
            <p:cNvPr id="965" name="Rectangle">
              <a:extLst>
                <a:ext uri="{FF2B5EF4-FFF2-40B4-BE49-F238E27FC236}">
                  <a16:creationId xmlns:a16="http://schemas.microsoft.com/office/drawing/2014/main" id="{33E73847-0074-6649-0EE0-59CAD3B9DF9D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3369" name="Line Line" descr="Line Line">
              <a:extLst>
                <a:ext uri="{FF2B5EF4-FFF2-40B4-BE49-F238E27FC236}">
                  <a16:creationId xmlns:a16="http://schemas.microsoft.com/office/drawing/2014/main" id="{EDBC7519-4CAD-CB14-0308-73D42B7D0A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70" name="Line Line" descr="Line Line">
              <a:extLst>
                <a:ext uri="{FF2B5EF4-FFF2-40B4-BE49-F238E27FC236}">
                  <a16:creationId xmlns:a16="http://schemas.microsoft.com/office/drawing/2014/main" id="{CE52FEAD-EC38-ACF7-886A-0070DD31D0C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71" name="Line Line" descr="Line Line">
              <a:extLst>
                <a:ext uri="{FF2B5EF4-FFF2-40B4-BE49-F238E27FC236}">
                  <a16:creationId xmlns:a16="http://schemas.microsoft.com/office/drawing/2014/main" id="{471FDAAF-176C-1E79-E2F8-317118ED68C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72" name="Line Line" descr="Line Line">
              <a:extLst>
                <a:ext uri="{FF2B5EF4-FFF2-40B4-BE49-F238E27FC236}">
                  <a16:creationId xmlns:a16="http://schemas.microsoft.com/office/drawing/2014/main" id="{AB077B3A-6DFA-7ABE-0D74-925E6F23B28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73" name="Line Line" descr="Line Line">
              <a:extLst>
                <a:ext uri="{FF2B5EF4-FFF2-40B4-BE49-F238E27FC236}">
                  <a16:creationId xmlns:a16="http://schemas.microsoft.com/office/drawing/2014/main" id="{FD3E978F-7D84-5397-33B4-ABC339E8261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74" name="Line Line" descr="Line Line">
              <a:extLst>
                <a:ext uri="{FF2B5EF4-FFF2-40B4-BE49-F238E27FC236}">
                  <a16:creationId xmlns:a16="http://schemas.microsoft.com/office/drawing/2014/main" id="{61E2723C-285C-E616-B03C-A5918FCAE5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38" name="Group">
            <a:extLst>
              <a:ext uri="{FF2B5EF4-FFF2-40B4-BE49-F238E27FC236}">
                <a16:creationId xmlns:a16="http://schemas.microsoft.com/office/drawing/2014/main" id="{02D2554A-5028-0D4A-A81B-09DE6CC75D5F}"/>
              </a:ext>
            </a:extLst>
          </p:cNvPr>
          <p:cNvGrpSpPr>
            <a:grpSpLocks/>
          </p:cNvGrpSpPr>
          <p:nvPr/>
        </p:nvGrpSpPr>
        <p:grpSpPr bwMode="auto">
          <a:xfrm>
            <a:off x="10693400" y="4167188"/>
            <a:ext cx="915988" cy="1630362"/>
            <a:chOff x="0" y="0"/>
            <a:chExt cx="915193" cy="1629767"/>
          </a:xfrm>
        </p:grpSpPr>
        <p:sp>
          <p:nvSpPr>
            <p:cNvPr id="979" name="Rectangle">
              <a:extLst>
                <a:ext uri="{FF2B5EF4-FFF2-40B4-BE49-F238E27FC236}">
                  <a16:creationId xmlns:a16="http://schemas.microsoft.com/office/drawing/2014/main" id="{DF439E17-A721-38DC-6A57-BA25C39043E9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80" name="Line">
              <a:extLst>
                <a:ext uri="{FF2B5EF4-FFF2-40B4-BE49-F238E27FC236}">
                  <a16:creationId xmlns:a16="http://schemas.microsoft.com/office/drawing/2014/main" id="{70C58CCB-8D5C-E77B-32C9-3268A60BED7A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81" name="Line">
              <a:extLst>
                <a:ext uri="{FF2B5EF4-FFF2-40B4-BE49-F238E27FC236}">
                  <a16:creationId xmlns:a16="http://schemas.microsoft.com/office/drawing/2014/main" id="{4BF9D839-11A3-0F1A-11AC-6E1A5BDF1EDE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82" name="Line">
              <a:extLst>
                <a:ext uri="{FF2B5EF4-FFF2-40B4-BE49-F238E27FC236}">
                  <a16:creationId xmlns:a16="http://schemas.microsoft.com/office/drawing/2014/main" id="{EC6DE0CB-C528-76CB-632B-3F39A4EF4455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83" name="Line">
              <a:extLst>
                <a:ext uri="{FF2B5EF4-FFF2-40B4-BE49-F238E27FC236}">
                  <a16:creationId xmlns:a16="http://schemas.microsoft.com/office/drawing/2014/main" id="{D5897DF2-2217-C440-B2AF-627C39D3C37F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84" name="Line">
              <a:extLst>
                <a:ext uri="{FF2B5EF4-FFF2-40B4-BE49-F238E27FC236}">
                  <a16:creationId xmlns:a16="http://schemas.microsoft.com/office/drawing/2014/main" id="{DE38EFD7-8ED4-A552-2906-FE6CEDF4A35E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85" name="Line">
              <a:extLst>
                <a:ext uri="{FF2B5EF4-FFF2-40B4-BE49-F238E27FC236}">
                  <a16:creationId xmlns:a16="http://schemas.microsoft.com/office/drawing/2014/main" id="{F85A9BB5-CCBF-92C5-8E45-25A3B94B0FA9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86" name="Line">
              <a:extLst>
                <a:ext uri="{FF2B5EF4-FFF2-40B4-BE49-F238E27FC236}">
                  <a16:creationId xmlns:a16="http://schemas.microsoft.com/office/drawing/2014/main" id="{C8441BF4-8F72-07C4-4C19-ED2893E9CDD8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87" name="Line">
              <a:extLst>
                <a:ext uri="{FF2B5EF4-FFF2-40B4-BE49-F238E27FC236}">
                  <a16:creationId xmlns:a16="http://schemas.microsoft.com/office/drawing/2014/main" id="{04ABEEE6-FAC6-1759-392C-FA03F0BD436A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88" name="Line">
              <a:extLst>
                <a:ext uri="{FF2B5EF4-FFF2-40B4-BE49-F238E27FC236}">
                  <a16:creationId xmlns:a16="http://schemas.microsoft.com/office/drawing/2014/main" id="{ED451FD2-5084-8F92-42C5-A3889DD892C2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89" name="Line">
              <a:extLst>
                <a:ext uri="{FF2B5EF4-FFF2-40B4-BE49-F238E27FC236}">
                  <a16:creationId xmlns:a16="http://schemas.microsoft.com/office/drawing/2014/main" id="{7B5DD77D-353A-1B8C-935D-1231C057C80A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90" name="Line">
              <a:extLst>
                <a:ext uri="{FF2B5EF4-FFF2-40B4-BE49-F238E27FC236}">
                  <a16:creationId xmlns:a16="http://schemas.microsoft.com/office/drawing/2014/main" id="{009C806F-490C-C3A2-4DD1-AA318DD5A522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91" name="Line">
              <a:extLst>
                <a:ext uri="{FF2B5EF4-FFF2-40B4-BE49-F238E27FC236}">
                  <a16:creationId xmlns:a16="http://schemas.microsoft.com/office/drawing/2014/main" id="{7BA483F8-8164-EA2B-57E5-2654FF5F3AB4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92" name="Line">
              <a:extLst>
                <a:ext uri="{FF2B5EF4-FFF2-40B4-BE49-F238E27FC236}">
                  <a16:creationId xmlns:a16="http://schemas.microsoft.com/office/drawing/2014/main" id="{BED3C977-E8E5-BAAC-A406-AE97BCA6D8A2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93" name="Line">
              <a:extLst>
                <a:ext uri="{FF2B5EF4-FFF2-40B4-BE49-F238E27FC236}">
                  <a16:creationId xmlns:a16="http://schemas.microsoft.com/office/drawing/2014/main" id="{6EC416DF-CE23-675F-711B-819E7CBAF225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94" name="Line">
              <a:extLst>
                <a:ext uri="{FF2B5EF4-FFF2-40B4-BE49-F238E27FC236}">
                  <a16:creationId xmlns:a16="http://schemas.microsoft.com/office/drawing/2014/main" id="{41CBF717-38B1-7A60-C4C6-3955350FE31C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95" name="Line">
              <a:extLst>
                <a:ext uri="{FF2B5EF4-FFF2-40B4-BE49-F238E27FC236}">
                  <a16:creationId xmlns:a16="http://schemas.microsoft.com/office/drawing/2014/main" id="{589BE1E9-8BAA-B4A5-84A6-454B98D48CE3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996" name="Line">
              <a:extLst>
                <a:ext uri="{FF2B5EF4-FFF2-40B4-BE49-F238E27FC236}">
                  <a16:creationId xmlns:a16="http://schemas.microsoft.com/office/drawing/2014/main" id="{CAE76720-1422-F196-1C2A-F4E3E1D0868D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998" name="Rectangle">
            <a:extLst>
              <a:ext uri="{FF2B5EF4-FFF2-40B4-BE49-F238E27FC236}">
                <a16:creationId xmlns:a16="http://schemas.microsoft.com/office/drawing/2014/main" id="{B9541698-8207-0603-3B4F-4BE3B881F339}"/>
              </a:ext>
            </a:extLst>
          </p:cNvPr>
          <p:cNvSpPr/>
          <p:nvPr/>
        </p:nvSpPr>
        <p:spPr>
          <a:xfrm>
            <a:off x="9537700" y="3683000"/>
            <a:ext cx="2246313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999" name="Arrow">
            <a:extLst>
              <a:ext uri="{FF2B5EF4-FFF2-40B4-BE49-F238E27FC236}">
                <a16:creationId xmlns:a16="http://schemas.microsoft.com/office/drawing/2014/main" id="{A94F3144-C567-7AEA-B9E3-17FFC3F26860}"/>
              </a:ext>
            </a:extLst>
          </p:cNvPr>
          <p:cNvSpPr/>
          <p:nvPr/>
        </p:nvSpPr>
        <p:spPr>
          <a:xfrm>
            <a:off x="9271000" y="51689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3341" name="process 4 (P)">
            <a:extLst>
              <a:ext uri="{FF2B5EF4-FFF2-40B4-BE49-F238E27FC236}">
                <a16:creationId xmlns:a16="http://schemas.microsoft.com/office/drawing/2014/main" id="{65B32F09-B68B-0F9D-6327-415E125DB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2313" y="3294063"/>
            <a:ext cx="20970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4 (P)</a:t>
            </a:r>
          </a:p>
        </p:txBody>
      </p:sp>
      <p:sp>
        <p:nvSpPr>
          <p:cNvPr id="1001" name="Rectangle">
            <a:extLst>
              <a:ext uri="{FF2B5EF4-FFF2-40B4-BE49-F238E27FC236}">
                <a16:creationId xmlns:a16="http://schemas.microsoft.com/office/drawing/2014/main" id="{62B138DF-D093-D481-B4F2-A359BF1DA47B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3343" name="Multi-Core Processor (CPU)">
            <a:extLst>
              <a:ext uri="{FF2B5EF4-FFF2-40B4-BE49-F238E27FC236}">
                <a16:creationId xmlns:a16="http://schemas.microsoft.com/office/drawing/2014/main" id="{3F501D0B-E009-CC05-2DC6-ED22F28CA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13344" name="Core…">
            <a:extLst>
              <a:ext uri="{FF2B5EF4-FFF2-40B4-BE49-F238E27FC236}">
                <a16:creationId xmlns:a16="http://schemas.microsoft.com/office/drawing/2014/main" id="{8EC74CC5-475F-6D32-A54C-B0B640396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3345" name="Core…">
            <a:extLst>
              <a:ext uri="{FF2B5EF4-FFF2-40B4-BE49-F238E27FC236}">
                <a16:creationId xmlns:a16="http://schemas.microsoft.com/office/drawing/2014/main" id="{DF44A085-8EAE-A594-0016-B674F762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005" name="Line">
            <a:extLst>
              <a:ext uri="{FF2B5EF4-FFF2-40B4-BE49-F238E27FC236}">
                <a16:creationId xmlns:a16="http://schemas.microsoft.com/office/drawing/2014/main" id="{F06F91E4-DA2B-FFED-CC85-027837EFC35F}"/>
              </a:ext>
            </a:extLst>
          </p:cNvPr>
          <p:cNvSpPr/>
          <p:nvPr/>
        </p:nvSpPr>
        <p:spPr>
          <a:xfrm flipH="1" flipV="1">
            <a:off x="820738" y="4565650"/>
            <a:ext cx="1187450" cy="271303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006" name="Line">
            <a:extLst>
              <a:ext uri="{FF2B5EF4-FFF2-40B4-BE49-F238E27FC236}">
                <a16:creationId xmlns:a16="http://schemas.microsoft.com/office/drawing/2014/main" id="{4822D34D-0770-9E1A-2A45-CA0C19A24A83}"/>
              </a:ext>
            </a:extLst>
          </p:cNvPr>
          <p:cNvSpPr/>
          <p:nvPr/>
        </p:nvSpPr>
        <p:spPr>
          <a:xfrm flipV="1">
            <a:off x="5487988" y="4795838"/>
            <a:ext cx="1050925" cy="253841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3348" name="Running: 1, 3…">
            <a:extLst>
              <a:ext uri="{FF2B5EF4-FFF2-40B4-BE49-F238E27FC236}">
                <a16:creationId xmlns:a16="http://schemas.microsoft.com/office/drawing/2014/main" id="{77C2B48B-1C10-92D6-C767-FF3FC5C5B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7599363"/>
            <a:ext cx="249078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Running: 1, 3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Ready:   2, 4</a:t>
            </a:r>
          </a:p>
        </p:txBody>
      </p:sp>
      <p:sp>
        <p:nvSpPr>
          <p:cNvPr id="13349" name="the more cores we have, the more tasks we can run simultaneously">
            <a:extLst>
              <a:ext uri="{FF2B5EF4-FFF2-40B4-BE49-F238E27FC236}">
                <a16:creationId xmlns:a16="http://schemas.microsoft.com/office/drawing/2014/main" id="{F00DE464-D7BA-276E-1912-DADBABE3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975" y="6654800"/>
            <a:ext cx="462121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the more cores we have, the more tasks we can run simultaneously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asted Compute Resources:…">
            <a:extLst>
              <a:ext uri="{FF2B5EF4-FFF2-40B4-BE49-F238E27FC236}">
                <a16:creationId xmlns:a16="http://schemas.microsoft.com/office/drawing/2014/main" id="{FF3568BA-C07B-463A-3E63-DC4C632E52F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11138" y="3881438"/>
            <a:ext cx="12582525" cy="1990725"/>
          </a:xfrm>
          <a:solidFill>
            <a:srgbClr val="FFFFFF"/>
          </a:solidFill>
        </p:spPr>
        <p:txBody>
          <a:bodyPr/>
          <a:lstStyle/>
          <a:p>
            <a:pPr eaLnBrk="1" hangingPunct="1">
              <a:spcBef>
                <a:spcPts val="1300"/>
              </a:spcBef>
            </a:pPr>
            <a:r>
              <a:rPr lang="en-US" altLang="en-US" sz="5800">
                <a:latin typeface="Gill Sans Light"/>
                <a:ea typeface="Gill Sans Light"/>
                <a:cs typeface="Gill Sans Light"/>
                <a:sym typeface="Gill Sans Light"/>
              </a:rPr>
              <a:t>Wasted Compute Resources:</a:t>
            </a:r>
            <a:br>
              <a:rPr lang="en-US" altLang="en-US" sz="5800">
                <a:latin typeface="Gill Sans Light"/>
                <a:ea typeface="Gill Sans Light"/>
                <a:cs typeface="Gill Sans Light"/>
                <a:sym typeface="Gill Sans Light"/>
              </a:rPr>
            </a:br>
            <a:r>
              <a:rPr lang="en-US" altLang="en-US" sz="5800">
                <a:latin typeface="Gill Sans Light"/>
                <a:ea typeface="Gill Sans Light"/>
                <a:cs typeface="Gill Sans Light"/>
                <a:sym typeface="Gill Sans Light"/>
              </a:rPr>
              <a:t>Two Problems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de">
            <a:extLst>
              <a:ext uri="{FF2B5EF4-FFF2-40B4-BE49-F238E27FC236}">
                <a16:creationId xmlns:a16="http://schemas.microsoft.com/office/drawing/2014/main" id="{67ACF1AF-603D-480D-74AD-644130B1F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5363" name="Data">
            <a:extLst>
              <a:ext uri="{FF2B5EF4-FFF2-40B4-BE49-F238E27FC236}">
                <a16:creationId xmlns:a16="http://schemas.microsoft.com/office/drawing/2014/main" id="{27B07A46-88E3-93EB-22FC-02700C8A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5364" name="Group">
            <a:extLst>
              <a:ext uri="{FF2B5EF4-FFF2-40B4-BE49-F238E27FC236}">
                <a16:creationId xmlns:a16="http://schemas.microsoft.com/office/drawing/2014/main" id="{AB91BDCA-F39E-B976-02E1-33E8041804BD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1014" name="Rectangle">
              <a:extLst>
                <a:ext uri="{FF2B5EF4-FFF2-40B4-BE49-F238E27FC236}">
                  <a16:creationId xmlns:a16="http://schemas.microsoft.com/office/drawing/2014/main" id="{AFA730BE-B7CE-0330-7BE9-DF7619015F6D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5397" name="Line Line" descr="Line Line">
              <a:extLst>
                <a:ext uri="{FF2B5EF4-FFF2-40B4-BE49-F238E27FC236}">
                  <a16:creationId xmlns:a16="http://schemas.microsoft.com/office/drawing/2014/main" id="{029D3B2C-4100-0FCF-0407-E848FBBF7EF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8" name="Line Line" descr="Line Line">
              <a:extLst>
                <a:ext uri="{FF2B5EF4-FFF2-40B4-BE49-F238E27FC236}">
                  <a16:creationId xmlns:a16="http://schemas.microsoft.com/office/drawing/2014/main" id="{FE1F823C-876F-68EF-055E-105DFDC524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9" name="Line Line" descr="Line Line">
              <a:extLst>
                <a:ext uri="{FF2B5EF4-FFF2-40B4-BE49-F238E27FC236}">
                  <a16:creationId xmlns:a16="http://schemas.microsoft.com/office/drawing/2014/main" id="{774332C3-2450-6C01-015C-33C07673489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0" name="Line Line" descr="Line Line">
              <a:extLst>
                <a:ext uri="{FF2B5EF4-FFF2-40B4-BE49-F238E27FC236}">
                  <a16:creationId xmlns:a16="http://schemas.microsoft.com/office/drawing/2014/main" id="{8346235B-ECDB-F089-524F-1E72EC1056D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1" name="Line Line" descr="Line Line">
              <a:extLst>
                <a:ext uri="{FF2B5EF4-FFF2-40B4-BE49-F238E27FC236}">
                  <a16:creationId xmlns:a16="http://schemas.microsoft.com/office/drawing/2014/main" id="{981BDD71-2008-A669-2CC7-593B0C096AB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02" name="Line Line" descr="Line Line">
              <a:extLst>
                <a:ext uri="{FF2B5EF4-FFF2-40B4-BE49-F238E27FC236}">
                  <a16:creationId xmlns:a16="http://schemas.microsoft.com/office/drawing/2014/main" id="{76A8DE0E-5A9B-B41C-302E-2ECA9180D88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5" name="Group">
            <a:extLst>
              <a:ext uri="{FF2B5EF4-FFF2-40B4-BE49-F238E27FC236}">
                <a16:creationId xmlns:a16="http://schemas.microsoft.com/office/drawing/2014/main" id="{A811B405-6E40-3EF2-BA82-B98629A3A3BC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1028" name="Rectangle">
              <a:extLst>
                <a:ext uri="{FF2B5EF4-FFF2-40B4-BE49-F238E27FC236}">
                  <a16:creationId xmlns:a16="http://schemas.microsoft.com/office/drawing/2014/main" id="{08F5EBD6-4954-A41F-1E6A-B9B502FB5018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29" name="Line">
              <a:extLst>
                <a:ext uri="{FF2B5EF4-FFF2-40B4-BE49-F238E27FC236}">
                  <a16:creationId xmlns:a16="http://schemas.microsoft.com/office/drawing/2014/main" id="{6CC59B57-3316-E884-0EF0-5A933AD18B45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30" name="Line">
              <a:extLst>
                <a:ext uri="{FF2B5EF4-FFF2-40B4-BE49-F238E27FC236}">
                  <a16:creationId xmlns:a16="http://schemas.microsoft.com/office/drawing/2014/main" id="{DEF016A8-1852-550C-4DB3-B241719D4B71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31" name="Line">
              <a:extLst>
                <a:ext uri="{FF2B5EF4-FFF2-40B4-BE49-F238E27FC236}">
                  <a16:creationId xmlns:a16="http://schemas.microsoft.com/office/drawing/2014/main" id="{0E4C6EFB-B414-E679-B0CA-D1C473BD2A3C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32" name="Line">
              <a:extLst>
                <a:ext uri="{FF2B5EF4-FFF2-40B4-BE49-F238E27FC236}">
                  <a16:creationId xmlns:a16="http://schemas.microsoft.com/office/drawing/2014/main" id="{C5A1FA5C-BFEB-E41A-A23C-CB08BC2649F7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33" name="Line">
              <a:extLst>
                <a:ext uri="{FF2B5EF4-FFF2-40B4-BE49-F238E27FC236}">
                  <a16:creationId xmlns:a16="http://schemas.microsoft.com/office/drawing/2014/main" id="{DE8DB395-5626-30EA-4176-C844FD1BDC27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34" name="Line">
              <a:extLst>
                <a:ext uri="{FF2B5EF4-FFF2-40B4-BE49-F238E27FC236}">
                  <a16:creationId xmlns:a16="http://schemas.microsoft.com/office/drawing/2014/main" id="{797EC850-A388-A645-0202-C0037694F770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35" name="Line">
              <a:extLst>
                <a:ext uri="{FF2B5EF4-FFF2-40B4-BE49-F238E27FC236}">
                  <a16:creationId xmlns:a16="http://schemas.microsoft.com/office/drawing/2014/main" id="{E3FB60A0-384E-9DA7-6496-936B281F50DA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36" name="Line">
              <a:extLst>
                <a:ext uri="{FF2B5EF4-FFF2-40B4-BE49-F238E27FC236}">
                  <a16:creationId xmlns:a16="http://schemas.microsoft.com/office/drawing/2014/main" id="{E89CCD33-65A8-FD12-A884-72E4B6D93CB7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37" name="Line">
              <a:extLst>
                <a:ext uri="{FF2B5EF4-FFF2-40B4-BE49-F238E27FC236}">
                  <a16:creationId xmlns:a16="http://schemas.microsoft.com/office/drawing/2014/main" id="{65A076FB-18E5-C56B-76D4-9EC397D3E831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38" name="Line">
              <a:extLst>
                <a:ext uri="{FF2B5EF4-FFF2-40B4-BE49-F238E27FC236}">
                  <a16:creationId xmlns:a16="http://schemas.microsoft.com/office/drawing/2014/main" id="{2B2D57CE-80D1-12A7-154E-DC1DFDCFB5E1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39" name="Line">
              <a:extLst>
                <a:ext uri="{FF2B5EF4-FFF2-40B4-BE49-F238E27FC236}">
                  <a16:creationId xmlns:a16="http://schemas.microsoft.com/office/drawing/2014/main" id="{EE557973-3F17-21AD-1EC2-23AFC9BD2E82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40" name="Line">
              <a:extLst>
                <a:ext uri="{FF2B5EF4-FFF2-40B4-BE49-F238E27FC236}">
                  <a16:creationId xmlns:a16="http://schemas.microsoft.com/office/drawing/2014/main" id="{D0F37C40-EF54-42A0-4850-CC0B222BDDA9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41" name="Line">
              <a:extLst>
                <a:ext uri="{FF2B5EF4-FFF2-40B4-BE49-F238E27FC236}">
                  <a16:creationId xmlns:a16="http://schemas.microsoft.com/office/drawing/2014/main" id="{F6965BEE-F2F2-1710-0929-3FF059A2A12F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42" name="Line">
              <a:extLst>
                <a:ext uri="{FF2B5EF4-FFF2-40B4-BE49-F238E27FC236}">
                  <a16:creationId xmlns:a16="http://schemas.microsoft.com/office/drawing/2014/main" id="{647F122F-0943-AD6B-E2FD-918F802EF09E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43" name="Line">
              <a:extLst>
                <a:ext uri="{FF2B5EF4-FFF2-40B4-BE49-F238E27FC236}">
                  <a16:creationId xmlns:a16="http://schemas.microsoft.com/office/drawing/2014/main" id="{A6771EB1-0AAC-A30C-62E0-44718909C42C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44" name="Line">
              <a:extLst>
                <a:ext uri="{FF2B5EF4-FFF2-40B4-BE49-F238E27FC236}">
                  <a16:creationId xmlns:a16="http://schemas.microsoft.com/office/drawing/2014/main" id="{552CF970-69A0-BF23-18B7-FA88E0EB91BD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45" name="Line">
              <a:extLst>
                <a:ext uri="{FF2B5EF4-FFF2-40B4-BE49-F238E27FC236}">
                  <a16:creationId xmlns:a16="http://schemas.microsoft.com/office/drawing/2014/main" id="{75C2A274-9C2F-5B7E-8C68-50069DF9A1A0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047" name="Rectangle">
            <a:extLst>
              <a:ext uri="{FF2B5EF4-FFF2-40B4-BE49-F238E27FC236}">
                <a16:creationId xmlns:a16="http://schemas.microsoft.com/office/drawing/2014/main" id="{99DE5B75-D55D-1F9A-C3C9-18BC42C7400C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048" name="Arrow">
            <a:extLst>
              <a:ext uri="{FF2B5EF4-FFF2-40B4-BE49-F238E27FC236}">
                <a16:creationId xmlns:a16="http://schemas.microsoft.com/office/drawing/2014/main" id="{E8F45157-F774-186A-8377-01CD9C844B4C}"/>
              </a:ext>
            </a:extLst>
          </p:cNvPr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5368" name="process 1 (P)">
            <a:extLst>
              <a:ext uri="{FF2B5EF4-FFF2-40B4-BE49-F238E27FC236}">
                <a16:creationId xmlns:a16="http://schemas.microsoft.com/office/drawing/2014/main" id="{E7E12E26-4952-7639-E4CD-EDA56DF73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(P)</a:t>
            </a:r>
          </a:p>
        </p:txBody>
      </p:sp>
      <p:sp>
        <p:nvSpPr>
          <p:cNvPr id="1050" name="Rectangle">
            <a:extLst>
              <a:ext uri="{FF2B5EF4-FFF2-40B4-BE49-F238E27FC236}">
                <a16:creationId xmlns:a16="http://schemas.microsoft.com/office/drawing/2014/main" id="{6B104B4E-6B1C-C17B-ECCE-1EBB2879FBC7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5370" name="Multi-Core Processor (CPU)">
            <a:extLst>
              <a:ext uri="{FF2B5EF4-FFF2-40B4-BE49-F238E27FC236}">
                <a16:creationId xmlns:a16="http://schemas.microsoft.com/office/drawing/2014/main" id="{5AA89156-03F1-EA6D-A2FB-623CB55BC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15371" name="Core…">
            <a:extLst>
              <a:ext uri="{FF2B5EF4-FFF2-40B4-BE49-F238E27FC236}">
                <a16:creationId xmlns:a16="http://schemas.microsoft.com/office/drawing/2014/main" id="{99C8B790-EBCE-DF6F-C207-0258DFA05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5372" name="Core…">
            <a:extLst>
              <a:ext uri="{FF2B5EF4-FFF2-40B4-BE49-F238E27FC236}">
                <a16:creationId xmlns:a16="http://schemas.microsoft.com/office/drawing/2014/main" id="{22DCB46E-10D3-53BE-E616-F7F589672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054" name="Line">
            <a:extLst>
              <a:ext uri="{FF2B5EF4-FFF2-40B4-BE49-F238E27FC236}">
                <a16:creationId xmlns:a16="http://schemas.microsoft.com/office/drawing/2014/main" id="{263FA5D0-6D03-3FDA-F98A-3ED57E92B4FC}"/>
              </a:ext>
            </a:extLst>
          </p:cNvPr>
          <p:cNvSpPr/>
          <p:nvPr/>
        </p:nvSpPr>
        <p:spPr>
          <a:xfrm flipH="1" flipV="1">
            <a:off x="820738" y="4565650"/>
            <a:ext cx="1187450" cy="271303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055" name="Line">
            <a:extLst>
              <a:ext uri="{FF2B5EF4-FFF2-40B4-BE49-F238E27FC236}">
                <a16:creationId xmlns:a16="http://schemas.microsoft.com/office/drawing/2014/main" id="{1838B9D2-3906-A112-47AE-16BB9A0E8E55}"/>
              </a:ext>
            </a:extLst>
          </p:cNvPr>
          <p:cNvSpPr/>
          <p:nvPr/>
        </p:nvSpPr>
        <p:spPr>
          <a:xfrm flipV="1">
            <a:off x="5487988" y="5854700"/>
            <a:ext cx="323850" cy="147955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5375" name="Running: 1…">
            <a:extLst>
              <a:ext uri="{FF2B5EF4-FFF2-40B4-BE49-F238E27FC236}">
                <a16:creationId xmlns:a16="http://schemas.microsoft.com/office/drawing/2014/main" id="{15FD583F-A516-9B20-02BE-E02221E4E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7599363"/>
            <a:ext cx="19431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Running: 1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Ready:  </a:t>
            </a:r>
          </a:p>
        </p:txBody>
      </p:sp>
      <p:sp>
        <p:nvSpPr>
          <p:cNvPr id="15376" name="wasted!">
            <a:extLst>
              <a:ext uri="{FF2B5EF4-FFF2-40B4-BE49-F238E27FC236}">
                <a16:creationId xmlns:a16="http://schemas.microsoft.com/office/drawing/2014/main" id="{D1B72FF8-6BA9-B0ED-65C4-1C664503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5367338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wasted!</a:t>
            </a:r>
          </a:p>
        </p:txBody>
      </p:sp>
      <p:sp>
        <p:nvSpPr>
          <p:cNvPr id="15377" name="Problem 1: not enough distinct tasks to utilize all cores">
            <a:extLst>
              <a:ext uri="{FF2B5EF4-FFF2-40B4-BE49-F238E27FC236}">
                <a16:creationId xmlns:a16="http://schemas.microsoft.com/office/drawing/2014/main" id="{6D16D7B2-A2C4-0432-2E5D-78CE842DA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958850"/>
            <a:ext cx="8791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>
                <a:latin typeface="Gill Sans"/>
                <a:ea typeface="Gill Sans"/>
                <a:cs typeface="Gill Sans"/>
                <a:sym typeface="Gill Sans"/>
              </a:rPr>
              <a:t>Problem 1</a:t>
            </a:r>
            <a:r>
              <a:rPr lang="en-US" altLang="en-US" sz="3200"/>
              <a:t>: not enough distinct tasks to utilize all cores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de">
            <a:extLst>
              <a:ext uri="{FF2B5EF4-FFF2-40B4-BE49-F238E27FC236}">
                <a16:creationId xmlns:a16="http://schemas.microsoft.com/office/drawing/2014/main" id="{E8E26CA1-6D7F-6F82-069B-C0CE205D5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6387" name="Data">
            <a:extLst>
              <a:ext uri="{FF2B5EF4-FFF2-40B4-BE49-F238E27FC236}">
                <a16:creationId xmlns:a16="http://schemas.microsoft.com/office/drawing/2014/main" id="{735D9573-0CFD-FBD7-C653-A649D0C4F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6388" name="Group">
            <a:extLst>
              <a:ext uri="{FF2B5EF4-FFF2-40B4-BE49-F238E27FC236}">
                <a16:creationId xmlns:a16="http://schemas.microsoft.com/office/drawing/2014/main" id="{61395C4B-2D71-3E10-441D-DBE293C1A03C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1062" name="Rectangle">
              <a:extLst>
                <a:ext uri="{FF2B5EF4-FFF2-40B4-BE49-F238E27FC236}">
                  <a16:creationId xmlns:a16="http://schemas.microsoft.com/office/drawing/2014/main" id="{686B931B-95A8-7DBF-F76A-91EE018E6A6A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6424" name="Line Line" descr="Line Line">
              <a:extLst>
                <a:ext uri="{FF2B5EF4-FFF2-40B4-BE49-F238E27FC236}">
                  <a16:creationId xmlns:a16="http://schemas.microsoft.com/office/drawing/2014/main" id="{84385C5C-D953-7A33-EF52-BE9BC423F3A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5" name="Line Line" descr="Line Line">
              <a:extLst>
                <a:ext uri="{FF2B5EF4-FFF2-40B4-BE49-F238E27FC236}">
                  <a16:creationId xmlns:a16="http://schemas.microsoft.com/office/drawing/2014/main" id="{E78350B3-F762-A73A-68D6-E9876231D9E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6" name="Line Line" descr="Line Line">
              <a:extLst>
                <a:ext uri="{FF2B5EF4-FFF2-40B4-BE49-F238E27FC236}">
                  <a16:creationId xmlns:a16="http://schemas.microsoft.com/office/drawing/2014/main" id="{FD15D822-CC88-2380-370E-9569E997F3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7" name="Line Line" descr="Line Line">
              <a:extLst>
                <a:ext uri="{FF2B5EF4-FFF2-40B4-BE49-F238E27FC236}">
                  <a16:creationId xmlns:a16="http://schemas.microsoft.com/office/drawing/2014/main" id="{D6C017AF-287E-9707-9781-1357F5822DA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8" name="Line Line" descr="Line Line">
              <a:extLst>
                <a:ext uri="{FF2B5EF4-FFF2-40B4-BE49-F238E27FC236}">
                  <a16:creationId xmlns:a16="http://schemas.microsoft.com/office/drawing/2014/main" id="{D589E4F5-4C9F-8F9A-7DF1-CA71BE6AECE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9" name="Line Line" descr="Line Line">
              <a:extLst>
                <a:ext uri="{FF2B5EF4-FFF2-40B4-BE49-F238E27FC236}">
                  <a16:creationId xmlns:a16="http://schemas.microsoft.com/office/drawing/2014/main" id="{5D656F9A-7A77-8915-CD00-E9C2203BF63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89" name="Group">
            <a:extLst>
              <a:ext uri="{FF2B5EF4-FFF2-40B4-BE49-F238E27FC236}">
                <a16:creationId xmlns:a16="http://schemas.microsoft.com/office/drawing/2014/main" id="{E74C27EB-2AD9-FDFC-EB10-6C8E02A420DE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1076" name="Rectangle">
              <a:extLst>
                <a:ext uri="{FF2B5EF4-FFF2-40B4-BE49-F238E27FC236}">
                  <a16:creationId xmlns:a16="http://schemas.microsoft.com/office/drawing/2014/main" id="{178C966D-0B0B-0C3B-C08E-014469D3B323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77" name="Line">
              <a:extLst>
                <a:ext uri="{FF2B5EF4-FFF2-40B4-BE49-F238E27FC236}">
                  <a16:creationId xmlns:a16="http://schemas.microsoft.com/office/drawing/2014/main" id="{F78A0C60-74BF-FB91-D80D-144EA1AA38C6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78" name="Line">
              <a:extLst>
                <a:ext uri="{FF2B5EF4-FFF2-40B4-BE49-F238E27FC236}">
                  <a16:creationId xmlns:a16="http://schemas.microsoft.com/office/drawing/2014/main" id="{1869E4D6-98FD-B461-5B6A-E2A330ADA430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79" name="Line">
              <a:extLst>
                <a:ext uri="{FF2B5EF4-FFF2-40B4-BE49-F238E27FC236}">
                  <a16:creationId xmlns:a16="http://schemas.microsoft.com/office/drawing/2014/main" id="{F6CC8683-8BCF-EC0A-30A7-630C40E39E55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80" name="Line">
              <a:extLst>
                <a:ext uri="{FF2B5EF4-FFF2-40B4-BE49-F238E27FC236}">
                  <a16:creationId xmlns:a16="http://schemas.microsoft.com/office/drawing/2014/main" id="{96870FA7-2878-B9D0-0C71-B7A9BD8E3578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81" name="Line">
              <a:extLst>
                <a:ext uri="{FF2B5EF4-FFF2-40B4-BE49-F238E27FC236}">
                  <a16:creationId xmlns:a16="http://schemas.microsoft.com/office/drawing/2014/main" id="{FF16348C-1B12-6573-1EEB-79C6F4C5016B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82" name="Line">
              <a:extLst>
                <a:ext uri="{FF2B5EF4-FFF2-40B4-BE49-F238E27FC236}">
                  <a16:creationId xmlns:a16="http://schemas.microsoft.com/office/drawing/2014/main" id="{4D7D2536-BE4E-637B-0F6C-D7246FE1822C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83" name="Line">
              <a:extLst>
                <a:ext uri="{FF2B5EF4-FFF2-40B4-BE49-F238E27FC236}">
                  <a16:creationId xmlns:a16="http://schemas.microsoft.com/office/drawing/2014/main" id="{77A9AF2B-E795-70CE-4631-9728FADA7AFF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84" name="Line">
              <a:extLst>
                <a:ext uri="{FF2B5EF4-FFF2-40B4-BE49-F238E27FC236}">
                  <a16:creationId xmlns:a16="http://schemas.microsoft.com/office/drawing/2014/main" id="{92BB518E-CFCE-4FDD-EC2F-C4FCFF85C22D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85" name="Line">
              <a:extLst>
                <a:ext uri="{FF2B5EF4-FFF2-40B4-BE49-F238E27FC236}">
                  <a16:creationId xmlns:a16="http://schemas.microsoft.com/office/drawing/2014/main" id="{B2A6F915-3A9D-802C-5E6C-836902C4E778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86" name="Line">
              <a:extLst>
                <a:ext uri="{FF2B5EF4-FFF2-40B4-BE49-F238E27FC236}">
                  <a16:creationId xmlns:a16="http://schemas.microsoft.com/office/drawing/2014/main" id="{1D1B6D59-BE5D-749B-80C1-4893EB039FC4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87" name="Line">
              <a:extLst>
                <a:ext uri="{FF2B5EF4-FFF2-40B4-BE49-F238E27FC236}">
                  <a16:creationId xmlns:a16="http://schemas.microsoft.com/office/drawing/2014/main" id="{8A790A45-3AD4-E841-1185-86856D77B37E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88" name="Line">
              <a:extLst>
                <a:ext uri="{FF2B5EF4-FFF2-40B4-BE49-F238E27FC236}">
                  <a16:creationId xmlns:a16="http://schemas.microsoft.com/office/drawing/2014/main" id="{CE49FCBF-1AB5-49F1-F6C9-051B0D59AE4C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89" name="Line">
              <a:extLst>
                <a:ext uri="{FF2B5EF4-FFF2-40B4-BE49-F238E27FC236}">
                  <a16:creationId xmlns:a16="http://schemas.microsoft.com/office/drawing/2014/main" id="{9AE484FA-EDC5-3E50-09B3-B074B1B48C07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90" name="Line">
              <a:extLst>
                <a:ext uri="{FF2B5EF4-FFF2-40B4-BE49-F238E27FC236}">
                  <a16:creationId xmlns:a16="http://schemas.microsoft.com/office/drawing/2014/main" id="{73181296-2D77-AB55-C546-37CF28F73330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91" name="Line">
              <a:extLst>
                <a:ext uri="{FF2B5EF4-FFF2-40B4-BE49-F238E27FC236}">
                  <a16:creationId xmlns:a16="http://schemas.microsoft.com/office/drawing/2014/main" id="{419A9AEF-4077-B0AB-3ED1-9FE1D90AEFBF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92" name="Line">
              <a:extLst>
                <a:ext uri="{FF2B5EF4-FFF2-40B4-BE49-F238E27FC236}">
                  <a16:creationId xmlns:a16="http://schemas.microsoft.com/office/drawing/2014/main" id="{85E530C1-BCB1-053B-3751-7BA44E3E4619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093" name="Line">
              <a:extLst>
                <a:ext uri="{FF2B5EF4-FFF2-40B4-BE49-F238E27FC236}">
                  <a16:creationId xmlns:a16="http://schemas.microsoft.com/office/drawing/2014/main" id="{6D42A8E4-1E46-29B0-E06B-3D353DC9FE8B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095" name="Rectangle">
            <a:extLst>
              <a:ext uri="{FF2B5EF4-FFF2-40B4-BE49-F238E27FC236}">
                <a16:creationId xmlns:a16="http://schemas.microsoft.com/office/drawing/2014/main" id="{C17CA740-1315-179F-5BDE-D0CF36183ECF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096" name="Arrow">
            <a:extLst>
              <a:ext uri="{FF2B5EF4-FFF2-40B4-BE49-F238E27FC236}">
                <a16:creationId xmlns:a16="http://schemas.microsoft.com/office/drawing/2014/main" id="{4A3410D5-3795-CA9E-EF0F-97E52EB366BF}"/>
              </a:ext>
            </a:extLst>
          </p:cNvPr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6392" name="process 1 (P)">
            <a:extLst>
              <a:ext uri="{FF2B5EF4-FFF2-40B4-BE49-F238E27FC236}">
                <a16:creationId xmlns:a16="http://schemas.microsoft.com/office/drawing/2014/main" id="{E6216B6A-5DB5-D642-C3A3-ADFE3441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(P)</a:t>
            </a:r>
          </a:p>
        </p:txBody>
      </p:sp>
      <p:sp>
        <p:nvSpPr>
          <p:cNvPr id="1098" name="Rectangle">
            <a:extLst>
              <a:ext uri="{FF2B5EF4-FFF2-40B4-BE49-F238E27FC236}">
                <a16:creationId xmlns:a16="http://schemas.microsoft.com/office/drawing/2014/main" id="{BA5BC72F-5A44-0883-7296-07EF773DD45A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6394" name="Multi-Core Processor (CPU)">
            <a:extLst>
              <a:ext uri="{FF2B5EF4-FFF2-40B4-BE49-F238E27FC236}">
                <a16:creationId xmlns:a16="http://schemas.microsoft.com/office/drawing/2014/main" id="{2AC14037-E65B-BDE3-F0EC-E1085A832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16395" name="Core…">
            <a:extLst>
              <a:ext uri="{FF2B5EF4-FFF2-40B4-BE49-F238E27FC236}">
                <a16:creationId xmlns:a16="http://schemas.microsoft.com/office/drawing/2014/main" id="{BEBEB8D3-3A9B-C249-2A16-38970CBF5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6396" name="Core…">
            <a:extLst>
              <a:ext uri="{FF2B5EF4-FFF2-40B4-BE49-F238E27FC236}">
                <a16:creationId xmlns:a16="http://schemas.microsoft.com/office/drawing/2014/main" id="{4B5E51EC-1CAB-42A9-679F-38968535F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102" name="Line">
            <a:extLst>
              <a:ext uri="{FF2B5EF4-FFF2-40B4-BE49-F238E27FC236}">
                <a16:creationId xmlns:a16="http://schemas.microsoft.com/office/drawing/2014/main" id="{BD85BEA9-86B9-1C46-651C-789799990CB5}"/>
              </a:ext>
            </a:extLst>
          </p:cNvPr>
          <p:cNvSpPr/>
          <p:nvPr/>
        </p:nvSpPr>
        <p:spPr>
          <a:xfrm flipH="1" flipV="1">
            <a:off x="1795463" y="6831013"/>
            <a:ext cx="212725" cy="44767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103" name="Line">
            <a:extLst>
              <a:ext uri="{FF2B5EF4-FFF2-40B4-BE49-F238E27FC236}">
                <a16:creationId xmlns:a16="http://schemas.microsoft.com/office/drawing/2014/main" id="{912D8719-1A14-CEB1-56AF-935D1198619F}"/>
              </a:ext>
            </a:extLst>
          </p:cNvPr>
          <p:cNvSpPr/>
          <p:nvPr/>
        </p:nvSpPr>
        <p:spPr>
          <a:xfrm flipV="1">
            <a:off x="5487988" y="5854700"/>
            <a:ext cx="323850" cy="147955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6399" name="Running:…">
            <a:extLst>
              <a:ext uri="{FF2B5EF4-FFF2-40B4-BE49-F238E27FC236}">
                <a16:creationId xmlns:a16="http://schemas.microsoft.com/office/drawing/2014/main" id="{0074D18E-3EC7-9B65-2A3D-FEC6829E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7599363"/>
            <a:ext cx="19431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>
            <a:spAutoFit/>
          </a:bodyPr>
          <a:lstStyle/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Running: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Ready:  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Blocked: 1</a:t>
            </a:r>
          </a:p>
        </p:txBody>
      </p:sp>
      <p:sp>
        <p:nvSpPr>
          <p:cNvPr id="16400" name="wasted!">
            <a:extLst>
              <a:ext uri="{FF2B5EF4-FFF2-40B4-BE49-F238E27FC236}">
                <a16:creationId xmlns:a16="http://schemas.microsoft.com/office/drawing/2014/main" id="{C2B9F78C-9B9F-101F-3FCD-2FF2EAA57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5367338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wasted!</a:t>
            </a:r>
          </a:p>
        </p:txBody>
      </p:sp>
      <p:sp>
        <p:nvSpPr>
          <p:cNvPr id="16401" name="Problem 2: some operations requires waiting (task is &quot;blocked&quot;)">
            <a:extLst>
              <a:ext uri="{FF2B5EF4-FFF2-40B4-BE49-F238E27FC236}">
                <a16:creationId xmlns:a16="http://schemas.microsoft.com/office/drawing/2014/main" id="{F06E35F5-CDBC-8669-A0CE-1F7EF0C2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958850"/>
            <a:ext cx="10182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>
                <a:latin typeface="Gill Sans"/>
                <a:ea typeface="Gill Sans"/>
                <a:cs typeface="Gill Sans"/>
                <a:sym typeface="Gill Sans"/>
              </a:rPr>
              <a:t>Problem 2</a:t>
            </a:r>
            <a:r>
              <a:rPr lang="en-US" altLang="en-US" sz="3200"/>
              <a:t>: some operations requires waiting (task is "blocked")</a:t>
            </a:r>
          </a:p>
        </p:txBody>
      </p:sp>
      <p:sp>
        <p:nvSpPr>
          <p:cNvPr id="16402" name="wasted!">
            <a:extLst>
              <a:ext uri="{FF2B5EF4-FFF2-40B4-BE49-F238E27FC236}">
                <a16:creationId xmlns:a16="http://schemas.microsoft.com/office/drawing/2014/main" id="{D02136B9-8E18-CE73-DAA6-F9842C75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6421438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wasted!</a:t>
            </a:r>
          </a:p>
        </p:txBody>
      </p:sp>
      <p:sp>
        <p:nvSpPr>
          <p:cNvPr id="1108" name="operation may require us to wait on an external resource…">
            <a:extLst>
              <a:ext uri="{FF2B5EF4-FFF2-40B4-BE49-F238E27FC236}">
                <a16:creationId xmlns:a16="http://schemas.microsoft.com/office/drawing/2014/main" id="{C930602C-BAD2-FAB1-F477-D63F6456DAAC}"/>
              </a:ext>
            </a:extLst>
          </p:cNvPr>
          <p:cNvSpPr/>
          <p:nvPr/>
        </p:nvSpPr>
        <p:spPr>
          <a:xfrm>
            <a:off x="2973388" y="2848772"/>
            <a:ext cx="5832475" cy="2452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52" y="0"/>
                </a:moveTo>
                <a:cubicBezTo>
                  <a:pt x="7097" y="0"/>
                  <a:pt x="6971" y="315"/>
                  <a:pt x="6971" y="702"/>
                </a:cubicBezTo>
                <a:lnTo>
                  <a:pt x="6971" y="16336"/>
                </a:lnTo>
                <a:lnTo>
                  <a:pt x="0" y="17736"/>
                </a:lnTo>
                <a:lnTo>
                  <a:pt x="6971" y="19136"/>
                </a:lnTo>
                <a:lnTo>
                  <a:pt x="6971" y="20898"/>
                </a:lnTo>
                <a:cubicBezTo>
                  <a:pt x="6971" y="21285"/>
                  <a:pt x="7097" y="21600"/>
                  <a:pt x="7252" y="21600"/>
                </a:cubicBezTo>
                <a:lnTo>
                  <a:pt x="21319" y="21600"/>
                </a:lnTo>
                <a:cubicBezTo>
                  <a:pt x="21474" y="21600"/>
                  <a:pt x="21600" y="21285"/>
                  <a:pt x="21600" y="20898"/>
                </a:cubicBezTo>
                <a:lnTo>
                  <a:pt x="21600" y="702"/>
                </a:lnTo>
                <a:cubicBezTo>
                  <a:pt x="21600" y="315"/>
                  <a:pt x="21474" y="0"/>
                  <a:pt x="21319" y="0"/>
                </a:cubicBezTo>
                <a:lnTo>
                  <a:pt x="7252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2200"/>
            </a:pPr>
            <a:r>
              <a:rPr lang="en-CA" sz="2200" kern="0" dirty="0"/>
              <a:t>			  </a:t>
            </a:r>
            <a:r>
              <a:rPr sz="2200" kern="0" dirty="0"/>
              <a:t>operation may require us to wait </a:t>
            </a:r>
            <a:r>
              <a:rPr lang="en-CA" sz="2200" kern="0" dirty="0"/>
              <a:t>			  </a:t>
            </a:r>
            <a:r>
              <a:rPr sz="2200" kern="0" dirty="0"/>
              <a:t>on an external resource</a:t>
            </a:r>
          </a:p>
          <a:p>
            <a:pPr marL="2819400" lvl="5" indent="-342900">
              <a:buSzPct val="100000"/>
              <a:buFont typeface="Arial" panose="020B0604020202020204" pitchFamily="34" charset="0"/>
              <a:buChar char="•"/>
              <a:defRPr sz="2200"/>
            </a:pPr>
            <a:r>
              <a:rPr sz="2200" kern="0" dirty="0" err="1"/>
              <a:t>f.read</a:t>
            </a:r>
            <a:r>
              <a:rPr sz="2200" kern="0" dirty="0"/>
              <a:t>()</a:t>
            </a:r>
          </a:p>
          <a:p>
            <a:pPr marL="2819400" lvl="5" indent="-342900">
              <a:buSzPct val="100000"/>
              <a:buFont typeface="Arial" panose="020B0604020202020204" pitchFamily="34" charset="0"/>
              <a:buChar char="•"/>
              <a:defRPr sz="2200"/>
            </a:pPr>
            <a:r>
              <a:rPr sz="2200" kern="0" dirty="0" err="1"/>
              <a:t>requests.get</a:t>
            </a:r>
            <a:r>
              <a:rPr sz="2200" kern="0" dirty="0"/>
              <a:t>(URL)</a:t>
            </a:r>
          </a:p>
          <a:p>
            <a:pPr marL="2819400" lvl="5" indent="-342900">
              <a:buSzPct val="100000"/>
              <a:buFont typeface="Arial" panose="020B0604020202020204" pitchFamily="34" charset="0"/>
              <a:buChar char="•"/>
              <a:defRPr sz="2200"/>
            </a:pPr>
            <a:r>
              <a:rPr sz="2200" kern="0" dirty="0" err="1"/>
              <a:t>time.sleep</a:t>
            </a:r>
            <a:r>
              <a:rPr sz="2200" kern="0" dirty="0"/>
              <a:t>(SECONDS)</a:t>
            </a:r>
          </a:p>
          <a:p>
            <a:pPr marL="2819400" lvl="5" indent="-342900">
              <a:buSzPct val="100000"/>
              <a:buFont typeface="Arial" panose="020B0604020202020204" pitchFamily="34" charset="0"/>
              <a:buChar char="•"/>
              <a:defRPr sz="2200"/>
            </a:pPr>
            <a:r>
              <a:rPr sz="2200" kern="0" dirty="0"/>
              <a:t>x = input()</a:t>
            </a:r>
          </a:p>
        </p:txBody>
      </p:sp>
      <p:pic>
        <p:nvPicPr>
          <p:cNvPr id="16404" name="Image" descr="Image">
            <a:extLst>
              <a:ext uri="{FF2B5EF4-FFF2-40B4-BE49-F238E27FC236}">
                <a16:creationId xmlns:a16="http://schemas.microsoft.com/office/drawing/2014/main" id="{00B0A38A-AB00-4B7B-F215-0024F862B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5302">
            <a:off x="9196386" y="2593405"/>
            <a:ext cx="2844800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olution: Parallelism">
            <a:extLst>
              <a:ext uri="{FF2B5EF4-FFF2-40B4-BE49-F238E27FC236}">
                <a16:creationId xmlns:a16="http://schemas.microsoft.com/office/drawing/2014/main" id="{D6934D16-B988-4308-9D85-175F92DA3A1F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11138" y="3119438"/>
            <a:ext cx="12582525" cy="1990725"/>
          </a:xfrm>
          <a:solidFill>
            <a:srgbClr val="FFFFFF"/>
          </a:solidFill>
        </p:spPr>
        <p:txBody>
          <a:bodyPr/>
          <a:lstStyle/>
          <a:p>
            <a:pPr eaLnBrk="1" hangingPunct="1">
              <a:spcBef>
                <a:spcPts val="1300"/>
              </a:spcBef>
            </a:pPr>
            <a:r>
              <a:rPr lang="en-US" altLang="en-US" sz="5800">
                <a:latin typeface="Gill Sans Light"/>
                <a:ea typeface="Gill Sans Light"/>
                <a:cs typeface="Gill Sans Light"/>
                <a:sym typeface="Gill Sans Light"/>
              </a:rPr>
              <a:t>Solution: Parallelism</a:t>
            </a:r>
          </a:p>
        </p:txBody>
      </p:sp>
      <p:sp>
        <p:nvSpPr>
          <p:cNvPr id="1112" name="1">
            <a:extLst>
              <a:ext uri="{FF2B5EF4-FFF2-40B4-BE49-F238E27FC236}">
                <a16:creationId xmlns:a16="http://schemas.microsoft.com/office/drawing/2014/main" id="{DFBE8A51-0E11-E324-9D32-81EFB2C56843}"/>
              </a:ext>
            </a:extLst>
          </p:cNvPr>
          <p:cNvSpPr/>
          <p:nvPr/>
        </p:nvSpPr>
        <p:spPr>
          <a:xfrm>
            <a:off x="3060700" y="5613400"/>
            <a:ext cx="771525" cy="77152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/>
              <a:t>1</a:t>
            </a:r>
          </a:p>
        </p:txBody>
      </p:sp>
      <p:sp>
        <p:nvSpPr>
          <p:cNvPr id="17412" name="thread-level parallelism">
            <a:extLst>
              <a:ext uri="{FF2B5EF4-FFF2-40B4-BE49-F238E27FC236}">
                <a16:creationId xmlns:a16="http://schemas.microsoft.com/office/drawing/2014/main" id="{3BB94719-5756-81F4-5ED5-D7D7EB932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5770563"/>
            <a:ext cx="284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thread-level parallelism</a:t>
            </a:r>
          </a:p>
        </p:txBody>
      </p:sp>
      <p:sp>
        <p:nvSpPr>
          <p:cNvPr id="17413" name="2">
            <a:extLst>
              <a:ext uri="{FF2B5EF4-FFF2-40B4-BE49-F238E27FC236}">
                <a16:creationId xmlns:a16="http://schemas.microsoft.com/office/drawing/2014/main" id="{FFC300A3-BA2C-9E17-9C64-032D63B7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6629400"/>
            <a:ext cx="771525" cy="7715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2</a:t>
            </a:r>
          </a:p>
        </p:txBody>
      </p:sp>
      <p:sp>
        <p:nvSpPr>
          <p:cNvPr id="17414" name="process-level parallelism">
            <a:extLst>
              <a:ext uri="{FF2B5EF4-FFF2-40B4-BE49-F238E27FC236}">
                <a16:creationId xmlns:a16="http://schemas.microsoft.com/office/drawing/2014/main" id="{FF38AD68-CFA7-B4BA-B03D-5932ADA1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6786563"/>
            <a:ext cx="297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process-level parallelism</a:t>
            </a:r>
          </a:p>
        </p:txBody>
      </p:sp>
      <p:sp>
        <p:nvSpPr>
          <p:cNvPr id="17415" name="3">
            <a:extLst>
              <a:ext uri="{FF2B5EF4-FFF2-40B4-BE49-F238E27FC236}">
                <a16:creationId xmlns:a16="http://schemas.microsoft.com/office/drawing/2014/main" id="{958AC9F7-6D14-EF93-706A-8775C574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7645400"/>
            <a:ext cx="771525" cy="7715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3</a:t>
            </a:r>
          </a:p>
        </p:txBody>
      </p:sp>
      <p:sp>
        <p:nvSpPr>
          <p:cNvPr id="17416" name="GPU parallelism">
            <a:extLst>
              <a:ext uri="{FF2B5EF4-FFF2-40B4-BE49-F238E27FC236}">
                <a16:creationId xmlns:a16="http://schemas.microsoft.com/office/drawing/2014/main" id="{09F6AFD1-8676-DCF6-319A-69FA429D5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7802563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GPU parallelism</a:t>
            </a:r>
          </a:p>
        </p:txBody>
      </p:sp>
      <p:sp>
        <p:nvSpPr>
          <p:cNvPr id="1118" name="Line">
            <a:extLst>
              <a:ext uri="{FF2B5EF4-FFF2-40B4-BE49-F238E27FC236}">
                <a16:creationId xmlns:a16="http://schemas.microsoft.com/office/drawing/2014/main" id="{20D3B827-083C-8FA3-301C-B7B959E8540B}"/>
              </a:ext>
            </a:extLst>
          </p:cNvPr>
          <p:cNvSpPr/>
          <p:nvPr/>
        </p:nvSpPr>
        <p:spPr>
          <a:xfrm flipV="1">
            <a:off x="7366000" y="6718300"/>
            <a:ext cx="0" cy="1733550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7418" name="covered in CS 320">
            <a:extLst>
              <a:ext uri="{FF2B5EF4-FFF2-40B4-BE49-F238E27FC236}">
                <a16:creationId xmlns:a16="http://schemas.microsoft.com/office/drawing/2014/main" id="{14155B54-7D93-405C-F5E2-A634A87EA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7356475"/>
            <a:ext cx="234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covered in CS 320</a:t>
            </a:r>
          </a:p>
        </p:txBody>
      </p:sp>
      <p:sp>
        <p:nvSpPr>
          <p:cNvPr id="17419" name="very complicated, not covered in detail">
            <a:extLst>
              <a:ext uri="{FF2B5EF4-FFF2-40B4-BE49-F238E27FC236}">
                <a16:creationId xmlns:a16="http://schemas.microsoft.com/office/drawing/2014/main" id="{26C761AF-C805-19EA-180F-7A692871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025" y="5592763"/>
            <a:ext cx="2844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/>
            <a:r>
              <a:rPr lang="en-US" altLang="en-US">
                <a:solidFill>
                  <a:srgbClr val="EE230C"/>
                </a:solidFill>
              </a:rPr>
              <a:t>very complicated, not covered in detail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de">
            <a:extLst>
              <a:ext uri="{FF2B5EF4-FFF2-40B4-BE49-F238E27FC236}">
                <a16:creationId xmlns:a16="http://schemas.microsoft.com/office/drawing/2014/main" id="{8C8B2B48-C44A-03DB-8E20-717221FF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8435" name="Data">
            <a:extLst>
              <a:ext uri="{FF2B5EF4-FFF2-40B4-BE49-F238E27FC236}">
                <a16:creationId xmlns:a16="http://schemas.microsoft.com/office/drawing/2014/main" id="{35297EC5-578C-41D5-0AD0-BCD4389D4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8436" name="Group">
            <a:extLst>
              <a:ext uri="{FF2B5EF4-FFF2-40B4-BE49-F238E27FC236}">
                <a16:creationId xmlns:a16="http://schemas.microsoft.com/office/drawing/2014/main" id="{7F4E04B5-F2BF-D3CC-C2CA-F40EE6AA557D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1124" name="Rectangle">
              <a:extLst>
                <a:ext uri="{FF2B5EF4-FFF2-40B4-BE49-F238E27FC236}">
                  <a16:creationId xmlns:a16="http://schemas.microsoft.com/office/drawing/2014/main" id="{74CF8BB2-4587-9D70-A3AC-93EA3A36260B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8472" name="Line Line" descr="Line Line">
              <a:extLst>
                <a:ext uri="{FF2B5EF4-FFF2-40B4-BE49-F238E27FC236}">
                  <a16:creationId xmlns:a16="http://schemas.microsoft.com/office/drawing/2014/main" id="{E034F698-A5C3-BFE1-A801-9127D45A5E0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3" name="Line Line" descr="Line Line">
              <a:extLst>
                <a:ext uri="{FF2B5EF4-FFF2-40B4-BE49-F238E27FC236}">
                  <a16:creationId xmlns:a16="http://schemas.microsoft.com/office/drawing/2014/main" id="{DE89E17F-8469-DA6F-A99E-56ECB84E8A6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4" name="Line Line" descr="Line Line">
              <a:extLst>
                <a:ext uri="{FF2B5EF4-FFF2-40B4-BE49-F238E27FC236}">
                  <a16:creationId xmlns:a16="http://schemas.microsoft.com/office/drawing/2014/main" id="{0F6E2B5B-9909-D55B-DC2E-40F47F5FCF7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5" name="Line Line" descr="Line Line">
              <a:extLst>
                <a:ext uri="{FF2B5EF4-FFF2-40B4-BE49-F238E27FC236}">
                  <a16:creationId xmlns:a16="http://schemas.microsoft.com/office/drawing/2014/main" id="{1D69F427-E916-CA0F-322C-7522F914E50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6" name="Line Line" descr="Line Line">
              <a:extLst>
                <a:ext uri="{FF2B5EF4-FFF2-40B4-BE49-F238E27FC236}">
                  <a16:creationId xmlns:a16="http://schemas.microsoft.com/office/drawing/2014/main" id="{A19FCEDA-0E6D-2BD1-154B-51A4D03AE6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7" name="Line Line" descr="Line Line">
              <a:extLst>
                <a:ext uri="{FF2B5EF4-FFF2-40B4-BE49-F238E27FC236}">
                  <a16:creationId xmlns:a16="http://schemas.microsoft.com/office/drawing/2014/main" id="{963195C5-9AFE-ECF5-9B9D-FCDEEDCFED2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7" name="Group">
            <a:extLst>
              <a:ext uri="{FF2B5EF4-FFF2-40B4-BE49-F238E27FC236}">
                <a16:creationId xmlns:a16="http://schemas.microsoft.com/office/drawing/2014/main" id="{4744AC00-C438-D1AF-F056-F6DAEEDBC226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1138" name="Rectangle">
              <a:extLst>
                <a:ext uri="{FF2B5EF4-FFF2-40B4-BE49-F238E27FC236}">
                  <a16:creationId xmlns:a16="http://schemas.microsoft.com/office/drawing/2014/main" id="{C4EC8547-E8F0-2180-CA47-69B3618FE95B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39" name="Line">
              <a:extLst>
                <a:ext uri="{FF2B5EF4-FFF2-40B4-BE49-F238E27FC236}">
                  <a16:creationId xmlns:a16="http://schemas.microsoft.com/office/drawing/2014/main" id="{B5D15E92-1AA5-3F42-9CB1-0A037D1A5308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40" name="Line">
              <a:extLst>
                <a:ext uri="{FF2B5EF4-FFF2-40B4-BE49-F238E27FC236}">
                  <a16:creationId xmlns:a16="http://schemas.microsoft.com/office/drawing/2014/main" id="{B84744DC-A0B5-8A64-D858-C6BA46CFF1A0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41" name="Line">
              <a:extLst>
                <a:ext uri="{FF2B5EF4-FFF2-40B4-BE49-F238E27FC236}">
                  <a16:creationId xmlns:a16="http://schemas.microsoft.com/office/drawing/2014/main" id="{3286FDCD-65B6-82B5-9204-BD3602DCADC3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42" name="Line">
              <a:extLst>
                <a:ext uri="{FF2B5EF4-FFF2-40B4-BE49-F238E27FC236}">
                  <a16:creationId xmlns:a16="http://schemas.microsoft.com/office/drawing/2014/main" id="{7B6585E1-A6CE-C4BE-7748-56488046F367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43" name="Line">
              <a:extLst>
                <a:ext uri="{FF2B5EF4-FFF2-40B4-BE49-F238E27FC236}">
                  <a16:creationId xmlns:a16="http://schemas.microsoft.com/office/drawing/2014/main" id="{FF42D21A-B0A7-CC23-3B5A-5FACA4C5B259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44" name="Line">
              <a:extLst>
                <a:ext uri="{FF2B5EF4-FFF2-40B4-BE49-F238E27FC236}">
                  <a16:creationId xmlns:a16="http://schemas.microsoft.com/office/drawing/2014/main" id="{E53A2E80-D5CA-6601-AFEC-E65706C8DAA5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45" name="Line">
              <a:extLst>
                <a:ext uri="{FF2B5EF4-FFF2-40B4-BE49-F238E27FC236}">
                  <a16:creationId xmlns:a16="http://schemas.microsoft.com/office/drawing/2014/main" id="{53FFE08D-CC09-AAD6-1D0E-DC49C3C7D521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46" name="Line">
              <a:extLst>
                <a:ext uri="{FF2B5EF4-FFF2-40B4-BE49-F238E27FC236}">
                  <a16:creationId xmlns:a16="http://schemas.microsoft.com/office/drawing/2014/main" id="{1CD6FEB2-9BF2-96A3-FF9B-215A2041118D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47" name="Line">
              <a:extLst>
                <a:ext uri="{FF2B5EF4-FFF2-40B4-BE49-F238E27FC236}">
                  <a16:creationId xmlns:a16="http://schemas.microsoft.com/office/drawing/2014/main" id="{0173476B-A518-74C8-D7B9-47DC20202D2C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48" name="Line">
              <a:extLst>
                <a:ext uri="{FF2B5EF4-FFF2-40B4-BE49-F238E27FC236}">
                  <a16:creationId xmlns:a16="http://schemas.microsoft.com/office/drawing/2014/main" id="{D8C858DD-6A01-8ED4-0E08-39AE3F640431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49" name="Line">
              <a:extLst>
                <a:ext uri="{FF2B5EF4-FFF2-40B4-BE49-F238E27FC236}">
                  <a16:creationId xmlns:a16="http://schemas.microsoft.com/office/drawing/2014/main" id="{E6C1142C-B533-2304-4AC8-BB37FDA66B8E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50" name="Line">
              <a:extLst>
                <a:ext uri="{FF2B5EF4-FFF2-40B4-BE49-F238E27FC236}">
                  <a16:creationId xmlns:a16="http://schemas.microsoft.com/office/drawing/2014/main" id="{BA8BC213-C058-D043-123A-227C7CD44E86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51" name="Line">
              <a:extLst>
                <a:ext uri="{FF2B5EF4-FFF2-40B4-BE49-F238E27FC236}">
                  <a16:creationId xmlns:a16="http://schemas.microsoft.com/office/drawing/2014/main" id="{EB2F4609-5A62-3FA1-AC96-141456E97086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52" name="Line">
              <a:extLst>
                <a:ext uri="{FF2B5EF4-FFF2-40B4-BE49-F238E27FC236}">
                  <a16:creationId xmlns:a16="http://schemas.microsoft.com/office/drawing/2014/main" id="{79115074-2309-2461-6AD2-1C900F614821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53" name="Line">
              <a:extLst>
                <a:ext uri="{FF2B5EF4-FFF2-40B4-BE49-F238E27FC236}">
                  <a16:creationId xmlns:a16="http://schemas.microsoft.com/office/drawing/2014/main" id="{D0FEBB80-333F-8C5B-16AB-E465639357E4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54" name="Line">
              <a:extLst>
                <a:ext uri="{FF2B5EF4-FFF2-40B4-BE49-F238E27FC236}">
                  <a16:creationId xmlns:a16="http://schemas.microsoft.com/office/drawing/2014/main" id="{E6143D35-28CB-D84B-E2F2-7C9F940CDF5F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55" name="Line">
              <a:extLst>
                <a:ext uri="{FF2B5EF4-FFF2-40B4-BE49-F238E27FC236}">
                  <a16:creationId xmlns:a16="http://schemas.microsoft.com/office/drawing/2014/main" id="{40EFCD97-AC77-424C-F5FB-0973396581A3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157" name="Rectangle">
            <a:extLst>
              <a:ext uri="{FF2B5EF4-FFF2-40B4-BE49-F238E27FC236}">
                <a16:creationId xmlns:a16="http://schemas.microsoft.com/office/drawing/2014/main" id="{8602EE57-4E15-6A54-6883-7A194AB38B97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158" name="Arrow">
            <a:extLst>
              <a:ext uri="{FF2B5EF4-FFF2-40B4-BE49-F238E27FC236}">
                <a16:creationId xmlns:a16="http://schemas.microsoft.com/office/drawing/2014/main" id="{D5201A7F-2627-911C-A78B-D194187B7328}"/>
              </a:ext>
            </a:extLst>
          </p:cNvPr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8440" name="process">
            <a:extLst>
              <a:ext uri="{FF2B5EF4-FFF2-40B4-BE49-F238E27FC236}">
                <a16:creationId xmlns:a16="http://schemas.microsoft.com/office/drawing/2014/main" id="{BA13125F-CE26-C0FD-26EE-01E0256D6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19463"/>
            <a:ext cx="1181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</a:t>
            </a:r>
          </a:p>
        </p:txBody>
      </p:sp>
      <p:sp>
        <p:nvSpPr>
          <p:cNvPr id="1160" name="Rectangle">
            <a:extLst>
              <a:ext uri="{FF2B5EF4-FFF2-40B4-BE49-F238E27FC236}">
                <a16:creationId xmlns:a16="http://schemas.microsoft.com/office/drawing/2014/main" id="{29DF6D58-E875-02AD-DA7E-335FB4656175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8442" name="Multi-Core Processor (CPU)">
            <a:extLst>
              <a:ext uri="{FF2B5EF4-FFF2-40B4-BE49-F238E27FC236}">
                <a16:creationId xmlns:a16="http://schemas.microsoft.com/office/drawing/2014/main" id="{FEF17002-8F8B-1327-484E-5993D5FDA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18443" name="Core…">
            <a:extLst>
              <a:ext uri="{FF2B5EF4-FFF2-40B4-BE49-F238E27FC236}">
                <a16:creationId xmlns:a16="http://schemas.microsoft.com/office/drawing/2014/main" id="{8CA33321-45A6-F96C-E154-2455453A0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8444" name="Core…">
            <a:extLst>
              <a:ext uri="{FF2B5EF4-FFF2-40B4-BE49-F238E27FC236}">
                <a16:creationId xmlns:a16="http://schemas.microsoft.com/office/drawing/2014/main" id="{0C3F5C86-711D-AB36-B794-F88A08F03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8445" name="(1) Thread-level Parallelism">
            <a:extLst>
              <a:ext uri="{FF2B5EF4-FFF2-40B4-BE49-F238E27FC236}">
                <a16:creationId xmlns:a16="http://schemas.microsoft.com/office/drawing/2014/main" id="{04B2F92D-CF48-F363-EAB7-F5142CFC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958850"/>
            <a:ext cx="4384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(1) Thread-level Parallelism</a:t>
            </a:r>
          </a:p>
        </p:txBody>
      </p:sp>
      <p:sp>
        <p:nvSpPr>
          <p:cNvPr id="1165" name="Arrow">
            <a:extLst>
              <a:ext uri="{FF2B5EF4-FFF2-40B4-BE49-F238E27FC236}">
                <a16:creationId xmlns:a16="http://schemas.microsoft.com/office/drawing/2014/main" id="{1FB5EC45-5EBD-31A4-268C-F6D9B74C9D68}"/>
              </a:ext>
            </a:extLst>
          </p:cNvPr>
          <p:cNvSpPr/>
          <p:nvPr/>
        </p:nvSpPr>
        <p:spPr>
          <a:xfrm>
            <a:off x="749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166" name="Arrow">
            <a:extLst>
              <a:ext uri="{FF2B5EF4-FFF2-40B4-BE49-F238E27FC236}">
                <a16:creationId xmlns:a16="http://schemas.microsoft.com/office/drawing/2014/main" id="{A46EE0B3-2D28-AF07-5019-9D7CC983344C}"/>
              </a:ext>
            </a:extLst>
          </p:cNvPr>
          <p:cNvSpPr/>
          <p:nvPr/>
        </p:nvSpPr>
        <p:spPr>
          <a:xfrm>
            <a:off x="749300" y="544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167" name="Arrow">
            <a:extLst>
              <a:ext uri="{FF2B5EF4-FFF2-40B4-BE49-F238E27FC236}">
                <a16:creationId xmlns:a16="http://schemas.microsoft.com/office/drawing/2014/main" id="{4AB28FA3-9E19-9D5F-A32C-0AD00322B8EF}"/>
              </a:ext>
            </a:extLst>
          </p:cNvPr>
          <p:cNvSpPr/>
          <p:nvPr/>
        </p:nvSpPr>
        <p:spPr>
          <a:xfrm>
            <a:off x="660400" y="5461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8449" name="1">
            <a:extLst>
              <a:ext uri="{FF2B5EF4-FFF2-40B4-BE49-F238E27FC236}">
                <a16:creationId xmlns:a16="http://schemas.microsoft.com/office/drawing/2014/main" id="{4D3C54B5-F15C-6AAC-C58E-30F5518F3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229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</p:txBody>
      </p:sp>
      <p:sp>
        <p:nvSpPr>
          <p:cNvPr id="18450" name="2">
            <a:extLst>
              <a:ext uri="{FF2B5EF4-FFF2-40B4-BE49-F238E27FC236}">
                <a16:creationId xmlns:a16="http://schemas.microsoft.com/office/drawing/2014/main" id="{2E008B6C-0EAC-0F85-77BE-DB9ADB64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737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</p:txBody>
      </p:sp>
      <p:sp>
        <p:nvSpPr>
          <p:cNvPr id="18451" name="3">
            <a:extLst>
              <a:ext uri="{FF2B5EF4-FFF2-40B4-BE49-F238E27FC236}">
                <a16:creationId xmlns:a16="http://schemas.microsoft.com/office/drawing/2014/main" id="{94383443-A0F8-9FD6-D89C-44AC5017B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5499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3</a:t>
            </a:r>
          </a:p>
        </p:txBody>
      </p:sp>
      <p:sp>
        <p:nvSpPr>
          <p:cNvPr id="18452" name="Threads give us multiple instruction pointers in a process, allowing us to execute multiple parts of the code, at the same time!">
            <a:extLst>
              <a:ext uri="{FF2B5EF4-FFF2-40B4-BE49-F238E27FC236}">
                <a16:creationId xmlns:a16="http://schemas.microsoft.com/office/drawing/2014/main" id="{FDCE533E-A6A7-689A-1635-1A29FB311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3859213"/>
            <a:ext cx="56483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Threads give us multiple instruction pointers in a process, allowing us to execute multiple parts of the code, at the same time!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de">
            <a:extLst>
              <a:ext uri="{FF2B5EF4-FFF2-40B4-BE49-F238E27FC236}">
                <a16:creationId xmlns:a16="http://schemas.microsoft.com/office/drawing/2014/main" id="{342F9A1C-A6D8-FBEA-C86D-C85CB671B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9459" name="Data">
            <a:extLst>
              <a:ext uri="{FF2B5EF4-FFF2-40B4-BE49-F238E27FC236}">
                <a16:creationId xmlns:a16="http://schemas.microsoft.com/office/drawing/2014/main" id="{F1EB81C8-3B07-5740-C4F5-38CF79AA2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9460" name="Group">
            <a:extLst>
              <a:ext uri="{FF2B5EF4-FFF2-40B4-BE49-F238E27FC236}">
                <a16:creationId xmlns:a16="http://schemas.microsoft.com/office/drawing/2014/main" id="{1C003D86-45C8-AB51-B4EA-7D297AAD39C3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1175" name="Rectangle">
              <a:extLst>
                <a:ext uri="{FF2B5EF4-FFF2-40B4-BE49-F238E27FC236}">
                  <a16:creationId xmlns:a16="http://schemas.microsoft.com/office/drawing/2014/main" id="{1358DE80-5E16-372F-96A5-69F07FA51B9B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9499" name="Line Line" descr="Line Line">
              <a:extLst>
                <a:ext uri="{FF2B5EF4-FFF2-40B4-BE49-F238E27FC236}">
                  <a16:creationId xmlns:a16="http://schemas.microsoft.com/office/drawing/2014/main" id="{472F9123-362D-3CCF-96D6-06F93106C1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0" name="Line Line" descr="Line Line">
              <a:extLst>
                <a:ext uri="{FF2B5EF4-FFF2-40B4-BE49-F238E27FC236}">
                  <a16:creationId xmlns:a16="http://schemas.microsoft.com/office/drawing/2014/main" id="{70F958F6-0E7B-D4E2-E4B3-06639EA5310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1" name="Line Line" descr="Line Line">
              <a:extLst>
                <a:ext uri="{FF2B5EF4-FFF2-40B4-BE49-F238E27FC236}">
                  <a16:creationId xmlns:a16="http://schemas.microsoft.com/office/drawing/2014/main" id="{C27F30C5-AAA0-B7BC-5432-7D3847EC35E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2" name="Line Line" descr="Line Line">
              <a:extLst>
                <a:ext uri="{FF2B5EF4-FFF2-40B4-BE49-F238E27FC236}">
                  <a16:creationId xmlns:a16="http://schemas.microsoft.com/office/drawing/2014/main" id="{693D1F69-6BE7-30F7-8889-E79543C9DEB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3" name="Line Line" descr="Line Line">
              <a:extLst>
                <a:ext uri="{FF2B5EF4-FFF2-40B4-BE49-F238E27FC236}">
                  <a16:creationId xmlns:a16="http://schemas.microsoft.com/office/drawing/2014/main" id="{B74666A3-0A86-CD87-BAF8-4DFE9AD3BF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4" name="Line Line" descr="Line Line">
              <a:extLst>
                <a:ext uri="{FF2B5EF4-FFF2-40B4-BE49-F238E27FC236}">
                  <a16:creationId xmlns:a16="http://schemas.microsoft.com/office/drawing/2014/main" id="{AEB61B40-1DA4-E0DC-904A-D40C5E9EA5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1" name="Group">
            <a:extLst>
              <a:ext uri="{FF2B5EF4-FFF2-40B4-BE49-F238E27FC236}">
                <a16:creationId xmlns:a16="http://schemas.microsoft.com/office/drawing/2014/main" id="{AEF93B2F-1317-F034-959A-F66BD46C003E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1189" name="Rectangle">
              <a:extLst>
                <a:ext uri="{FF2B5EF4-FFF2-40B4-BE49-F238E27FC236}">
                  <a16:creationId xmlns:a16="http://schemas.microsoft.com/office/drawing/2014/main" id="{E91FB47B-3E0C-77EC-20E7-74D04CFECA2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90" name="Line">
              <a:extLst>
                <a:ext uri="{FF2B5EF4-FFF2-40B4-BE49-F238E27FC236}">
                  <a16:creationId xmlns:a16="http://schemas.microsoft.com/office/drawing/2014/main" id="{617F366E-751D-C659-B6EC-DC2E10DC74F2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91" name="Line">
              <a:extLst>
                <a:ext uri="{FF2B5EF4-FFF2-40B4-BE49-F238E27FC236}">
                  <a16:creationId xmlns:a16="http://schemas.microsoft.com/office/drawing/2014/main" id="{CDEFD7A1-C9DE-5043-0B0C-5E9C8D68DB4F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92" name="Line">
              <a:extLst>
                <a:ext uri="{FF2B5EF4-FFF2-40B4-BE49-F238E27FC236}">
                  <a16:creationId xmlns:a16="http://schemas.microsoft.com/office/drawing/2014/main" id="{CE914E08-0DA4-5F47-144E-3FDAB8E32425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93" name="Line">
              <a:extLst>
                <a:ext uri="{FF2B5EF4-FFF2-40B4-BE49-F238E27FC236}">
                  <a16:creationId xmlns:a16="http://schemas.microsoft.com/office/drawing/2014/main" id="{73617D6B-7DA2-CA8E-820B-21488E9C7AD5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94" name="Line">
              <a:extLst>
                <a:ext uri="{FF2B5EF4-FFF2-40B4-BE49-F238E27FC236}">
                  <a16:creationId xmlns:a16="http://schemas.microsoft.com/office/drawing/2014/main" id="{2490337F-EC9F-2CFF-6544-585AD0474F9B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95" name="Line">
              <a:extLst>
                <a:ext uri="{FF2B5EF4-FFF2-40B4-BE49-F238E27FC236}">
                  <a16:creationId xmlns:a16="http://schemas.microsoft.com/office/drawing/2014/main" id="{CFBF22A2-EABB-589A-C288-DA1969AC26DE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96" name="Line">
              <a:extLst>
                <a:ext uri="{FF2B5EF4-FFF2-40B4-BE49-F238E27FC236}">
                  <a16:creationId xmlns:a16="http://schemas.microsoft.com/office/drawing/2014/main" id="{82E9B849-85CA-5A72-0F84-E6560F96F948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97" name="Line">
              <a:extLst>
                <a:ext uri="{FF2B5EF4-FFF2-40B4-BE49-F238E27FC236}">
                  <a16:creationId xmlns:a16="http://schemas.microsoft.com/office/drawing/2014/main" id="{2AF8E78D-A312-B837-8468-4ED50E244EB5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98" name="Line">
              <a:extLst>
                <a:ext uri="{FF2B5EF4-FFF2-40B4-BE49-F238E27FC236}">
                  <a16:creationId xmlns:a16="http://schemas.microsoft.com/office/drawing/2014/main" id="{2A1FE0D6-F9C6-10D9-C010-EFDB63B601FC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199" name="Line">
              <a:extLst>
                <a:ext uri="{FF2B5EF4-FFF2-40B4-BE49-F238E27FC236}">
                  <a16:creationId xmlns:a16="http://schemas.microsoft.com/office/drawing/2014/main" id="{A8B85853-72A5-B47A-F146-7A6E5AE03196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00" name="Line">
              <a:extLst>
                <a:ext uri="{FF2B5EF4-FFF2-40B4-BE49-F238E27FC236}">
                  <a16:creationId xmlns:a16="http://schemas.microsoft.com/office/drawing/2014/main" id="{F440139D-1EFE-7A27-33A8-53568F02F35E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01" name="Line">
              <a:extLst>
                <a:ext uri="{FF2B5EF4-FFF2-40B4-BE49-F238E27FC236}">
                  <a16:creationId xmlns:a16="http://schemas.microsoft.com/office/drawing/2014/main" id="{8A299271-0400-58D9-6BEA-AF252C3E879B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02" name="Line">
              <a:extLst>
                <a:ext uri="{FF2B5EF4-FFF2-40B4-BE49-F238E27FC236}">
                  <a16:creationId xmlns:a16="http://schemas.microsoft.com/office/drawing/2014/main" id="{63F06483-42EA-63C9-6E7A-A57C9BD24A7D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03" name="Line">
              <a:extLst>
                <a:ext uri="{FF2B5EF4-FFF2-40B4-BE49-F238E27FC236}">
                  <a16:creationId xmlns:a16="http://schemas.microsoft.com/office/drawing/2014/main" id="{4B1B3D70-0A10-5343-5298-1BB66A98F6B1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04" name="Line">
              <a:extLst>
                <a:ext uri="{FF2B5EF4-FFF2-40B4-BE49-F238E27FC236}">
                  <a16:creationId xmlns:a16="http://schemas.microsoft.com/office/drawing/2014/main" id="{401357B9-8AEA-8572-2788-A304A7EF0293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05" name="Line">
              <a:extLst>
                <a:ext uri="{FF2B5EF4-FFF2-40B4-BE49-F238E27FC236}">
                  <a16:creationId xmlns:a16="http://schemas.microsoft.com/office/drawing/2014/main" id="{2747C463-F0F4-BED9-C173-A85D9C72916D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06" name="Line">
              <a:extLst>
                <a:ext uri="{FF2B5EF4-FFF2-40B4-BE49-F238E27FC236}">
                  <a16:creationId xmlns:a16="http://schemas.microsoft.com/office/drawing/2014/main" id="{53F10FCF-B3E7-1194-F362-A4FAB87D3FC4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208" name="Rectangle">
            <a:extLst>
              <a:ext uri="{FF2B5EF4-FFF2-40B4-BE49-F238E27FC236}">
                <a16:creationId xmlns:a16="http://schemas.microsoft.com/office/drawing/2014/main" id="{B527D5E6-A3B2-F6A9-4344-77597AE60BC9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09" name="Arrow">
            <a:extLst>
              <a:ext uri="{FF2B5EF4-FFF2-40B4-BE49-F238E27FC236}">
                <a16:creationId xmlns:a16="http://schemas.microsoft.com/office/drawing/2014/main" id="{0B2D2BBD-3C27-02AD-9038-6EE1E64256EF}"/>
              </a:ext>
            </a:extLst>
          </p:cNvPr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9464" name="process">
            <a:extLst>
              <a:ext uri="{FF2B5EF4-FFF2-40B4-BE49-F238E27FC236}">
                <a16:creationId xmlns:a16="http://schemas.microsoft.com/office/drawing/2014/main" id="{C649A587-CA16-2125-8408-1E1163A96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19463"/>
            <a:ext cx="1181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</a:t>
            </a:r>
          </a:p>
        </p:txBody>
      </p:sp>
      <p:sp>
        <p:nvSpPr>
          <p:cNvPr id="1211" name="Rectangle">
            <a:extLst>
              <a:ext uri="{FF2B5EF4-FFF2-40B4-BE49-F238E27FC236}">
                <a16:creationId xmlns:a16="http://schemas.microsoft.com/office/drawing/2014/main" id="{8E94A857-3012-C53F-82D0-F4D895538CF8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9466" name="Multi-Core Processor (CPU)">
            <a:extLst>
              <a:ext uri="{FF2B5EF4-FFF2-40B4-BE49-F238E27FC236}">
                <a16:creationId xmlns:a16="http://schemas.microsoft.com/office/drawing/2014/main" id="{B6B94AB1-79D0-E92C-9539-52130C8BD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19467" name="Core…">
            <a:extLst>
              <a:ext uri="{FF2B5EF4-FFF2-40B4-BE49-F238E27FC236}">
                <a16:creationId xmlns:a16="http://schemas.microsoft.com/office/drawing/2014/main" id="{7A319E1A-4D82-7CD8-77CD-FF0CFE247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9468" name="Core…">
            <a:extLst>
              <a:ext uri="{FF2B5EF4-FFF2-40B4-BE49-F238E27FC236}">
                <a16:creationId xmlns:a16="http://schemas.microsoft.com/office/drawing/2014/main" id="{DBE02AF8-1889-184B-70E3-A3D82B25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215" name="Line">
            <a:extLst>
              <a:ext uri="{FF2B5EF4-FFF2-40B4-BE49-F238E27FC236}">
                <a16:creationId xmlns:a16="http://schemas.microsoft.com/office/drawing/2014/main" id="{4F47045A-55DF-A598-9F5B-FE61CFD4BE16}"/>
              </a:ext>
            </a:extLst>
          </p:cNvPr>
          <p:cNvSpPr/>
          <p:nvPr/>
        </p:nvSpPr>
        <p:spPr>
          <a:xfrm rot="14868812">
            <a:off x="-611981" y="5474494"/>
            <a:ext cx="2816225" cy="1042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0" extrusionOk="0">
                <a:moveTo>
                  <a:pt x="0" y="7138"/>
                </a:moveTo>
                <a:cubicBezTo>
                  <a:pt x="3206" y="-57"/>
                  <a:pt x="8417" y="-1930"/>
                  <a:pt x="13142" y="2056"/>
                </a:cubicBezTo>
                <a:cubicBezTo>
                  <a:pt x="17012" y="5320"/>
                  <a:pt x="19979" y="11967"/>
                  <a:pt x="21600" y="1967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16" name="Line">
            <a:extLst>
              <a:ext uri="{FF2B5EF4-FFF2-40B4-BE49-F238E27FC236}">
                <a16:creationId xmlns:a16="http://schemas.microsoft.com/office/drawing/2014/main" id="{BBFA114D-47D7-D6D6-B85A-DEA9CD3062BC}"/>
              </a:ext>
            </a:extLst>
          </p:cNvPr>
          <p:cNvSpPr/>
          <p:nvPr/>
        </p:nvSpPr>
        <p:spPr>
          <a:xfrm rot="12898434">
            <a:off x="11113" y="6048375"/>
            <a:ext cx="4094162" cy="124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1" h="19162" extrusionOk="0">
                <a:moveTo>
                  <a:pt x="0" y="19162"/>
                </a:moveTo>
                <a:cubicBezTo>
                  <a:pt x="2993" y="14402"/>
                  <a:pt x="5923" y="9979"/>
                  <a:pt x="8854" y="5800"/>
                </a:cubicBezTo>
                <a:cubicBezTo>
                  <a:pt x="11686" y="1762"/>
                  <a:pt x="14915" y="-2438"/>
                  <a:pt x="18022" y="1709"/>
                </a:cubicBezTo>
                <a:cubicBezTo>
                  <a:pt x="20287" y="4733"/>
                  <a:pt x="21600" y="11894"/>
                  <a:pt x="21228" y="19162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9471" name="Running: 1, 2…">
            <a:extLst>
              <a:ext uri="{FF2B5EF4-FFF2-40B4-BE49-F238E27FC236}">
                <a16:creationId xmlns:a16="http://schemas.microsoft.com/office/drawing/2014/main" id="{688E9886-94CC-F94F-1180-A131FAC88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7599363"/>
            <a:ext cx="249078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>
            <a:spAutoFit/>
          </a:bodyPr>
          <a:lstStyle/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Running: 1, 2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Ready:   3, 4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Blocked:</a:t>
            </a:r>
          </a:p>
        </p:txBody>
      </p:sp>
      <p:sp>
        <p:nvSpPr>
          <p:cNvPr id="19472" name="(1) Thread-level Parallelism">
            <a:extLst>
              <a:ext uri="{FF2B5EF4-FFF2-40B4-BE49-F238E27FC236}">
                <a16:creationId xmlns:a16="http://schemas.microsoft.com/office/drawing/2014/main" id="{8CA0AE0C-030B-2630-45DD-613BE7B0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958850"/>
            <a:ext cx="4384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(1) Thread-level Parallelism</a:t>
            </a:r>
          </a:p>
        </p:txBody>
      </p:sp>
      <p:sp>
        <p:nvSpPr>
          <p:cNvPr id="1219" name="Arrow">
            <a:extLst>
              <a:ext uri="{FF2B5EF4-FFF2-40B4-BE49-F238E27FC236}">
                <a16:creationId xmlns:a16="http://schemas.microsoft.com/office/drawing/2014/main" id="{D467BCF3-3FF9-D44E-C01C-F04189C16B3D}"/>
              </a:ext>
            </a:extLst>
          </p:cNvPr>
          <p:cNvSpPr/>
          <p:nvPr/>
        </p:nvSpPr>
        <p:spPr>
          <a:xfrm>
            <a:off x="749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20" name="Arrow">
            <a:extLst>
              <a:ext uri="{FF2B5EF4-FFF2-40B4-BE49-F238E27FC236}">
                <a16:creationId xmlns:a16="http://schemas.microsoft.com/office/drawing/2014/main" id="{289BFEA5-1D34-76FF-28D8-F0E4B83029F6}"/>
              </a:ext>
            </a:extLst>
          </p:cNvPr>
          <p:cNvSpPr/>
          <p:nvPr/>
        </p:nvSpPr>
        <p:spPr>
          <a:xfrm>
            <a:off x="749300" y="544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21" name="Arrow">
            <a:extLst>
              <a:ext uri="{FF2B5EF4-FFF2-40B4-BE49-F238E27FC236}">
                <a16:creationId xmlns:a16="http://schemas.microsoft.com/office/drawing/2014/main" id="{06B457B3-F0BE-C874-0846-38FCFE3ECC7A}"/>
              </a:ext>
            </a:extLst>
          </p:cNvPr>
          <p:cNvSpPr/>
          <p:nvPr/>
        </p:nvSpPr>
        <p:spPr>
          <a:xfrm>
            <a:off x="660400" y="5461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9476" name="1">
            <a:extLst>
              <a:ext uri="{FF2B5EF4-FFF2-40B4-BE49-F238E27FC236}">
                <a16:creationId xmlns:a16="http://schemas.microsoft.com/office/drawing/2014/main" id="{D60F7555-0FAE-DBF4-F48E-F4D69E527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229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</p:txBody>
      </p:sp>
      <p:sp>
        <p:nvSpPr>
          <p:cNvPr id="19477" name="2">
            <a:extLst>
              <a:ext uri="{FF2B5EF4-FFF2-40B4-BE49-F238E27FC236}">
                <a16:creationId xmlns:a16="http://schemas.microsoft.com/office/drawing/2014/main" id="{6396255C-6860-8AB9-D3B4-8BD096885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737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</p:txBody>
      </p:sp>
      <p:sp>
        <p:nvSpPr>
          <p:cNvPr id="19478" name="3">
            <a:extLst>
              <a:ext uri="{FF2B5EF4-FFF2-40B4-BE49-F238E27FC236}">
                <a16:creationId xmlns:a16="http://schemas.microsoft.com/office/drawing/2014/main" id="{1B52B092-D994-DE41-BE27-4A2886564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5499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3</a:t>
            </a:r>
          </a:p>
        </p:txBody>
      </p:sp>
      <p:sp>
        <p:nvSpPr>
          <p:cNvPr id="1225" name="In general, threads help:…">
            <a:extLst>
              <a:ext uri="{FF2B5EF4-FFF2-40B4-BE49-F238E27FC236}">
                <a16:creationId xmlns:a16="http://schemas.microsoft.com/office/drawing/2014/main" id="{C4A98486-446F-AF2F-ADBC-4F6C9115A6FD}"/>
              </a:ext>
            </a:extLst>
          </p:cNvPr>
          <p:cNvSpPr txBox="1"/>
          <p:nvPr/>
        </p:nvSpPr>
        <p:spPr>
          <a:xfrm>
            <a:off x="5586413" y="3859213"/>
            <a:ext cx="5705475" cy="1168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/>
              <a:t>In general, threads help:</a:t>
            </a:r>
          </a:p>
          <a:p>
            <a:pPr marL="571500" indent="-381000" eaLnBrk="1" fontAlgn="auto">
              <a:spcBef>
                <a:spcPts val="0"/>
              </a:spcBef>
              <a:spcAft>
                <a:spcPts val="0"/>
              </a:spcAft>
              <a:buSzPct val="100000"/>
              <a:buFontTx/>
              <a:buChar char="•"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use multiple cores</a:t>
            </a:r>
          </a:p>
          <a:p>
            <a:pPr marL="571500" indent="-381000" eaLnBrk="1" fontAlgn="auto">
              <a:spcBef>
                <a:spcPts val="0"/>
              </a:spcBef>
              <a:spcAft>
                <a:spcPts val="0"/>
              </a:spcAft>
              <a:buSzPct val="100000"/>
              <a:buFontTx/>
              <a:buChar char="•"/>
              <a:defRPr/>
            </a:pPr>
            <a:r>
              <a:rPr kern="0"/>
              <a:t>do useful work when threads are blocking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de">
            <a:extLst>
              <a:ext uri="{FF2B5EF4-FFF2-40B4-BE49-F238E27FC236}">
                <a16:creationId xmlns:a16="http://schemas.microsoft.com/office/drawing/2014/main" id="{EE0BEDA7-192C-5254-D476-CC5AC95D3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0483" name="Data">
            <a:extLst>
              <a:ext uri="{FF2B5EF4-FFF2-40B4-BE49-F238E27FC236}">
                <a16:creationId xmlns:a16="http://schemas.microsoft.com/office/drawing/2014/main" id="{CBF99FE5-1184-2BE6-37CD-9D84383B5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0484" name="Group">
            <a:extLst>
              <a:ext uri="{FF2B5EF4-FFF2-40B4-BE49-F238E27FC236}">
                <a16:creationId xmlns:a16="http://schemas.microsoft.com/office/drawing/2014/main" id="{61BF0D2F-B741-6B3F-42CE-752200DED1FA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1229" name="Rectangle">
              <a:extLst>
                <a:ext uri="{FF2B5EF4-FFF2-40B4-BE49-F238E27FC236}">
                  <a16:creationId xmlns:a16="http://schemas.microsoft.com/office/drawing/2014/main" id="{71EF2AE9-E1CA-F128-721B-6A8BB150805A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0523" name="Line Line" descr="Line Line">
              <a:extLst>
                <a:ext uri="{FF2B5EF4-FFF2-40B4-BE49-F238E27FC236}">
                  <a16:creationId xmlns:a16="http://schemas.microsoft.com/office/drawing/2014/main" id="{71D8FD9D-50AE-A564-F248-4BC05F2A420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4" name="Line Line" descr="Line Line">
              <a:extLst>
                <a:ext uri="{FF2B5EF4-FFF2-40B4-BE49-F238E27FC236}">
                  <a16:creationId xmlns:a16="http://schemas.microsoft.com/office/drawing/2014/main" id="{6DDDA7E6-08E5-942F-FF5F-8F7A4AC619E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5" name="Line Line" descr="Line Line">
              <a:extLst>
                <a:ext uri="{FF2B5EF4-FFF2-40B4-BE49-F238E27FC236}">
                  <a16:creationId xmlns:a16="http://schemas.microsoft.com/office/drawing/2014/main" id="{1DA26927-7AAA-F370-7243-9F8AA7B95B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6" name="Line Line" descr="Line Line">
              <a:extLst>
                <a:ext uri="{FF2B5EF4-FFF2-40B4-BE49-F238E27FC236}">
                  <a16:creationId xmlns:a16="http://schemas.microsoft.com/office/drawing/2014/main" id="{0890DA68-FD6E-DF80-0901-28B486BEB99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7" name="Line Line" descr="Line Line">
              <a:extLst>
                <a:ext uri="{FF2B5EF4-FFF2-40B4-BE49-F238E27FC236}">
                  <a16:creationId xmlns:a16="http://schemas.microsoft.com/office/drawing/2014/main" id="{F2E27C44-CB32-6BF3-3DFF-8E7892E7C45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8" name="Line Line" descr="Line Line">
              <a:extLst>
                <a:ext uri="{FF2B5EF4-FFF2-40B4-BE49-F238E27FC236}">
                  <a16:creationId xmlns:a16="http://schemas.microsoft.com/office/drawing/2014/main" id="{22FBC402-510A-BD3D-86C2-EF0E1F73EA2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5" name="Group">
            <a:extLst>
              <a:ext uri="{FF2B5EF4-FFF2-40B4-BE49-F238E27FC236}">
                <a16:creationId xmlns:a16="http://schemas.microsoft.com/office/drawing/2014/main" id="{CEE0E37C-1939-FF9A-A004-6CE8EE70D4F7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1243" name="Rectangle">
              <a:extLst>
                <a:ext uri="{FF2B5EF4-FFF2-40B4-BE49-F238E27FC236}">
                  <a16:creationId xmlns:a16="http://schemas.microsoft.com/office/drawing/2014/main" id="{52E58005-ADBF-69E3-1309-3C9612AA7E89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44" name="Line">
              <a:extLst>
                <a:ext uri="{FF2B5EF4-FFF2-40B4-BE49-F238E27FC236}">
                  <a16:creationId xmlns:a16="http://schemas.microsoft.com/office/drawing/2014/main" id="{EAE791C8-A055-A4B3-E837-7C767003E001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45" name="Line">
              <a:extLst>
                <a:ext uri="{FF2B5EF4-FFF2-40B4-BE49-F238E27FC236}">
                  <a16:creationId xmlns:a16="http://schemas.microsoft.com/office/drawing/2014/main" id="{B94B4D30-2DB2-35B8-CB41-969003E35697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46" name="Line">
              <a:extLst>
                <a:ext uri="{FF2B5EF4-FFF2-40B4-BE49-F238E27FC236}">
                  <a16:creationId xmlns:a16="http://schemas.microsoft.com/office/drawing/2014/main" id="{76A3A101-A3D2-EB6F-95D8-8158C0462E30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47" name="Line">
              <a:extLst>
                <a:ext uri="{FF2B5EF4-FFF2-40B4-BE49-F238E27FC236}">
                  <a16:creationId xmlns:a16="http://schemas.microsoft.com/office/drawing/2014/main" id="{BCA59A4B-4E4F-041E-F70E-E66F5E925945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48" name="Line">
              <a:extLst>
                <a:ext uri="{FF2B5EF4-FFF2-40B4-BE49-F238E27FC236}">
                  <a16:creationId xmlns:a16="http://schemas.microsoft.com/office/drawing/2014/main" id="{A68DFA3D-3D96-D03B-FCF1-5732F85E8C1E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49" name="Line">
              <a:extLst>
                <a:ext uri="{FF2B5EF4-FFF2-40B4-BE49-F238E27FC236}">
                  <a16:creationId xmlns:a16="http://schemas.microsoft.com/office/drawing/2014/main" id="{17D1BF94-9067-7DD1-3D9A-7AA6C66523E7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50" name="Line">
              <a:extLst>
                <a:ext uri="{FF2B5EF4-FFF2-40B4-BE49-F238E27FC236}">
                  <a16:creationId xmlns:a16="http://schemas.microsoft.com/office/drawing/2014/main" id="{0C3E43A3-7A90-0CC3-2541-93F0BBBCC375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51" name="Line">
              <a:extLst>
                <a:ext uri="{FF2B5EF4-FFF2-40B4-BE49-F238E27FC236}">
                  <a16:creationId xmlns:a16="http://schemas.microsoft.com/office/drawing/2014/main" id="{F0BD94EC-D797-A0D8-E83A-C8143AD2FD93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52" name="Line">
              <a:extLst>
                <a:ext uri="{FF2B5EF4-FFF2-40B4-BE49-F238E27FC236}">
                  <a16:creationId xmlns:a16="http://schemas.microsoft.com/office/drawing/2014/main" id="{26D37026-9605-E954-9D22-5724AA95B50C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53" name="Line">
              <a:extLst>
                <a:ext uri="{FF2B5EF4-FFF2-40B4-BE49-F238E27FC236}">
                  <a16:creationId xmlns:a16="http://schemas.microsoft.com/office/drawing/2014/main" id="{E02375CF-ADCF-B1BA-11A8-CFAB2270F730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54" name="Line">
              <a:extLst>
                <a:ext uri="{FF2B5EF4-FFF2-40B4-BE49-F238E27FC236}">
                  <a16:creationId xmlns:a16="http://schemas.microsoft.com/office/drawing/2014/main" id="{902AFA2D-3116-08CB-5902-AF69499CA35A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55" name="Line">
              <a:extLst>
                <a:ext uri="{FF2B5EF4-FFF2-40B4-BE49-F238E27FC236}">
                  <a16:creationId xmlns:a16="http://schemas.microsoft.com/office/drawing/2014/main" id="{0FF2EEC9-DD0B-8168-9FE3-FD034D95F655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56" name="Line">
              <a:extLst>
                <a:ext uri="{FF2B5EF4-FFF2-40B4-BE49-F238E27FC236}">
                  <a16:creationId xmlns:a16="http://schemas.microsoft.com/office/drawing/2014/main" id="{CE36A1C6-FDD6-BEF5-D9D0-9391091B6ECC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57" name="Line">
              <a:extLst>
                <a:ext uri="{FF2B5EF4-FFF2-40B4-BE49-F238E27FC236}">
                  <a16:creationId xmlns:a16="http://schemas.microsoft.com/office/drawing/2014/main" id="{5D6C07E6-1EFC-6C28-F123-9470E8D43E24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58" name="Line">
              <a:extLst>
                <a:ext uri="{FF2B5EF4-FFF2-40B4-BE49-F238E27FC236}">
                  <a16:creationId xmlns:a16="http://schemas.microsoft.com/office/drawing/2014/main" id="{02C62794-DFBA-2911-2551-6AE785DBD430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59" name="Line">
              <a:extLst>
                <a:ext uri="{FF2B5EF4-FFF2-40B4-BE49-F238E27FC236}">
                  <a16:creationId xmlns:a16="http://schemas.microsoft.com/office/drawing/2014/main" id="{80FE9B6C-0C55-DB9E-0714-8544ED723877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60" name="Line">
              <a:extLst>
                <a:ext uri="{FF2B5EF4-FFF2-40B4-BE49-F238E27FC236}">
                  <a16:creationId xmlns:a16="http://schemas.microsoft.com/office/drawing/2014/main" id="{E91C48F1-9FA7-DB1A-48E2-B99298730FC8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262" name="Rectangle">
            <a:extLst>
              <a:ext uri="{FF2B5EF4-FFF2-40B4-BE49-F238E27FC236}">
                <a16:creationId xmlns:a16="http://schemas.microsoft.com/office/drawing/2014/main" id="{1B2B58F4-D9C2-1231-A363-9DBD6F6A958C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63" name="Arrow">
            <a:extLst>
              <a:ext uri="{FF2B5EF4-FFF2-40B4-BE49-F238E27FC236}">
                <a16:creationId xmlns:a16="http://schemas.microsoft.com/office/drawing/2014/main" id="{BC7C5B35-E30E-F8BA-C404-4A586EA975D2}"/>
              </a:ext>
            </a:extLst>
          </p:cNvPr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0488" name="process">
            <a:extLst>
              <a:ext uri="{FF2B5EF4-FFF2-40B4-BE49-F238E27FC236}">
                <a16:creationId xmlns:a16="http://schemas.microsoft.com/office/drawing/2014/main" id="{67146EA8-8B92-1CC7-F59E-842D4345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19463"/>
            <a:ext cx="1181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</a:t>
            </a:r>
          </a:p>
        </p:txBody>
      </p:sp>
      <p:sp>
        <p:nvSpPr>
          <p:cNvPr id="1265" name="Rectangle">
            <a:extLst>
              <a:ext uri="{FF2B5EF4-FFF2-40B4-BE49-F238E27FC236}">
                <a16:creationId xmlns:a16="http://schemas.microsoft.com/office/drawing/2014/main" id="{3512499D-C81A-74B3-B5C0-CAFE47A8DD63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0490" name="Multi-Core Processor (CPU)">
            <a:extLst>
              <a:ext uri="{FF2B5EF4-FFF2-40B4-BE49-F238E27FC236}">
                <a16:creationId xmlns:a16="http://schemas.microsoft.com/office/drawing/2014/main" id="{1479E132-7C44-8C0A-94C7-37672C772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20491" name="Core…">
            <a:extLst>
              <a:ext uri="{FF2B5EF4-FFF2-40B4-BE49-F238E27FC236}">
                <a16:creationId xmlns:a16="http://schemas.microsoft.com/office/drawing/2014/main" id="{10F1F41B-799E-5636-24D4-4713E4868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0492" name="Core…">
            <a:extLst>
              <a:ext uri="{FF2B5EF4-FFF2-40B4-BE49-F238E27FC236}">
                <a16:creationId xmlns:a16="http://schemas.microsoft.com/office/drawing/2014/main" id="{9F124B96-AC2F-9258-E070-8FA1EFD49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269" name="Line">
            <a:extLst>
              <a:ext uri="{FF2B5EF4-FFF2-40B4-BE49-F238E27FC236}">
                <a16:creationId xmlns:a16="http://schemas.microsoft.com/office/drawing/2014/main" id="{EB4CA667-CF03-6C1E-5A43-D71B6A29B52F}"/>
              </a:ext>
            </a:extLst>
          </p:cNvPr>
          <p:cNvSpPr/>
          <p:nvPr/>
        </p:nvSpPr>
        <p:spPr>
          <a:xfrm rot="14868812">
            <a:off x="-611981" y="5474494"/>
            <a:ext cx="2816225" cy="1042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0" extrusionOk="0">
                <a:moveTo>
                  <a:pt x="0" y="7138"/>
                </a:moveTo>
                <a:cubicBezTo>
                  <a:pt x="3206" y="-57"/>
                  <a:pt x="8417" y="-1930"/>
                  <a:pt x="13142" y="2056"/>
                </a:cubicBezTo>
                <a:cubicBezTo>
                  <a:pt x="17012" y="5320"/>
                  <a:pt x="19979" y="11967"/>
                  <a:pt x="21600" y="1967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70" name="Line">
            <a:extLst>
              <a:ext uri="{FF2B5EF4-FFF2-40B4-BE49-F238E27FC236}">
                <a16:creationId xmlns:a16="http://schemas.microsoft.com/office/drawing/2014/main" id="{23E0AA79-7E01-702E-FBAB-3B88824928DE}"/>
              </a:ext>
            </a:extLst>
          </p:cNvPr>
          <p:cNvSpPr/>
          <p:nvPr/>
        </p:nvSpPr>
        <p:spPr>
          <a:xfrm rot="12898434">
            <a:off x="363538" y="6159500"/>
            <a:ext cx="3675062" cy="1343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358" extrusionOk="0">
                <a:moveTo>
                  <a:pt x="0" y="18358"/>
                </a:moveTo>
                <a:cubicBezTo>
                  <a:pt x="3547" y="14973"/>
                  <a:pt x="6865" y="11001"/>
                  <a:pt x="10005" y="6483"/>
                </a:cubicBezTo>
                <a:cubicBezTo>
                  <a:pt x="13395" y="1606"/>
                  <a:pt x="17478" y="-3242"/>
                  <a:pt x="20366" y="2847"/>
                </a:cubicBezTo>
                <a:cubicBezTo>
                  <a:pt x="21066" y="4325"/>
                  <a:pt x="21501" y="6364"/>
                  <a:pt x="21600" y="8551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0495" name="Running: 1, 3…">
            <a:extLst>
              <a:ext uri="{FF2B5EF4-FFF2-40B4-BE49-F238E27FC236}">
                <a16:creationId xmlns:a16="http://schemas.microsoft.com/office/drawing/2014/main" id="{51635999-7A3A-FC23-7881-9E91A298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7599363"/>
            <a:ext cx="249078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>
            <a:spAutoFit/>
          </a:bodyPr>
          <a:lstStyle/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Running: 1, 3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Ready:   4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Blocked: 2</a:t>
            </a:r>
          </a:p>
        </p:txBody>
      </p:sp>
      <p:sp>
        <p:nvSpPr>
          <p:cNvPr id="20496" name="(1) Thread-level Parallelism">
            <a:extLst>
              <a:ext uri="{FF2B5EF4-FFF2-40B4-BE49-F238E27FC236}">
                <a16:creationId xmlns:a16="http://schemas.microsoft.com/office/drawing/2014/main" id="{B670A175-7EFB-48C7-6BA2-6D7778C0E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958850"/>
            <a:ext cx="4384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(1) Thread-level Parallelism</a:t>
            </a:r>
          </a:p>
        </p:txBody>
      </p:sp>
      <p:sp>
        <p:nvSpPr>
          <p:cNvPr id="1273" name="Arrow">
            <a:extLst>
              <a:ext uri="{FF2B5EF4-FFF2-40B4-BE49-F238E27FC236}">
                <a16:creationId xmlns:a16="http://schemas.microsoft.com/office/drawing/2014/main" id="{133F15EC-154C-EF95-DD46-D6D10CC692C2}"/>
              </a:ext>
            </a:extLst>
          </p:cNvPr>
          <p:cNvSpPr/>
          <p:nvPr/>
        </p:nvSpPr>
        <p:spPr>
          <a:xfrm>
            <a:off x="749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74" name="Arrow">
            <a:extLst>
              <a:ext uri="{FF2B5EF4-FFF2-40B4-BE49-F238E27FC236}">
                <a16:creationId xmlns:a16="http://schemas.microsoft.com/office/drawing/2014/main" id="{49520E23-7F8F-F599-7A0B-09DD1384E01E}"/>
              </a:ext>
            </a:extLst>
          </p:cNvPr>
          <p:cNvSpPr/>
          <p:nvPr/>
        </p:nvSpPr>
        <p:spPr>
          <a:xfrm>
            <a:off x="749300" y="544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275" name="Arrow">
            <a:extLst>
              <a:ext uri="{FF2B5EF4-FFF2-40B4-BE49-F238E27FC236}">
                <a16:creationId xmlns:a16="http://schemas.microsoft.com/office/drawing/2014/main" id="{6BF704B4-69BD-B67E-46F5-BC262B956402}"/>
              </a:ext>
            </a:extLst>
          </p:cNvPr>
          <p:cNvSpPr/>
          <p:nvPr/>
        </p:nvSpPr>
        <p:spPr>
          <a:xfrm>
            <a:off x="660400" y="5461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0500" name="1">
            <a:extLst>
              <a:ext uri="{FF2B5EF4-FFF2-40B4-BE49-F238E27FC236}">
                <a16:creationId xmlns:a16="http://schemas.microsoft.com/office/drawing/2014/main" id="{EA926AAC-6AAD-57B7-E9DB-15C27333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229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</p:txBody>
      </p:sp>
      <p:sp>
        <p:nvSpPr>
          <p:cNvPr id="20501" name="2">
            <a:extLst>
              <a:ext uri="{FF2B5EF4-FFF2-40B4-BE49-F238E27FC236}">
                <a16:creationId xmlns:a16="http://schemas.microsoft.com/office/drawing/2014/main" id="{603E641B-9563-6DBE-DAAC-7EFC416A5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991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</p:txBody>
      </p:sp>
      <p:sp>
        <p:nvSpPr>
          <p:cNvPr id="20502" name="3">
            <a:extLst>
              <a:ext uri="{FF2B5EF4-FFF2-40B4-BE49-F238E27FC236}">
                <a16:creationId xmlns:a16="http://schemas.microsoft.com/office/drawing/2014/main" id="{F400F9CD-014F-0127-9AE4-F16520031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5499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3</a:t>
            </a:r>
          </a:p>
        </p:txBody>
      </p:sp>
      <p:sp>
        <p:nvSpPr>
          <p:cNvPr id="1279" name="In general, threads help:…">
            <a:extLst>
              <a:ext uri="{FF2B5EF4-FFF2-40B4-BE49-F238E27FC236}">
                <a16:creationId xmlns:a16="http://schemas.microsoft.com/office/drawing/2014/main" id="{15483902-1953-7481-54EE-84E53C03D2E7}"/>
              </a:ext>
            </a:extLst>
          </p:cNvPr>
          <p:cNvSpPr txBox="1"/>
          <p:nvPr/>
        </p:nvSpPr>
        <p:spPr>
          <a:xfrm>
            <a:off x="5586413" y="3859213"/>
            <a:ext cx="5705475" cy="1168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/>
              <a:t>In general, threads help:</a:t>
            </a:r>
          </a:p>
          <a:p>
            <a:pPr marL="571500" indent="-381000" eaLnBrk="1" fontAlgn="auto">
              <a:spcBef>
                <a:spcPts val="0"/>
              </a:spcBef>
              <a:spcAft>
                <a:spcPts val="0"/>
              </a:spcAft>
              <a:buSzPct val="100000"/>
              <a:buFontTx/>
              <a:buChar char="•"/>
              <a:defRPr/>
            </a:pPr>
            <a:r>
              <a:rPr kern="0"/>
              <a:t>use multiple cores</a:t>
            </a:r>
          </a:p>
          <a:p>
            <a:pPr marL="571500" indent="-381000" eaLnBrk="1" fontAlgn="auto">
              <a:spcBef>
                <a:spcPts val="0"/>
              </a:spcBef>
              <a:spcAft>
                <a:spcPts val="0"/>
              </a:spcAft>
              <a:buSzPct val="100000"/>
              <a:buFontTx/>
              <a:buChar char="•"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do useful work when threads are blocking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de">
            <a:extLst>
              <a:ext uri="{FF2B5EF4-FFF2-40B4-BE49-F238E27FC236}">
                <a16:creationId xmlns:a16="http://schemas.microsoft.com/office/drawing/2014/main" id="{AF19AB51-0AEC-742F-5BD4-BEEED346A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1507" name="Data">
            <a:extLst>
              <a:ext uri="{FF2B5EF4-FFF2-40B4-BE49-F238E27FC236}">
                <a16:creationId xmlns:a16="http://schemas.microsoft.com/office/drawing/2014/main" id="{77F23315-E213-FDCF-62E0-B3A77F09B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1508" name="Group">
            <a:extLst>
              <a:ext uri="{FF2B5EF4-FFF2-40B4-BE49-F238E27FC236}">
                <a16:creationId xmlns:a16="http://schemas.microsoft.com/office/drawing/2014/main" id="{0D7C421C-6D93-AE20-BA39-05515F3BCAE0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1283" name="Rectangle">
              <a:extLst>
                <a:ext uri="{FF2B5EF4-FFF2-40B4-BE49-F238E27FC236}">
                  <a16:creationId xmlns:a16="http://schemas.microsoft.com/office/drawing/2014/main" id="{347CCA5E-A29E-91E5-59BB-29BC0E052EE3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1548" name="Line Line" descr="Line Line">
              <a:extLst>
                <a:ext uri="{FF2B5EF4-FFF2-40B4-BE49-F238E27FC236}">
                  <a16:creationId xmlns:a16="http://schemas.microsoft.com/office/drawing/2014/main" id="{E0B1BC46-5B3F-0D37-6321-35952C0A2A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Line Line" descr="Line Line">
              <a:extLst>
                <a:ext uri="{FF2B5EF4-FFF2-40B4-BE49-F238E27FC236}">
                  <a16:creationId xmlns:a16="http://schemas.microsoft.com/office/drawing/2014/main" id="{8F2B1937-C66B-9004-CC1C-4F5C84CFC55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0" name="Line Line" descr="Line Line">
              <a:extLst>
                <a:ext uri="{FF2B5EF4-FFF2-40B4-BE49-F238E27FC236}">
                  <a16:creationId xmlns:a16="http://schemas.microsoft.com/office/drawing/2014/main" id="{77EED923-D4D1-E860-EA9B-6D4A260E99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Line Line" descr="Line Line">
              <a:extLst>
                <a:ext uri="{FF2B5EF4-FFF2-40B4-BE49-F238E27FC236}">
                  <a16:creationId xmlns:a16="http://schemas.microsoft.com/office/drawing/2014/main" id="{3F22FA37-311A-6FCF-5FFF-F057AED31E8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2" name="Line Line" descr="Line Line">
              <a:extLst>
                <a:ext uri="{FF2B5EF4-FFF2-40B4-BE49-F238E27FC236}">
                  <a16:creationId xmlns:a16="http://schemas.microsoft.com/office/drawing/2014/main" id="{5512A50F-FB51-A822-8AB2-B1CDCF096E4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Line Line" descr="Line Line">
              <a:extLst>
                <a:ext uri="{FF2B5EF4-FFF2-40B4-BE49-F238E27FC236}">
                  <a16:creationId xmlns:a16="http://schemas.microsoft.com/office/drawing/2014/main" id="{EB7CA716-B202-249D-4050-88BBF3E1495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09" name="Group">
            <a:extLst>
              <a:ext uri="{FF2B5EF4-FFF2-40B4-BE49-F238E27FC236}">
                <a16:creationId xmlns:a16="http://schemas.microsoft.com/office/drawing/2014/main" id="{551CD6C6-FDAC-97C8-C328-8C2E16C8741C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1297" name="Rectangle">
              <a:extLst>
                <a:ext uri="{FF2B5EF4-FFF2-40B4-BE49-F238E27FC236}">
                  <a16:creationId xmlns:a16="http://schemas.microsoft.com/office/drawing/2014/main" id="{5AB7AB0F-885E-BE1B-E70B-755474AFE1FD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98" name="Line">
              <a:extLst>
                <a:ext uri="{FF2B5EF4-FFF2-40B4-BE49-F238E27FC236}">
                  <a16:creationId xmlns:a16="http://schemas.microsoft.com/office/drawing/2014/main" id="{DBC25ED4-F288-A6D1-A8F2-4F436B4CD84D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299" name="Line">
              <a:extLst>
                <a:ext uri="{FF2B5EF4-FFF2-40B4-BE49-F238E27FC236}">
                  <a16:creationId xmlns:a16="http://schemas.microsoft.com/office/drawing/2014/main" id="{09CDFED9-0009-C65D-FC38-8441B834603E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00" name="Line">
              <a:extLst>
                <a:ext uri="{FF2B5EF4-FFF2-40B4-BE49-F238E27FC236}">
                  <a16:creationId xmlns:a16="http://schemas.microsoft.com/office/drawing/2014/main" id="{CB25EDBE-7A8B-A15B-70FE-0FEA8EE9D478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01" name="Line">
              <a:extLst>
                <a:ext uri="{FF2B5EF4-FFF2-40B4-BE49-F238E27FC236}">
                  <a16:creationId xmlns:a16="http://schemas.microsoft.com/office/drawing/2014/main" id="{0563964E-917F-7AAE-14B9-C0CC1823BB45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02" name="Line">
              <a:extLst>
                <a:ext uri="{FF2B5EF4-FFF2-40B4-BE49-F238E27FC236}">
                  <a16:creationId xmlns:a16="http://schemas.microsoft.com/office/drawing/2014/main" id="{48A31406-8952-7F78-E3C0-EED558CD079B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03" name="Line">
              <a:extLst>
                <a:ext uri="{FF2B5EF4-FFF2-40B4-BE49-F238E27FC236}">
                  <a16:creationId xmlns:a16="http://schemas.microsoft.com/office/drawing/2014/main" id="{315FBFE7-D6F9-DE83-FB35-26D0918B680E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04" name="Line">
              <a:extLst>
                <a:ext uri="{FF2B5EF4-FFF2-40B4-BE49-F238E27FC236}">
                  <a16:creationId xmlns:a16="http://schemas.microsoft.com/office/drawing/2014/main" id="{8AC75C39-9033-FF09-288F-B08DDCBAAB64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05" name="Line">
              <a:extLst>
                <a:ext uri="{FF2B5EF4-FFF2-40B4-BE49-F238E27FC236}">
                  <a16:creationId xmlns:a16="http://schemas.microsoft.com/office/drawing/2014/main" id="{B872D070-B749-3EEC-3165-A63930524272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06" name="Line">
              <a:extLst>
                <a:ext uri="{FF2B5EF4-FFF2-40B4-BE49-F238E27FC236}">
                  <a16:creationId xmlns:a16="http://schemas.microsoft.com/office/drawing/2014/main" id="{14FE342B-BC3A-DB8B-2548-01B42FDF840D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07" name="Line">
              <a:extLst>
                <a:ext uri="{FF2B5EF4-FFF2-40B4-BE49-F238E27FC236}">
                  <a16:creationId xmlns:a16="http://schemas.microsoft.com/office/drawing/2014/main" id="{5B03B504-9A80-90BD-6B3E-D29A85ACD1DE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08" name="Line">
              <a:extLst>
                <a:ext uri="{FF2B5EF4-FFF2-40B4-BE49-F238E27FC236}">
                  <a16:creationId xmlns:a16="http://schemas.microsoft.com/office/drawing/2014/main" id="{9FEEA04F-A952-9AE6-4EB7-2AB6E603EF22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09" name="Line">
              <a:extLst>
                <a:ext uri="{FF2B5EF4-FFF2-40B4-BE49-F238E27FC236}">
                  <a16:creationId xmlns:a16="http://schemas.microsoft.com/office/drawing/2014/main" id="{9C8A76BD-218B-78C8-8B0B-B432FD1053C6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10" name="Line">
              <a:extLst>
                <a:ext uri="{FF2B5EF4-FFF2-40B4-BE49-F238E27FC236}">
                  <a16:creationId xmlns:a16="http://schemas.microsoft.com/office/drawing/2014/main" id="{50797DB2-4F7B-AA3D-344E-07C7AE27E60E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11" name="Line">
              <a:extLst>
                <a:ext uri="{FF2B5EF4-FFF2-40B4-BE49-F238E27FC236}">
                  <a16:creationId xmlns:a16="http://schemas.microsoft.com/office/drawing/2014/main" id="{A51B6653-3C06-047D-B287-D6CF7D8197BE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12" name="Line">
              <a:extLst>
                <a:ext uri="{FF2B5EF4-FFF2-40B4-BE49-F238E27FC236}">
                  <a16:creationId xmlns:a16="http://schemas.microsoft.com/office/drawing/2014/main" id="{356D89BF-5383-9399-733C-61B5B30A8469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13" name="Line">
              <a:extLst>
                <a:ext uri="{FF2B5EF4-FFF2-40B4-BE49-F238E27FC236}">
                  <a16:creationId xmlns:a16="http://schemas.microsoft.com/office/drawing/2014/main" id="{451DF319-5DE0-DA99-C903-132C81D8E157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14" name="Line">
              <a:extLst>
                <a:ext uri="{FF2B5EF4-FFF2-40B4-BE49-F238E27FC236}">
                  <a16:creationId xmlns:a16="http://schemas.microsoft.com/office/drawing/2014/main" id="{5FCCE7D9-15F2-C2FE-253F-C629E044B7C2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316" name="Rectangle">
            <a:extLst>
              <a:ext uri="{FF2B5EF4-FFF2-40B4-BE49-F238E27FC236}">
                <a16:creationId xmlns:a16="http://schemas.microsoft.com/office/drawing/2014/main" id="{61D3A462-D932-C1F3-ABC0-F0A1B909736D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317" name="Arrow">
            <a:extLst>
              <a:ext uri="{FF2B5EF4-FFF2-40B4-BE49-F238E27FC236}">
                <a16:creationId xmlns:a16="http://schemas.microsoft.com/office/drawing/2014/main" id="{F86D3308-0858-48C3-A279-A3ACCFFE3B1D}"/>
              </a:ext>
            </a:extLst>
          </p:cNvPr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1512" name="process">
            <a:extLst>
              <a:ext uri="{FF2B5EF4-FFF2-40B4-BE49-F238E27FC236}">
                <a16:creationId xmlns:a16="http://schemas.microsoft.com/office/drawing/2014/main" id="{BA648330-B874-475D-6514-F05A4F482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19463"/>
            <a:ext cx="1181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</a:t>
            </a:r>
          </a:p>
        </p:txBody>
      </p:sp>
      <p:sp>
        <p:nvSpPr>
          <p:cNvPr id="1319" name="Rectangle">
            <a:extLst>
              <a:ext uri="{FF2B5EF4-FFF2-40B4-BE49-F238E27FC236}">
                <a16:creationId xmlns:a16="http://schemas.microsoft.com/office/drawing/2014/main" id="{41B3F0B7-E099-CDE1-EF5B-DE542E4F70F2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1514" name="Multi-Core Processor (CPU)">
            <a:extLst>
              <a:ext uri="{FF2B5EF4-FFF2-40B4-BE49-F238E27FC236}">
                <a16:creationId xmlns:a16="http://schemas.microsoft.com/office/drawing/2014/main" id="{9C3E1DA2-4332-B8ED-12B3-0BFBCF90F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21515" name="Core…">
            <a:extLst>
              <a:ext uri="{FF2B5EF4-FFF2-40B4-BE49-F238E27FC236}">
                <a16:creationId xmlns:a16="http://schemas.microsoft.com/office/drawing/2014/main" id="{AC6B1D46-0781-1DB7-CBF3-F195C7E2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1516" name="Core…">
            <a:extLst>
              <a:ext uri="{FF2B5EF4-FFF2-40B4-BE49-F238E27FC236}">
                <a16:creationId xmlns:a16="http://schemas.microsoft.com/office/drawing/2014/main" id="{30DD0B0E-C6B2-B467-C438-29E5A667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323" name="Line">
            <a:extLst>
              <a:ext uri="{FF2B5EF4-FFF2-40B4-BE49-F238E27FC236}">
                <a16:creationId xmlns:a16="http://schemas.microsoft.com/office/drawing/2014/main" id="{6AB02630-1C5E-3FC1-4FEB-15B3E9F27E37}"/>
              </a:ext>
            </a:extLst>
          </p:cNvPr>
          <p:cNvSpPr/>
          <p:nvPr/>
        </p:nvSpPr>
        <p:spPr>
          <a:xfrm rot="14868812">
            <a:off x="-611981" y="5474494"/>
            <a:ext cx="2816225" cy="1042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0" extrusionOk="0">
                <a:moveTo>
                  <a:pt x="0" y="7138"/>
                </a:moveTo>
                <a:cubicBezTo>
                  <a:pt x="3206" y="-57"/>
                  <a:pt x="8417" y="-1930"/>
                  <a:pt x="13142" y="2056"/>
                </a:cubicBezTo>
                <a:cubicBezTo>
                  <a:pt x="17012" y="5320"/>
                  <a:pt x="19979" y="11967"/>
                  <a:pt x="21600" y="1967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1518" name="Running: 1…">
            <a:extLst>
              <a:ext uri="{FF2B5EF4-FFF2-40B4-BE49-F238E27FC236}">
                <a16:creationId xmlns:a16="http://schemas.microsoft.com/office/drawing/2014/main" id="{E2563A18-B1E9-BE02-6862-A883E796F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7599363"/>
            <a:ext cx="249078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>
            <a:spAutoFit/>
          </a:bodyPr>
          <a:lstStyle/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Running: 1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Ready:   3, 4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Blocked: 2</a:t>
            </a:r>
          </a:p>
        </p:txBody>
      </p:sp>
      <p:sp>
        <p:nvSpPr>
          <p:cNvPr id="21519" name="(1) Thread-level Parallelism">
            <a:extLst>
              <a:ext uri="{FF2B5EF4-FFF2-40B4-BE49-F238E27FC236}">
                <a16:creationId xmlns:a16="http://schemas.microsoft.com/office/drawing/2014/main" id="{2D1E926A-3FE8-906A-8DF0-719099087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958850"/>
            <a:ext cx="4384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(1) Thread-level Parallelism</a:t>
            </a:r>
          </a:p>
        </p:txBody>
      </p:sp>
      <p:sp>
        <p:nvSpPr>
          <p:cNvPr id="1326" name="Arrow">
            <a:extLst>
              <a:ext uri="{FF2B5EF4-FFF2-40B4-BE49-F238E27FC236}">
                <a16:creationId xmlns:a16="http://schemas.microsoft.com/office/drawing/2014/main" id="{B9D11E45-2E36-3BB2-E04A-F0759F664FDC}"/>
              </a:ext>
            </a:extLst>
          </p:cNvPr>
          <p:cNvSpPr/>
          <p:nvPr/>
        </p:nvSpPr>
        <p:spPr>
          <a:xfrm>
            <a:off x="749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327" name="Arrow">
            <a:extLst>
              <a:ext uri="{FF2B5EF4-FFF2-40B4-BE49-F238E27FC236}">
                <a16:creationId xmlns:a16="http://schemas.microsoft.com/office/drawing/2014/main" id="{2716A0B7-E2C8-8BC7-1DA9-D03A04ACB220}"/>
              </a:ext>
            </a:extLst>
          </p:cNvPr>
          <p:cNvSpPr/>
          <p:nvPr/>
        </p:nvSpPr>
        <p:spPr>
          <a:xfrm>
            <a:off x="749300" y="544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328" name="Arrow">
            <a:extLst>
              <a:ext uri="{FF2B5EF4-FFF2-40B4-BE49-F238E27FC236}">
                <a16:creationId xmlns:a16="http://schemas.microsoft.com/office/drawing/2014/main" id="{CA339622-41BF-6375-C808-B105F383D02D}"/>
              </a:ext>
            </a:extLst>
          </p:cNvPr>
          <p:cNvSpPr/>
          <p:nvPr/>
        </p:nvSpPr>
        <p:spPr>
          <a:xfrm>
            <a:off x="660400" y="5461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1523" name="1">
            <a:extLst>
              <a:ext uri="{FF2B5EF4-FFF2-40B4-BE49-F238E27FC236}">
                <a16:creationId xmlns:a16="http://schemas.microsoft.com/office/drawing/2014/main" id="{496F21C7-B2B7-B351-69A9-43553A62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229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</p:txBody>
      </p:sp>
      <p:sp>
        <p:nvSpPr>
          <p:cNvPr id="21524" name="2">
            <a:extLst>
              <a:ext uri="{FF2B5EF4-FFF2-40B4-BE49-F238E27FC236}">
                <a16:creationId xmlns:a16="http://schemas.microsoft.com/office/drawing/2014/main" id="{045830FF-5894-E86A-FBCF-08F54FB55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991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</p:txBody>
      </p:sp>
      <p:sp>
        <p:nvSpPr>
          <p:cNvPr id="21525" name="3">
            <a:extLst>
              <a:ext uri="{FF2B5EF4-FFF2-40B4-BE49-F238E27FC236}">
                <a16:creationId xmlns:a16="http://schemas.microsoft.com/office/drawing/2014/main" id="{F34BE8DA-1ED6-FEEA-302F-DB9DC9F1F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5499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3</a:t>
            </a:r>
          </a:p>
        </p:txBody>
      </p:sp>
      <p:sp>
        <p:nvSpPr>
          <p:cNvPr id="1332" name="In general Python, threads help:…">
            <a:extLst>
              <a:ext uri="{FF2B5EF4-FFF2-40B4-BE49-F238E27FC236}">
                <a16:creationId xmlns:a16="http://schemas.microsoft.com/office/drawing/2014/main" id="{AD3F4ED7-6029-A3B3-A19D-6BCE25330F88}"/>
              </a:ext>
            </a:extLst>
          </p:cNvPr>
          <p:cNvSpPr txBox="1"/>
          <p:nvPr/>
        </p:nvSpPr>
        <p:spPr>
          <a:xfrm>
            <a:off x="5586734" y="3859634"/>
            <a:ext cx="5705625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/>
              <a:t>In </a:t>
            </a:r>
            <a:r>
              <a:rPr strike="sngStrike" kern="0"/>
              <a:t>general</a:t>
            </a:r>
            <a:r>
              <a:rPr kern="0"/>
              <a:t> Python, threads help:</a:t>
            </a:r>
          </a:p>
          <a:p>
            <a:pPr marL="571500" indent="-381000" eaLnBrk="1" fontAlgn="auto">
              <a:spcBef>
                <a:spcPts val="0"/>
              </a:spcBef>
              <a:spcAft>
                <a:spcPts val="0"/>
              </a:spcAft>
              <a:buSzPct val="100000"/>
              <a:buFontTx/>
              <a:buChar char="•"/>
              <a:defRPr strike="sngStrike"/>
            </a:pPr>
            <a:r>
              <a:rPr strike="sngStrike" kern="0"/>
              <a:t>use multiple cores</a:t>
            </a:r>
          </a:p>
          <a:p>
            <a:pPr marL="571500" indent="-381000" eaLnBrk="1" fontAlgn="auto">
              <a:spcBef>
                <a:spcPts val="0"/>
              </a:spcBef>
              <a:spcAft>
                <a:spcPts val="0"/>
              </a:spcAft>
              <a:buSzPct val="100000"/>
              <a:buFontTx/>
              <a:buChar char="•"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do useful work when threads are blocking</a:t>
            </a:r>
          </a:p>
        </p:txBody>
      </p:sp>
      <p:sp>
        <p:nvSpPr>
          <p:cNvPr id="1333" name="Line">
            <a:extLst>
              <a:ext uri="{FF2B5EF4-FFF2-40B4-BE49-F238E27FC236}">
                <a16:creationId xmlns:a16="http://schemas.microsoft.com/office/drawing/2014/main" id="{397533EC-E09B-E84B-3C8E-3428D4A505FA}"/>
              </a:ext>
            </a:extLst>
          </p:cNvPr>
          <p:cNvSpPr/>
          <p:nvPr/>
        </p:nvSpPr>
        <p:spPr>
          <a:xfrm flipV="1">
            <a:off x="5487988" y="6629400"/>
            <a:ext cx="279400" cy="70485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1528" name="wasted!">
            <a:extLst>
              <a:ext uri="{FF2B5EF4-FFF2-40B4-BE49-F238E27FC236}">
                <a16:creationId xmlns:a16="http://schemas.microsoft.com/office/drawing/2014/main" id="{370C452B-3375-7563-9046-DADDEC72E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6149975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wasted!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arallelism: doing multiple things at once">
            <a:extLst>
              <a:ext uri="{FF2B5EF4-FFF2-40B4-BE49-F238E27FC236}">
                <a16:creationId xmlns:a16="http://schemas.microsoft.com/office/drawing/2014/main" id="{A601EA99-4224-7821-DD1F-6540C886A0A1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11138" y="2338388"/>
            <a:ext cx="12582525" cy="1012825"/>
          </a:xfrm>
          <a:solidFill>
            <a:srgbClr val="FFFFFF"/>
          </a:solidFill>
        </p:spPr>
        <p:txBody>
          <a:bodyPr/>
          <a:lstStyle/>
          <a:p>
            <a:pPr eaLnBrk="1" hangingPunct="1">
              <a:spcBef>
                <a:spcPts val="1300"/>
              </a:spcBef>
            </a:pPr>
            <a:r>
              <a:rPr lang="en-US" altLang="en-US" sz="5800">
                <a:latin typeface="Gill Sans"/>
                <a:ea typeface="Gill Sans"/>
                <a:cs typeface="Gill Sans"/>
                <a:sym typeface="Gill Sans"/>
              </a:rPr>
              <a:t>Parallelism</a:t>
            </a:r>
            <a:r>
              <a:rPr lang="en-US" altLang="en-US" sz="5800">
                <a:latin typeface="Gill Sans Light"/>
                <a:ea typeface="Gill Sans Light"/>
                <a:cs typeface="Gill Sans Light"/>
                <a:sym typeface="Gill Sans Light"/>
              </a:rPr>
              <a:t>: doing multiple things at once</a:t>
            </a:r>
          </a:p>
        </p:txBody>
      </p:sp>
      <p:grpSp>
        <p:nvGrpSpPr>
          <p:cNvPr id="4099" name="Group">
            <a:extLst>
              <a:ext uri="{FF2B5EF4-FFF2-40B4-BE49-F238E27FC236}">
                <a16:creationId xmlns:a16="http://schemas.microsoft.com/office/drawing/2014/main" id="{1EDFCF60-30ED-841C-EA04-FD6BCC7D0191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4470400"/>
            <a:ext cx="8248650" cy="812800"/>
            <a:chOff x="0" y="0"/>
            <a:chExt cx="8249890" cy="812800"/>
          </a:xfrm>
        </p:grpSpPr>
        <p:sp>
          <p:nvSpPr>
            <p:cNvPr id="4101" name="process, thread, instruction pointer,…">
              <a:extLst>
                <a:ext uri="{FF2B5EF4-FFF2-40B4-BE49-F238E27FC236}">
                  <a16:creationId xmlns:a16="http://schemas.microsoft.com/office/drawing/2014/main" id="{775F4D3C-A5F5-A7F3-0961-AC6A39156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400" y="0"/>
              <a:ext cx="5684491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eaLnBrk="1"/>
              <a:r>
                <a:rPr lang="en-US" altLang="en-US"/>
                <a:t>process, thread, instruction pointer,</a:t>
              </a:r>
            </a:p>
            <a:p>
              <a:pPr eaLnBrk="1"/>
              <a:r>
                <a:rPr lang="en-US" altLang="en-US"/>
                <a:t>state (running, ready, blocked), CPU, GPU, core</a:t>
              </a:r>
            </a:p>
          </p:txBody>
        </p:sp>
        <p:sp>
          <p:nvSpPr>
            <p:cNvPr id="4102" name="Other Terms Today:">
              <a:extLst>
                <a:ext uri="{FF2B5EF4-FFF2-40B4-BE49-F238E27FC236}">
                  <a16:creationId xmlns:a16="http://schemas.microsoft.com/office/drawing/2014/main" id="{2C40A34C-8A93-5BE7-33F4-AF7D28EC3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51653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50800" tIns="50800" rIns="50800" bIns="50800">
              <a:spAutoFit/>
            </a:bodyPr>
            <a:lstStyle/>
            <a:p>
              <a:pPr eaLnBrk="1"/>
              <a:r>
                <a:rPr lang="en-US" altLang="en-US">
                  <a:latin typeface="Gill Sans"/>
                  <a:ea typeface="Gill Sans"/>
                  <a:cs typeface="Gill Sans"/>
                  <a:sym typeface="Gill Sans"/>
                </a:rPr>
                <a:t>Other Terms Today:</a:t>
              </a:r>
            </a:p>
          </p:txBody>
        </p:sp>
      </p:grpSp>
      <p:sp>
        <p:nvSpPr>
          <p:cNvPr id="144" name="Outline:…">
            <a:extLst>
              <a:ext uri="{FF2B5EF4-FFF2-40B4-BE49-F238E27FC236}">
                <a16:creationId xmlns:a16="http://schemas.microsoft.com/office/drawing/2014/main" id="{9D44EE6D-2AC9-F655-229D-8A55BE0E33AE}"/>
              </a:ext>
            </a:extLst>
          </p:cNvPr>
          <p:cNvSpPr txBox="1"/>
          <p:nvPr/>
        </p:nvSpPr>
        <p:spPr>
          <a:xfrm>
            <a:off x="688975" y="6148388"/>
            <a:ext cx="4362450" cy="1524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kern="0">
                <a:latin typeface="Gill Sans"/>
                <a:ea typeface="Gill Sans"/>
                <a:cs typeface="Gill Sans"/>
                <a:sym typeface="Gill Sans"/>
              </a:rPr>
              <a:t>Outline:</a:t>
            </a:r>
          </a:p>
          <a:p>
            <a:pPr marL="355600" indent="-228600" eaLnBrk="1" fontAlgn="auto">
              <a:spcBef>
                <a:spcPts val="0"/>
              </a:spcBef>
              <a:spcAft>
                <a:spcPts val="0"/>
              </a:spcAft>
              <a:buSzPct val="100000"/>
              <a:buFontTx/>
              <a:buChar char="•"/>
              <a:defRPr/>
            </a:pPr>
            <a:r>
              <a:rPr kern="0"/>
              <a:t>Mental Model</a:t>
            </a:r>
          </a:p>
          <a:p>
            <a:pPr marL="355600" indent="-228600" eaLnBrk="1" fontAlgn="auto">
              <a:spcBef>
                <a:spcPts val="0"/>
              </a:spcBef>
              <a:spcAft>
                <a:spcPts val="0"/>
              </a:spcAft>
              <a:buSzPct val="100000"/>
              <a:buFontTx/>
              <a:buChar char="•"/>
              <a:defRPr/>
            </a:pPr>
            <a:r>
              <a:rPr kern="0"/>
              <a:t>Two problems</a:t>
            </a:r>
          </a:p>
          <a:p>
            <a:pPr marL="355600" indent="-228600" eaLnBrk="1" fontAlgn="auto">
              <a:spcBef>
                <a:spcPts val="0"/>
              </a:spcBef>
              <a:spcAft>
                <a:spcPts val="0"/>
              </a:spcAft>
              <a:buSzPct val="100000"/>
              <a:buFontTx/>
              <a:buChar char="•"/>
              <a:defRPr/>
            </a:pPr>
            <a:r>
              <a:rPr kern="0"/>
              <a:t>Parallelism: Thread, Process, GPU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de">
            <a:extLst>
              <a:ext uri="{FF2B5EF4-FFF2-40B4-BE49-F238E27FC236}">
                <a16:creationId xmlns:a16="http://schemas.microsoft.com/office/drawing/2014/main" id="{E3C66186-0603-823E-137F-365095913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2531" name="Data">
            <a:extLst>
              <a:ext uri="{FF2B5EF4-FFF2-40B4-BE49-F238E27FC236}">
                <a16:creationId xmlns:a16="http://schemas.microsoft.com/office/drawing/2014/main" id="{B5238283-C827-5BCA-82B1-BC65234F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2532" name="Group">
            <a:extLst>
              <a:ext uri="{FF2B5EF4-FFF2-40B4-BE49-F238E27FC236}">
                <a16:creationId xmlns:a16="http://schemas.microsoft.com/office/drawing/2014/main" id="{A9D1D23B-4BD8-C518-B57F-9F32ACF266CB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1338" name="Rectangle">
              <a:extLst>
                <a:ext uri="{FF2B5EF4-FFF2-40B4-BE49-F238E27FC236}">
                  <a16:creationId xmlns:a16="http://schemas.microsoft.com/office/drawing/2014/main" id="{B20034C0-CA3E-D2B3-D8D7-2377688E92A2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2574" name="Line Line" descr="Line Line">
              <a:extLst>
                <a:ext uri="{FF2B5EF4-FFF2-40B4-BE49-F238E27FC236}">
                  <a16:creationId xmlns:a16="http://schemas.microsoft.com/office/drawing/2014/main" id="{48654747-FBD6-143C-FCD7-CB6A35FFACB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75" name="Line Line" descr="Line Line">
              <a:extLst>
                <a:ext uri="{FF2B5EF4-FFF2-40B4-BE49-F238E27FC236}">
                  <a16:creationId xmlns:a16="http://schemas.microsoft.com/office/drawing/2014/main" id="{D688A440-78F8-C858-962A-DF4D0A45772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76" name="Line Line" descr="Line Line">
              <a:extLst>
                <a:ext uri="{FF2B5EF4-FFF2-40B4-BE49-F238E27FC236}">
                  <a16:creationId xmlns:a16="http://schemas.microsoft.com/office/drawing/2014/main" id="{869898FA-32A9-F10C-CC89-491FB4F487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77" name="Line Line" descr="Line Line">
              <a:extLst>
                <a:ext uri="{FF2B5EF4-FFF2-40B4-BE49-F238E27FC236}">
                  <a16:creationId xmlns:a16="http://schemas.microsoft.com/office/drawing/2014/main" id="{4F72F00D-FA04-5ECA-9940-CBCF696ABAD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78" name="Line Line" descr="Line Line">
              <a:extLst>
                <a:ext uri="{FF2B5EF4-FFF2-40B4-BE49-F238E27FC236}">
                  <a16:creationId xmlns:a16="http://schemas.microsoft.com/office/drawing/2014/main" id="{EFD3C791-01BD-11A7-5842-6F457E3208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79" name="Line Line" descr="Line Line">
              <a:extLst>
                <a:ext uri="{FF2B5EF4-FFF2-40B4-BE49-F238E27FC236}">
                  <a16:creationId xmlns:a16="http://schemas.microsoft.com/office/drawing/2014/main" id="{BC821F9C-615E-D4B5-D049-7C57EE7C282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33" name="Group">
            <a:extLst>
              <a:ext uri="{FF2B5EF4-FFF2-40B4-BE49-F238E27FC236}">
                <a16:creationId xmlns:a16="http://schemas.microsoft.com/office/drawing/2014/main" id="{E2B95DDE-77B8-4287-7F37-9B3F9B325BAA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1352" name="Rectangle">
              <a:extLst>
                <a:ext uri="{FF2B5EF4-FFF2-40B4-BE49-F238E27FC236}">
                  <a16:creationId xmlns:a16="http://schemas.microsoft.com/office/drawing/2014/main" id="{4B007374-AE37-ED51-12FC-3C45556B511C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53" name="Line">
              <a:extLst>
                <a:ext uri="{FF2B5EF4-FFF2-40B4-BE49-F238E27FC236}">
                  <a16:creationId xmlns:a16="http://schemas.microsoft.com/office/drawing/2014/main" id="{4ACE5CEB-CC63-B9BB-DF45-8D40CFCB5324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54" name="Line">
              <a:extLst>
                <a:ext uri="{FF2B5EF4-FFF2-40B4-BE49-F238E27FC236}">
                  <a16:creationId xmlns:a16="http://schemas.microsoft.com/office/drawing/2014/main" id="{A21BC9B1-B5BF-9B5E-0E43-316C161B0B03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55" name="Line">
              <a:extLst>
                <a:ext uri="{FF2B5EF4-FFF2-40B4-BE49-F238E27FC236}">
                  <a16:creationId xmlns:a16="http://schemas.microsoft.com/office/drawing/2014/main" id="{D266B264-ECE8-C316-5B1D-01B0EC7F27F5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56" name="Line">
              <a:extLst>
                <a:ext uri="{FF2B5EF4-FFF2-40B4-BE49-F238E27FC236}">
                  <a16:creationId xmlns:a16="http://schemas.microsoft.com/office/drawing/2014/main" id="{D6820BED-347C-7F2C-21B5-C89AFC2E2F35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57" name="Line">
              <a:extLst>
                <a:ext uri="{FF2B5EF4-FFF2-40B4-BE49-F238E27FC236}">
                  <a16:creationId xmlns:a16="http://schemas.microsoft.com/office/drawing/2014/main" id="{7B2A5692-333F-FD80-80F9-C590F5AEA93E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58" name="Line">
              <a:extLst>
                <a:ext uri="{FF2B5EF4-FFF2-40B4-BE49-F238E27FC236}">
                  <a16:creationId xmlns:a16="http://schemas.microsoft.com/office/drawing/2014/main" id="{DA43B756-05A7-8C14-1CCA-BBC5B0B65E04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59" name="Line">
              <a:extLst>
                <a:ext uri="{FF2B5EF4-FFF2-40B4-BE49-F238E27FC236}">
                  <a16:creationId xmlns:a16="http://schemas.microsoft.com/office/drawing/2014/main" id="{4C7638E9-65CE-8890-5B06-19E44602B4C6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60" name="Line">
              <a:extLst>
                <a:ext uri="{FF2B5EF4-FFF2-40B4-BE49-F238E27FC236}">
                  <a16:creationId xmlns:a16="http://schemas.microsoft.com/office/drawing/2014/main" id="{7DA2E1D1-B2F5-C9A7-C278-42B3EFA9A8C1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61" name="Line">
              <a:extLst>
                <a:ext uri="{FF2B5EF4-FFF2-40B4-BE49-F238E27FC236}">
                  <a16:creationId xmlns:a16="http://schemas.microsoft.com/office/drawing/2014/main" id="{1B27141C-45EA-95CA-37C2-F4D421652453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62" name="Line">
              <a:extLst>
                <a:ext uri="{FF2B5EF4-FFF2-40B4-BE49-F238E27FC236}">
                  <a16:creationId xmlns:a16="http://schemas.microsoft.com/office/drawing/2014/main" id="{6A4ACDDF-C32C-55CE-9EC3-94E20247F950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63" name="Line">
              <a:extLst>
                <a:ext uri="{FF2B5EF4-FFF2-40B4-BE49-F238E27FC236}">
                  <a16:creationId xmlns:a16="http://schemas.microsoft.com/office/drawing/2014/main" id="{239BE907-9379-C89E-C26D-E6EB0B38D7FE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64" name="Line">
              <a:extLst>
                <a:ext uri="{FF2B5EF4-FFF2-40B4-BE49-F238E27FC236}">
                  <a16:creationId xmlns:a16="http://schemas.microsoft.com/office/drawing/2014/main" id="{CBCF7403-EB10-E000-E30F-E12844E037D7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65" name="Line">
              <a:extLst>
                <a:ext uri="{FF2B5EF4-FFF2-40B4-BE49-F238E27FC236}">
                  <a16:creationId xmlns:a16="http://schemas.microsoft.com/office/drawing/2014/main" id="{776F8CBB-625E-E103-5C63-FE0148E1EB03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66" name="Line">
              <a:extLst>
                <a:ext uri="{FF2B5EF4-FFF2-40B4-BE49-F238E27FC236}">
                  <a16:creationId xmlns:a16="http://schemas.microsoft.com/office/drawing/2014/main" id="{15D77D8F-8729-2B4E-72EE-6DC8ED5BFD4D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67" name="Line">
              <a:extLst>
                <a:ext uri="{FF2B5EF4-FFF2-40B4-BE49-F238E27FC236}">
                  <a16:creationId xmlns:a16="http://schemas.microsoft.com/office/drawing/2014/main" id="{D4798ACD-E6D2-CBA3-DABB-1A6D95783A22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68" name="Line">
              <a:extLst>
                <a:ext uri="{FF2B5EF4-FFF2-40B4-BE49-F238E27FC236}">
                  <a16:creationId xmlns:a16="http://schemas.microsoft.com/office/drawing/2014/main" id="{8DF3C9A0-DD90-6C5A-41FA-8AFE9EA6C5A6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369" name="Line">
              <a:extLst>
                <a:ext uri="{FF2B5EF4-FFF2-40B4-BE49-F238E27FC236}">
                  <a16:creationId xmlns:a16="http://schemas.microsoft.com/office/drawing/2014/main" id="{04A78AFB-19DB-8905-DBCC-61196E5120AC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371" name="Rectangle">
            <a:extLst>
              <a:ext uri="{FF2B5EF4-FFF2-40B4-BE49-F238E27FC236}">
                <a16:creationId xmlns:a16="http://schemas.microsoft.com/office/drawing/2014/main" id="{D5E6D997-4A54-22E8-3BB9-26B0E50DA7F1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372" name="Arrow">
            <a:extLst>
              <a:ext uri="{FF2B5EF4-FFF2-40B4-BE49-F238E27FC236}">
                <a16:creationId xmlns:a16="http://schemas.microsoft.com/office/drawing/2014/main" id="{94FAF109-4D16-36F4-5F47-6B24A7163243}"/>
              </a:ext>
            </a:extLst>
          </p:cNvPr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2536" name="process">
            <a:extLst>
              <a:ext uri="{FF2B5EF4-FFF2-40B4-BE49-F238E27FC236}">
                <a16:creationId xmlns:a16="http://schemas.microsoft.com/office/drawing/2014/main" id="{4A96A705-68EB-CEAC-CCCB-03327E86D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19463"/>
            <a:ext cx="1181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</a:t>
            </a:r>
          </a:p>
        </p:txBody>
      </p:sp>
      <p:sp>
        <p:nvSpPr>
          <p:cNvPr id="1374" name="Rectangle">
            <a:extLst>
              <a:ext uri="{FF2B5EF4-FFF2-40B4-BE49-F238E27FC236}">
                <a16:creationId xmlns:a16="http://schemas.microsoft.com/office/drawing/2014/main" id="{D7A40C64-8062-52CE-DEA3-635731C7EF45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2538" name="Multi-Core Processor (CPU)">
            <a:extLst>
              <a:ext uri="{FF2B5EF4-FFF2-40B4-BE49-F238E27FC236}">
                <a16:creationId xmlns:a16="http://schemas.microsoft.com/office/drawing/2014/main" id="{9FB8BB2D-A8D8-A1AF-7697-CC29552F2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22539" name="Core…">
            <a:extLst>
              <a:ext uri="{FF2B5EF4-FFF2-40B4-BE49-F238E27FC236}">
                <a16:creationId xmlns:a16="http://schemas.microsoft.com/office/drawing/2014/main" id="{03AEA34E-14DA-6AF4-D6BE-BA7FE9EB8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2540" name="Core…">
            <a:extLst>
              <a:ext uri="{FF2B5EF4-FFF2-40B4-BE49-F238E27FC236}">
                <a16:creationId xmlns:a16="http://schemas.microsoft.com/office/drawing/2014/main" id="{4918373C-9BAC-D392-A114-042223709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378" name="Line">
            <a:extLst>
              <a:ext uri="{FF2B5EF4-FFF2-40B4-BE49-F238E27FC236}">
                <a16:creationId xmlns:a16="http://schemas.microsoft.com/office/drawing/2014/main" id="{012A5680-E3C0-FA3D-954F-C74624EBD2AF}"/>
              </a:ext>
            </a:extLst>
          </p:cNvPr>
          <p:cNvSpPr/>
          <p:nvPr/>
        </p:nvSpPr>
        <p:spPr>
          <a:xfrm rot="14868812">
            <a:off x="-611981" y="5474494"/>
            <a:ext cx="2816225" cy="1042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0" extrusionOk="0">
                <a:moveTo>
                  <a:pt x="0" y="7138"/>
                </a:moveTo>
                <a:cubicBezTo>
                  <a:pt x="3206" y="-57"/>
                  <a:pt x="8417" y="-1930"/>
                  <a:pt x="13142" y="2056"/>
                </a:cubicBezTo>
                <a:cubicBezTo>
                  <a:pt x="17012" y="5320"/>
                  <a:pt x="19979" y="11967"/>
                  <a:pt x="21600" y="1967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2542" name="Running: 1…">
            <a:extLst>
              <a:ext uri="{FF2B5EF4-FFF2-40B4-BE49-F238E27FC236}">
                <a16:creationId xmlns:a16="http://schemas.microsoft.com/office/drawing/2014/main" id="{757C2B04-1CB2-8EBB-E4D7-2CE393E37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7599363"/>
            <a:ext cx="249078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>
            <a:spAutoFit/>
          </a:bodyPr>
          <a:lstStyle/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Running: 1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Ready:   3, 4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Blocked: 2</a:t>
            </a:r>
          </a:p>
        </p:txBody>
      </p:sp>
      <p:sp>
        <p:nvSpPr>
          <p:cNvPr id="22543" name="(1) Thread-level Parallelism">
            <a:extLst>
              <a:ext uri="{FF2B5EF4-FFF2-40B4-BE49-F238E27FC236}">
                <a16:creationId xmlns:a16="http://schemas.microsoft.com/office/drawing/2014/main" id="{EB709C94-7B0C-A295-EA4E-F41A30396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958850"/>
            <a:ext cx="4384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(1) Thread-level Parallelism</a:t>
            </a:r>
          </a:p>
        </p:txBody>
      </p:sp>
      <p:sp>
        <p:nvSpPr>
          <p:cNvPr id="1381" name="Arrow">
            <a:extLst>
              <a:ext uri="{FF2B5EF4-FFF2-40B4-BE49-F238E27FC236}">
                <a16:creationId xmlns:a16="http://schemas.microsoft.com/office/drawing/2014/main" id="{CAA6AAB6-69CC-EEB8-6625-6A036A509291}"/>
              </a:ext>
            </a:extLst>
          </p:cNvPr>
          <p:cNvSpPr/>
          <p:nvPr/>
        </p:nvSpPr>
        <p:spPr>
          <a:xfrm>
            <a:off x="749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382" name="Arrow">
            <a:extLst>
              <a:ext uri="{FF2B5EF4-FFF2-40B4-BE49-F238E27FC236}">
                <a16:creationId xmlns:a16="http://schemas.microsoft.com/office/drawing/2014/main" id="{A1A3806F-5C4C-277F-DFBC-0B0D1286433D}"/>
              </a:ext>
            </a:extLst>
          </p:cNvPr>
          <p:cNvSpPr/>
          <p:nvPr/>
        </p:nvSpPr>
        <p:spPr>
          <a:xfrm>
            <a:off x="749300" y="544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383" name="Arrow">
            <a:extLst>
              <a:ext uri="{FF2B5EF4-FFF2-40B4-BE49-F238E27FC236}">
                <a16:creationId xmlns:a16="http://schemas.microsoft.com/office/drawing/2014/main" id="{9C3E5E68-0CF5-8692-A0F9-33A930C30416}"/>
              </a:ext>
            </a:extLst>
          </p:cNvPr>
          <p:cNvSpPr/>
          <p:nvPr/>
        </p:nvSpPr>
        <p:spPr>
          <a:xfrm>
            <a:off x="660400" y="5461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2547" name="1">
            <a:extLst>
              <a:ext uri="{FF2B5EF4-FFF2-40B4-BE49-F238E27FC236}">
                <a16:creationId xmlns:a16="http://schemas.microsoft.com/office/drawing/2014/main" id="{8780AA08-FF04-82E0-7562-CD3A406ED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229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</p:txBody>
      </p:sp>
      <p:sp>
        <p:nvSpPr>
          <p:cNvPr id="22548" name="2">
            <a:extLst>
              <a:ext uri="{FF2B5EF4-FFF2-40B4-BE49-F238E27FC236}">
                <a16:creationId xmlns:a16="http://schemas.microsoft.com/office/drawing/2014/main" id="{A251621E-77E8-9E9A-6521-12A4B1BB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991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</p:txBody>
      </p:sp>
      <p:sp>
        <p:nvSpPr>
          <p:cNvPr id="22549" name="3">
            <a:extLst>
              <a:ext uri="{FF2B5EF4-FFF2-40B4-BE49-F238E27FC236}">
                <a16:creationId xmlns:a16="http://schemas.microsoft.com/office/drawing/2014/main" id="{C4ED56B0-FEA5-1F95-9B7E-5368CEAF3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5499100"/>
            <a:ext cx="250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18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3</a:t>
            </a:r>
          </a:p>
        </p:txBody>
      </p:sp>
      <p:sp>
        <p:nvSpPr>
          <p:cNvPr id="1387" name="Line">
            <a:extLst>
              <a:ext uri="{FF2B5EF4-FFF2-40B4-BE49-F238E27FC236}">
                <a16:creationId xmlns:a16="http://schemas.microsoft.com/office/drawing/2014/main" id="{4AEDB77A-2AF9-F440-1361-AC8CFF587D57}"/>
              </a:ext>
            </a:extLst>
          </p:cNvPr>
          <p:cNvSpPr/>
          <p:nvPr/>
        </p:nvSpPr>
        <p:spPr>
          <a:xfrm flipV="1">
            <a:off x="5487988" y="6629400"/>
            <a:ext cx="279400" cy="70485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2551" name="wasted!">
            <a:extLst>
              <a:ext uri="{FF2B5EF4-FFF2-40B4-BE49-F238E27FC236}">
                <a16:creationId xmlns:a16="http://schemas.microsoft.com/office/drawing/2014/main" id="{8FDBD446-05B9-9B74-6C06-CC9C18629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6149975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wasted!</a:t>
            </a:r>
          </a:p>
        </p:txBody>
      </p:sp>
      <p:sp>
        <p:nvSpPr>
          <p:cNvPr id="22552" name="Example: two countdown threads">
            <a:extLst>
              <a:ext uri="{FF2B5EF4-FFF2-40B4-BE49-F238E27FC236}">
                <a16:creationId xmlns:a16="http://schemas.microsoft.com/office/drawing/2014/main" id="{75C2EC16-F9DF-C609-99D5-0149E04BA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488" y="1743075"/>
            <a:ext cx="413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Example: two countdown threads</a:t>
            </a:r>
          </a:p>
        </p:txBody>
      </p:sp>
      <p:sp>
        <p:nvSpPr>
          <p:cNvPr id="22553" name="import time…">
            <a:extLst>
              <a:ext uri="{FF2B5EF4-FFF2-40B4-BE49-F238E27FC236}">
                <a16:creationId xmlns:a16="http://schemas.microsoft.com/office/drawing/2014/main" id="{0680FB70-ECA3-E71B-DE75-03275059D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663" y="2413000"/>
            <a:ext cx="5053012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>
            <a:spAutoFit/>
          </a:bodyPr>
          <a:lstStyle/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import time</a:t>
            </a: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from threading import Thread</a:t>
            </a:r>
          </a:p>
          <a:p>
            <a:pPr eaLnBrk="1"/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f(name, n):</a:t>
            </a: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for i in range(n):</a:t>
            </a: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print(name, n-i)</a:t>
            </a: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time.sleep(1)</a:t>
            </a:r>
          </a:p>
          <a:p>
            <a:pPr eaLnBrk="1"/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# f("A", 3)</a:t>
            </a: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# f("B", 5)</a:t>
            </a: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    </a:t>
            </a: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t1 = Thread(target=f, args=("A", 3))</a:t>
            </a: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t2 = Thread(target=f, args=("B", 5))</a:t>
            </a: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t1.start()</a:t>
            </a: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t2.start()</a:t>
            </a: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t1.join()</a:t>
            </a:r>
          </a:p>
          <a:p>
            <a:pPr eaLnBrk="1"/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t2.join()</a:t>
            </a:r>
          </a:p>
        </p:txBody>
      </p:sp>
      <p:sp>
        <p:nvSpPr>
          <p:cNvPr id="1391" name="recommendation: don't use threads unless you learn a LOT more about multi-threading than covered in CS 320">
            <a:extLst>
              <a:ext uri="{FF2B5EF4-FFF2-40B4-BE49-F238E27FC236}">
                <a16:creationId xmlns:a16="http://schemas.microsoft.com/office/drawing/2014/main" id="{502A27E4-F4E4-B177-FEBC-AB5ED2E0007F}"/>
              </a:ext>
            </a:extLst>
          </p:cNvPr>
          <p:cNvSpPr txBox="1"/>
          <p:nvPr/>
        </p:nvSpPr>
        <p:spPr>
          <a:xfrm>
            <a:off x="1474788" y="1668463"/>
            <a:ext cx="5051425" cy="11715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recommendation</a:t>
            </a:r>
            <a:r>
              <a:rPr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: don't use threads unless you learn a LOT more about multi-threading than covered in CS 320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olution: Parallelism">
            <a:extLst>
              <a:ext uri="{FF2B5EF4-FFF2-40B4-BE49-F238E27FC236}">
                <a16:creationId xmlns:a16="http://schemas.microsoft.com/office/drawing/2014/main" id="{78F73CA9-A513-8242-989F-2DC694B07F46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11138" y="3119438"/>
            <a:ext cx="12582525" cy="1990725"/>
          </a:xfrm>
          <a:solidFill>
            <a:srgbClr val="FFFFFF"/>
          </a:solidFill>
        </p:spPr>
        <p:txBody>
          <a:bodyPr/>
          <a:lstStyle/>
          <a:p>
            <a:pPr eaLnBrk="1" hangingPunct="1">
              <a:spcBef>
                <a:spcPts val="1300"/>
              </a:spcBef>
            </a:pPr>
            <a:r>
              <a:rPr lang="en-US" altLang="en-US" sz="5800">
                <a:latin typeface="Gill Sans Light"/>
                <a:ea typeface="Gill Sans Light"/>
                <a:cs typeface="Gill Sans Light"/>
                <a:sym typeface="Gill Sans Light"/>
              </a:rPr>
              <a:t>Solution: Parallelism</a:t>
            </a:r>
          </a:p>
        </p:txBody>
      </p:sp>
      <p:sp>
        <p:nvSpPr>
          <p:cNvPr id="23555" name="1">
            <a:extLst>
              <a:ext uri="{FF2B5EF4-FFF2-40B4-BE49-F238E27FC236}">
                <a16:creationId xmlns:a16="http://schemas.microsoft.com/office/drawing/2014/main" id="{CE9A559E-132A-14D2-2CEC-D85911113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613400"/>
            <a:ext cx="771525" cy="7715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1</a:t>
            </a:r>
          </a:p>
        </p:txBody>
      </p:sp>
      <p:sp>
        <p:nvSpPr>
          <p:cNvPr id="23556" name="thread-level parallelism">
            <a:extLst>
              <a:ext uri="{FF2B5EF4-FFF2-40B4-BE49-F238E27FC236}">
                <a16:creationId xmlns:a16="http://schemas.microsoft.com/office/drawing/2014/main" id="{8134ED7E-F77F-AA7C-0755-4325FECDD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5770563"/>
            <a:ext cx="284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thread-level parallelism</a:t>
            </a:r>
          </a:p>
        </p:txBody>
      </p:sp>
      <p:sp>
        <p:nvSpPr>
          <p:cNvPr id="1396" name="2">
            <a:extLst>
              <a:ext uri="{FF2B5EF4-FFF2-40B4-BE49-F238E27FC236}">
                <a16:creationId xmlns:a16="http://schemas.microsoft.com/office/drawing/2014/main" id="{C34C0956-BB15-5D00-AA76-A970ED5C2D24}"/>
              </a:ext>
            </a:extLst>
          </p:cNvPr>
          <p:cNvSpPr/>
          <p:nvPr/>
        </p:nvSpPr>
        <p:spPr>
          <a:xfrm>
            <a:off x="3060700" y="6629400"/>
            <a:ext cx="771525" cy="77152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/>
              <a:t>2</a:t>
            </a:r>
          </a:p>
        </p:txBody>
      </p:sp>
      <p:sp>
        <p:nvSpPr>
          <p:cNvPr id="23558" name="process-level parallelism">
            <a:extLst>
              <a:ext uri="{FF2B5EF4-FFF2-40B4-BE49-F238E27FC236}">
                <a16:creationId xmlns:a16="http://schemas.microsoft.com/office/drawing/2014/main" id="{337805B6-F331-53B8-2AB6-1AF8E56C5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6786563"/>
            <a:ext cx="297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process-level parallelism</a:t>
            </a:r>
          </a:p>
        </p:txBody>
      </p:sp>
      <p:sp>
        <p:nvSpPr>
          <p:cNvPr id="23559" name="3">
            <a:extLst>
              <a:ext uri="{FF2B5EF4-FFF2-40B4-BE49-F238E27FC236}">
                <a16:creationId xmlns:a16="http://schemas.microsoft.com/office/drawing/2014/main" id="{1087CD7E-075E-EA8D-24BD-8D65C07CA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7645400"/>
            <a:ext cx="771525" cy="7715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3</a:t>
            </a:r>
          </a:p>
        </p:txBody>
      </p:sp>
      <p:sp>
        <p:nvSpPr>
          <p:cNvPr id="23560" name="GPU parallelism">
            <a:extLst>
              <a:ext uri="{FF2B5EF4-FFF2-40B4-BE49-F238E27FC236}">
                <a16:creationId xmlns:a16="http://schemas.microsoft.com/office/drawing/2014/main" id="{4BFD2431-4A24-E30D-43A4-2249701C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7802563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GPU parallelism</a:t>
            </a:r>
          </a:p>
        </p:txBody>
      </p:sp>
      <p:sp>
        <p:nvSpPr>
          <p:cNvPr id="1400" name="Line">
            <a:extLst>
              <a:ext uri="{FF2B5EF4-FFF2-40B4-BE49-F238E27FC236}">
                <a16:creationId xmlns:a16="http://schemas.microsoft.com/office/drawing/2014/main" id="{7C217CB6-4AF1-D58D-CDD0-9D90A06C8DFD}"/>
              </a:ext>
            </a:extLst>
          </p:cNvPr>
          <p:cNvSpPr/>
          <p:nvPr/>
        </p:nvSpPr>
        <p:spPr>
          <a:xfrm flipV="1">
            <a:off x="7366000" y="6718300"/>
            <a:ext cx="0" cy="1733550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3562" name="covered in CS 320">
            <a:extLst>
              <a:ext uri="{FF2B5EF4-FFF2-40B4-BE49-F238E27FC236}">
                <a16:creationId xmlns:a16="http://schemas.microsoft.com/office/drawing/2014/main" id="{06388C0E-83D0-A40C-A283-BE41B26B5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7356475"/>
            <a:ext cx="234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covered in CS 320</a:t>
            </a:r>
          </a:p>
        </p:txBody>
      </p:sp>
      <p:sp>
        <p:nvSpPr>
          <p:cNvPr id="23563" name="very complicated, not covered in detail">
            <a:extLst>
              <a:ext uri="{FF2B5EF4-FFF2-40B4-BE49-F238E27FC236}">
                <a16:creationId xmlns:a16="http://schemas.microsoft.com/office/drawing/2014/main" id="{CF9474FC-DA8F-DD8F-BC26-22EA3426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025" y="5592763"/>
            <a:ext cx="2844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/>
            <a:r>
              <a:rPr lang="en-US" altLang="en-US">
                <a:solidFill>
                  <a:srgbClr val="EE230C"/>
                </a:solidFill>
              </a:rPr>
              <a:t>very complicated, not covered in detail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de">
            <a:extLst>
              <a:ext uri="{FF2B5EF4-FFF2-40B4-BE49-F238E27FC236}">
                <a16:creationId xmlns:a16="http://schemas.microsoft.com/office/drawing/2014/main" id="{FBFD3F9A-9CB1-2B32-E05F-B7CF0A37E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4579" name="Data">
            <a:extLst>
              <a:ext uri="{FF2B5EF4-FFF2-40B4-BE49-F238E27FC236}">
                <a16:creationId xmlns:a16="http://schemas.microsoft.com/office/drawing/2014/main" id="{7D7F6CF4-D7BC-20F2-2751-9F9793C13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4580" name="Group">
            <a:extLst>
              <a:ext uri="{FF2B5EF4-FFF2-40B4-BE49-F238E27FC236}">
                <a16:creationId xmlns:a16="http://schemas.microsoft.com/office/drawing/2014/main" id="{EDD616D9-3296-DBE3-55CE-187694636550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1406" name="Rectangle">
              <a:extLst>
                <a:ext uri="{FF2B5EF4-FFF2-40B4-BE49-F238E27FC236}">
                  <a16:creationId xmlns:a16="http://schemas.microsoft.com/office/drawing/2014/main" id="{E9CD2E74-38A2-4DD9-DE52-CBF57F4629A9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4610" name="Line Line" descr="Line Line">
              <a:extLst>
                <a:ext uri="{FF2B5EF4-FFF2-40B4-BE49-F238E27FC236}">
                  <a16:creationId xmlns:a16="http://schemas.microsoft.com/office/drawing/2014/main" id="{42888E36-5119-381F-B678-70A7F87D88F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11" name="Line Line" descr="Line Line">
              <a:extLst>
                <a:ext uri="{FF2B5EF4-FFF2-40B4-BE49-F238E27FC236}">
                  <a16:creationId xmlns:a16="http://schemas.microsoft.com/office/drawing/2014/main" id="{38EE1882-64AF-AAF3-D03D-8730A121F45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12" name="Line Line" descr="Line Line">
              <a:extLst>
                <a:ext uri="{FF2B5EF4-FFF2-40B4-BE49-F238E27FC236}">
                  <a16:creationId xmlns:a16="http://schemas.microsoft.com/office/drawing/2014/main" id="{2F067F85-ECEB-3069-7325-8FDBE8BD83D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13" name="Line Line" descr="Line Line">
              <a:extLst>
                <a:ext uri="{FF2B5EF4-FFF2-40B4-BE49-F238E27FC236}">
                  <a16:creationId xmlns:a16="http://schemas.microsoft.com/office/drawing/2014/main" id="{1E2C9543-848F-EE2E-3D5E-7EEDE37482B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14" name="Line Line" descr="Line Line">
              <a:extLst>
                <a:ext uri="{FF2B5EF4-FFF2-40B4-BE49-F238E27FC236}">
                  <a16:creationId xmlns:a16="http://schemas.microsoft.com/office/drawing/2014/main" id="{A132B98F-5712-8300-6F35-AA10326F1F4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15" name="Line Line" descr="Line Line">
              <a:extLst>
                <a:ext uri="{FF2B5EF4-FFF2-40B4-BE49-F238E27FC236}">
                  <a16:creationId xmlns:a16="http://schemas.microsoft.com/office/drawing/2014/main" id="{1E4DF81F-5AD8-F5D0-B63D-AC38ECB59C1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81" name="Group">
            <a:extLst>
              <a:ext uri="{FF2B5EF4-FFF2-40B4-BE49-F238E27FC236}">
                <a16:creationId xmlns:a16="http://schemas.microsoft.com/office/drawing/2014/main" id="{1DF98631-8671-7F12-D856-4D65EAE0BF33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1420" name="Rectangle">
              <a:extLst>
                <a:ext uri="{FF2B5EF4-FFF2-40B4-BE49-F238E27FC236}">
                  <a16:creationId xmlns:a16="http://schemas.microsoft.com/office/drawing/2014/main" id="{84B28328-7D02-A88F-713F-F867D664B5C5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21" name="Line">
              <a:extLst>
                <a:ext uri="{FF2B5EF4-FFF2-40B4-BE49-F238E27FC236}">
                  <a16:creationId xmlns:a16="http://schemas.microsoft.com/office/drawing/2014/main" id="{A6AA27A9-268B-03DA-2A7B-E57A3423970E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22" name="Line">
              <a:extLst>
                <a:ext uri="{FF2B5EF4-FFF2-40B4-BE49-F238E27FC236}">
                  <a16:creationId xmlns:a16="http://schemas.microsoft.com/office/drawing/2014/main" id="{1CC75EE6-7558-CEBE-4B2D-DDE12B24C08A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23" name="Line">
              <a:extLst>
                <a:ext uri="{FF2B5EF4-FFF2-40B4-BE49-F238E27FC236}">
                  <a16:creationId xmlns:a16="http://schemas.microsoft.com/office/drawing/2014/main" id="{D8CBD9D3-ACC0-6E75-C18A-522D398C3EC8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24" name="Line">
              <a:extLst>
                <a:ext uri="{FF2B5EF4-FFF2-40B4-BE49-F238E27FC236}">
                  <a16:creationId xmlns:a16="http://schemas.microsoft.com/office/drawing/2014/main" id="{9520F17B-68C4-384D-F6B3-8B4A46CCCACE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25" name="Line">
              <a:extLst>
                <a:ext uri="{FF2B5EF4-FFF2-40B4-BE49-F238E27FC236}">
                  <a16:creationId xmlns:a16="http://schemas.microsoft.com/office/drawing/2014/main" id="{93A3E363-4146-91C1-450F-5439F628F176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26" name="Line">
              <a:extLst>
                <a:ext uri="{FF2B5EF4-FFF2-40B4-BE49-F238E27FC236}">
                  <a16:creationId xmlns:a16="http://schemas.microsoft.com/office/drawing/2014/main" id="{4AD056BB-8D84-1C0B-9C9C-E07A70445064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27" name="Line">
              <a:extLst>
                <a:ext uri="{FF2B5EF4-FFF2-40B4-BE49-F238E27FC236}">
                  <a16:creationId xmlns:a16="http://schemas.microsoft.com/office/drawing/2014/main" id="{295D5EA6-43CA-8DF9-13FC-F61A8F036469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28" name="Line">
              <a:extLst>
                <a:ext uri="{FF2B5EF4-FFF2-40B4-BE49-F238E27FC236}">
                  <a16:creationId xmlns:a16="http://schemas.microsoft.com/office/drawing/2014/main" id="{39E136C5-F2EA-B9D0-8AE3-6F52F4C25484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29" name="Line">
              <a:extLst>
                <a:ext uri="{FF2B5EF4-FFF2-40B4-BE49-F238E27FC236}">
                  <a16:creationId xmlns:a16="http://schemas.microsoft.com/office/drawing/2014/main" id="{A52E47B2-B843-E0D5-B8DF-2B1ECA3BB695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30" name="Line">
              <a:extLst>
                <a:ext uri="{FF2B5EF4-FFF2-40B4-BE49-F238E27FC236}">
                  <a16:creationId xmlns:a16="http://schemas.microsoft.com/office/drawing/2014/main" id="{4AC6C976-2E79-F966-494A-C0C7CC32A2B2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31" name="Line">
              <a:extLst>
                <a:ext uri="{FF2B5EF4-FFF2-40B4-BE49-F238E27FC236}">
                  <a16:creationId xmlns:a16="http://schemas.microsoft.com/office/drawing/2014/main" id="{EAD92B24-051C-A263-294D-61B4EEB5E641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32" name="Line">
              <a:extLst>
                <a:ext uri="{FF2B5EF4-FFF2-40B4-BE49-F238E27FC236}">
                  <a16:creationId xmlns:a16="http://schemas.microsoft.com/office/drawing/2014/main" id="{1C3B9278-9274-2015-1A2C-583F8E59FD48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33" name="Line">
              <a:extLst>
                <a:ext uri="{FF2B5EF4-FFF2-40B4-BE49-F238E27FC236}">
                  <a16:creationId xmlns:a16="http://schemas.microsoft.com/office/drawing/2014/main" id="{AA0FD81E-DDAC-CD77-F8A4-9F93C7FE027F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34" name="Line">
              <a:extLst>
                <a:ext uri="{FF2B5EF4-FFF2-40B4-BE49-F238E27FC236}">
                  <a16:creationId xmlns:a16="http://schemas.microsoft.com/office/drawing/2014/main" id="{5EEAD6E4-32B5-4374-D96C-784A577E8E1F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35" name="Line">
              <a:extLst>
                <a:ext uri="{FF2B5EF4-FFF2-40B4-BE49-F238E27FC236}">
                  <a16:creationId xmlns:a16="http://schemas.microsoft.com/office/drawing/2014/main" id="{A4063775-4D80-963E-0334-1854206A4517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36" name="Line">
              <a:extLst>
                <a:ext uri="{FF2B5EF4-FFF2-40B4-BE49-F238E27FC236}">
                  <a16:creationId xmlns:a16="http://schemas.microsoft.com/office/drawing/2014/main" id="{AF3A724F-2A0F-B5DB-517C-01984B9B8331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37" name="Line">
              <a:extLst>
                <a:ext uri="{FF2B5EF4-FFF2-40B4-BE49-F238E27FC236}">
                  <a16:creationId xmlns:a16="http://schemas.microsoft.com/office/drawing/2014/main" id="{46D1FD98-0CB8-5B49-E6FB-564F135B46C6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439" name="Rectangle">
            <a:extLst>
              <a:ext uri="{FF2B5EF4-FFF2-40B4-BE49-F238E27FC236}">
                <a16:creationId xmlns:a16="http://schemas.microsoft.com/office/drawing/2014/main" id="{1AA6554A-6846-8DB8-47C2-624FF9F2441F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440" name="Arrow">
            <a:extLst>
              <a:ext uri="{FF2B5EF4-FFF2-40B4-BE49-F238E27FC236}">
                <a16:creationId xmlns:a16="http://schemas.microsoft.com/office/drawing/2014/main" id="{4DB961C6-F587-B8DD-E8AB-05192605EC13}"/>
              </a:ext>
            </a:extLst>
          </p:cNvPr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4584" name="process 1 (Q)">
            <a:extLst>
              <a:ext uri="{FF2B5EF4-FFF2-40B4-BE49-F238E27FC236}">
                <a16:creationId xmlns:a16="http://schemas.microsoft.com/office/drawing/2014/main" id="{0C660653-0296-9F75-6E99-9AA16955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(Q)</a:t>
            </a:r>
          </a:p>
        </p:txBody>
      </p:sp>
      <p:sp>
        <p:nvSpPr>
          <p:cNvPr id="1442" name="Rectangle">
            <a:extLst>
              <a:ext uri="{FF2B5EF4-FFF2-40B4-BE49-F238E27FC236}">
                <a16:creationId xmlns:a16="http://schemas.microsoft.com/office/drawing/2014/main" id="{E39E1F02-E263-7D11-DF88-6E1C7A7B5BF8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4586" name="Multi-Core Processor (CPU)">
            <a:extLst>
              <a:ext uri="{FF2B5EF4-FFF2-40B4-BE49-F238E27FC236}">
                <a16:creationId xmlns:a16="http://schemas.microsoft.com/office/drawing/2014/main" id="{24415434-B91D-9D3F-1D85-C221F1BBE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24587" name="Core…">
            <a:extLst>
              <a:ext uri="{FF2B5EF4-FFF2-40B4-BE49-F238E27FC236}">
                <a16:creationId xmlns:a16="http://schemas.microsoft.com/office/drawing/2014/main" id="{283A8397-0DB9-C429-C5A6-B7F98C2F6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4588" name="Core…">
            <a:extLst>
              <a:ext uri="{FF2B5EF4-FFF2-40B4-BE49-F238E27FC236}">
                <a16:creationId xmlns:a16="http://schemas.microsoft.com/office/drawing/2014/main" id="{358E583C-7AEE-B597-3DC7-8F1542144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4589" name="(2) Process-level Parallelism">
            <a:extLst>
              <a:ext uri="{FF2B5EF4-FFF2-40B4-BE49-F238E27FC236}">
                <a16:creationId xmlns:a16="http://schemas.microsoft.com/office/drawing/2014/main" id="{C9484C80-1494-E5BA-E08A-9AF733ABE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958850"/>
            <a:ext cx="4514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(2) Process-level Parallelism</a:t>
            </a:r>
          </a:p>
        </p:txBody>
      </p:sp>
      <p:sp>
        <p:nvSpPr>
          <p:cNvPr id="1447" name="Line">
            <a:extLst>
              <a:ext uri="{FF2B5EF4-FFF2-40B4-BE49-F238E27FC236}">
                <a16:creationId xmlns:a16="http://schemas.microsoft.com/office/drawing/2014/main" id="{27BC109C-11BD-3951-49EC-1C805C7342DD}"/>
              </a:ext>
            </a:extLst>
          </p:cNvPr>
          <p:cNvSpPr/>
          <p:nvPr/>
        </p:nvSpPr>
        <p:spPr>
          <a:xfrm rot="14868812">
            <a:off x="-611981" y="5474494"/>
            <a:ext cx="2816225" cy="1042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0" extrusionOk="0">
                <a:moveTo>
                  <a:pt x="0" y="7138"/>
                </a:moveTo>
                <a:cubicBezTo>
                  <a:pt x="3206" y="-57"/>
                  <a:pt x="8417" y="-1930"/>
                  <a:pt x="13142" y="2056"/>
                </a:cubicBezTo>
                <a:cubicBezTo>
                  <a:pt x="17012" y="5320"/>
                  <a:pt x="19979" y="11967"/>
                  <a:pt x="21600" y="1967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de">
            <a:extLst>
              <a:ext uri="{FF2B5EF4-FFF2-40B4-BE49-F238E27FC236}">
                <a16:creationId xmlns:a16="http://schemas.microsoft.com/office/drawing/2014/main" id="{3482607B-2AA1-C918-9172-B339A3E80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5603" name="Data">
            <a:extLst>
              <a:ext uri="{FF2B5EF4-FFF2-40B4-BE49-F238E27FC236}">
                <a16:creationId xmlns:a16="http://schemas.microsoft.com/office/drawing/2014/main" id="{8AC645D7-B7B3-E157-4D71-EE17A5837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5604" name="Group">
            <a:extLst>
              <a:ext uri="{FF2B5EF4-FFF2-40B4-BE49-F238E27FC236}">
                <a16:creationId xmlns:a16="http://schemas.microsoft.com/office/drawing/2014/main" id="{C8D48124-B0F5-1189-09F3-83F3F1A80323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1451" name="Rectangle">
              <a:extLst>
                <a:ext uri="{FF2B5EF4-FFF2-40B4-BE49-F238E27FC236}">
                  <a16:creationId xmlns:a16="http://schemas.microsoft.com/office/drawing/2014/main" id="{E30E790F-F66E-98D9-CA2C-51BDA9B41A83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5734" name="Line Line" descr="Line Line">
              <a:extLst>
                <a:ext uri="{FF2B5EF4-FFF2-40B4-BE49-F238E27FC236}">
                  <a16:creationId xmlns:a16="http://schemas.microsoft.com/office/drawing/2014/main" id="{A4A0E2C0-4C6B-EBF1-D26D-1C57DD45B2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35" name="Line Line" descr="Line Line">
              <a:extLst>
                <a:ext uri="{FF2B5EF4-FFF2-40B4-BE49-F238E27FC236}">
                  <a16:creationId xmlns:a16="http://schemas.microsoft.com/office/drawing/2014/main" id="{98E228AA-39BF-1A24-8F89-D763081BC9A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36" name="Line Line" descr="Line Line">
              <a:extLst>
                <a:ext uri="{FF2B5EF4-FFF2-40B4-BE49-F238E27FC236}">
                  <a16:creationId xmlns:a16="http://schemas.microsoft.com/office/drawing/2014/main" id="{21173910-9669-23D1-741D-E914882433E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37" name="Line Line" descr="Line Line">
              <a:extLst>
                <a:ext uri="{FF2B5EF4-FFF2-40B4-BE49-F238E27FC236}">
                  <a16:creationId xmlns:a16="http://schemas.microsoft.com/office/drawing/2014/main" id="{3B0E5113-6284-86B9-04C1-E662CBE68B0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38" name="Line Line" descr="Line Line">
              <a:extLst>
                <a:ext uri="{FF2B5EF4-FFF2-40B4-BE49-F238E27FC236}">
                  <a16:creationId xmlns:a16="http://schemas.microsoft.com/office/drawing/2014/main" id="{49AEC378-F47D-A55F-E6E9-C2DDDDE5406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39" name="Line Line" descr="Line Line">
              <a:extLst>
                <a:ext uri="{FF2B5EF4-FFF2-40B4-BE49-F238E27FC236}">
                  <a16:creationId xmlns:a16="http://schemas.microsoft.com/office/drawing/2014/main" id="{77E29381-846B-837F-BC44-B966BCB8E09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05" name="Group">
            <a:extLst>
              <a:ext uri="{FF2B5EF4-FFF2-40B4-BE49-F238E27FC236}">
                <a16:creationId xmlns:a16="http://schemas.microsoft.com/office/drawing/2014/main" id="{DDE6A610-949C-3586-0A4A-CDBFAB915DFB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1465" name="Rectangle">
              <a:extLst>
                <a:ext uri="{FF2B5EF4-FFF2-40B4-BE49-F238E27FC236}">
                  <a16:creationId xmlns:a16="http://schemas.microsoft.com/office/drawing/2014/main" id="{87C9F174-CC3C-6855-AFFB-BF3F774CBBF4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66" name="Line">
              <a:extLst>
                <a:ext uri="{FF2B5EF4-FFF2-40B4-BE49-F238E27FC236}">
                  <a16:creationId xmlns:a16="http://schemas.microsoft.com/office/drawing/2014/main" id="{768F6143-A68B-07FB-0292-53FDFE189DDC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67" name="Line">
              <a:extLst>
                <a:ext uri="{FF2B5EF4-FFF2-40B4-BE49-F238E27FC236}">
                  <a16:creationId xmlns:a16="http://schemas.microsoft.com/office/drawing/2014/main" id="{480EE3E2-BFA8-66F2-5FF7-F5BAC47B05F6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68" name="Line">
              <a:extLst>
                <a:ext uri="{FF2B5EF4-FFF2-40B4-BE49-F238E27FC236}">
                  <a16:creationId xmlns:a16="http://schemas.microsoft.com/office/drawing/2014/main" id="{FF969E42-04DA-E318-DD18-0D3BC89E1C9D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69" name="Line">
              <a:extLst>
                <a:ext uri="{FF2B5EF4-FFF2-40B4-BE49-F238E27FC236}">
                  <a16:creationId xmlns:a16="http://schemas.microsoft.com/office/drawing/2014/main" id="{2FF2E708-577E-D7CC-E80B-50375264CE80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70" name="Line">
              <a:extLst>
                <a:ext uri="{FF2B5EF4-FFF2-40B4-BE49-F238E27FC236}">
                  <a16:creationId xmlns:a16="http://schemas.microsoft.com/office/drawing/2014/main" id="{6E0A6A4D-FE92-9093-E0EB-04C90A618047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71" name="Line">
              <a:extLst>
                <a:ext uri="{FF2B5EF4-FFF2-40B4-BE49-F238E27FC236}">
                  <a16:creationId xmlns:a16="http://schemas.microsoft.com/office/drawing/2014/main" id="{84A759ED-FF1D-FCAA-E67C-00CCF0FBE1BA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72" name="Line">
              <a:extLst>
                <a:ext uri="{FF2B5EF4-FFF2-40B4-BE49-F238E27FC236}">
                  <a16:creationId xmlns:a16="http://schemas.microsoft.com/office/drawing/2014/main" id="{1A8EE6CC-B5B7-2282-A692-23A0531C3D95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73" name="Line">
              <a:extLst>
                <a:ext uri="{FF2B5EF4-FFF2-40B4-BE49-F238E27FC236}">
                  <a16:creationId xmlns:a16="http://schemas.microsoft.com/office/drawing/2014/main" id="{35258021-C6F8-2869-0F35-FA50E3DE9D3F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74" name="Line">
              <a:extLst>
                <a:ext uri="{FF2B5EF4-FFF2-40B4-BE49-F238E27FC236}">
                  <a16:creationId xmlns:a16="http://schemas.microsoft.com/office/drawing/2014/main" id="{0ED61A8B-9369-2D5E-C0EA-04A3D87A3BCB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75" name="Line">
              <a:extLst>
                <a:ext uri="{FF2B5EF4-FFF2-40B4-BE49-F238E27FC236}">
                  <a16:creationId xmlns:a16="http://schemas.microsoft.com/office/drawing/2014/main" id="{0FEA32F4-9EA4-7FA1-6941-C23063FE1FFC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76" name="Line">
              <a:extLst>
                <a:ext uri="{FF2B5EF4-FFF2-40B4-BE49-F238E27FC236}">
                  <a16:creationId xmlns:a16="http://schemas.microsoft.com/office/drawing/2014/main" id="{8531F309-B865-21B8-52F4-CA44D3A3B5E1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77" name="Line">
              <a:extLst>
                <a:ext uri="{FF2B5EF4-FFF2-40B4-BE49-F238E27FC236}">
                  <a16:creationId xmlns:a16="http://schemas.microsoft.com/office/drawing/2014/main" id="{08ED0F4E-5FC0-CD22-60AB-8B528B2218B6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78" name="Line">
              <a:extLst>
                <a:ext uri="{FF2B5EF4-FFF2-40B4-BE49-F238E27FC236}">
                  <a16:creationId xmlns:a16="http://schemas.microsoft.com/office/drawing/2014/main" id="{849B8BB9-3FC9-A33D-79C3-FC06CE28B679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79" name="Line">
              <a:extLst>
                <a:ext uri="{FF2B5EF4-FFF2-40B4-BE49-F238E27FC236}">
                  <a16:creationId xmlns:a16="http://schemas.microsoft.com/office/drawing/2014/main" id="{9D50BB09-29BD-7B19-4B64-436743834082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80" name="Line">
              <a:extLst>
                <a:ext uri="{FF2B5EF4-FFF2-40B4-BE49-F238E27FC236}">
                  <a16:creationId xmlns:a16="http://schemas.microsoft.com/office/drawing/2014/main" id="{F3236BF4-056F-5939-E2CE-F44772B60BEC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81" name="Line">
              <a:extLst>
                <a:ext uri="{FF2B5EF4-FFF2-40B4-BE49-F238E27FC236}">
                  <a16:creationId xmlns:a16="http://schemas.microsoft.com/office/drawing/2014/main" id="{6988E8C2-868A-1DA1-5220-7F3B74A3F4B2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482" name="Line">
              <a:extLst>
                <a:ext uri="{FF2B5EF4-FFF2-40B4-BE49-F238E27FC236}">
                  <a16:creationId xmlns:a16="http://schemas.microsoft.com/office/drawing/2014/main" id="{4782EA15-3171-1542-D713-37024761C2F7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484" name="Rectangle">
            <a:extLst>
              <a:ext uri="{FF2B5EF4-FFF2-40B4-BE49-F238E27FC236}">
                <a16:creationId xmlns:a16="http://schemas.microsoft.com/office/drawing/2014/main" id="{E7B2BA6A-5DB4-4462-4BB0-B52D215CC7D4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485" name="Arrow">
            <a:extLst>
              <a:ext uri="{FF2B5EF4-FFF2-40B4-BE49-F238E27FC236}">
                <a16:creationId xmlns:a16="http://schemas.microsoft.com/office/drawing/2014/main" id="{D3BFE5E5-79C6-0D24-AE20-3F179995CA8D}"/>
              </a:ext>
            </a:extLst>
          </p:cNvPr>
          <p:cNvSpPr/>
          <p:nvPr/>
        </p:nvSpPr>
        <p:spPr>
          <a:xfrm>
            <a:off x="749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5608" name="process 1 (Q)">
            <a:extLst>
              <a:ext uri="{FF2B5EF4-FFF2-40B4-BE49-F238E27FC236}">
                <a16:creationId xmlns:a16="http://schemas.microsoft.com/office/drawing/2014/main" id="{1E8E32D7-B56E-87E5-9584-73805BABF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(Q)</a:t>
            </a:r>
          </a:p>
        </p:txBody>
      </p:sp>
      <p:sp>
        <p:nvSpPr>
          <p:cNvPr id="1487" name="Rectangle">
            <a:extLst>
              <a:ext uri="{FF2B5EF4-FFF2-40B4-BE49-F238E27FC236}">
                <a16:creationId xmlns:a16="http://schemas.microsoft.com/office/drawing/2014/main" id="{B236A9CA-925D-95AC-006D-64FD7A44388D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5610" name="Multi-Core Processor (CPU)">
            <a:extLst>
              <a:ext uri="{FF2B5EF4-FFF2-40B4-BE49-F238E27FC236}">
                <a16:creationId xmlns:a16="http://schemas.microsoft.com/office/drawing/2014/main" id="{9737FB80-DF49-5E51-646E-119D7D989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25611" name="Core…">
            <a:extLst>
              <a:ext uri="{FF2B5EF4-FFF2-40B4-BE49-F238E27FC236}">
                <a16:creationId xmlns:a16="http://schemas.microsoft.com/office/drawing/2014/main" id="{8FB23A84-BE51-CBFE-5303-CAD025CD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5612" name="Core…">
            <a:extLst>
              <a:ext uri="{FF2B5EF4-FFF2-40B4-BE49-F238E27FC236}">
                <a16:creationId xmlns:a16="http://schemas.microsoft.com/office/drawing/2014/main" id="{BCD025FA-38EC-0EE9-B637-7D3BC910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5613" name="(2) Process-level Parallelism">
            <a:extLst>
              <a:ext uri="{FF2B5EF4-FFF2-40B4-BE49-F238E27FC236}">
                <a16:creationId xmlns:a16="http://schemas.microsoft.com/office/drawing/2014/main" id="{F2414545-4DEA-7804-A0BA-B87EC51AB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958850"/>
            <a:ext cx="4514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(2) Process-level Parallelism</a:t>
            </a:r>
          </a:p>
        </p:txBody>
      </p:sp>
      <p:sp>
        <p:nvSpPr>
          <p:cNvPr id="1492" name="Line">
            <a:extLst>
              <a:ext uri="{FF2B5EF4-FFF2-40B4-BE49-F238E27FC236}">
                <a16:creationId xmlns:a16="http://schemas.microsoft.com/office/drawing/2014/main" id="{5A331F6A-2B11-4C5A-F8CE-2F414545D768}"/>
              </a:ext>
            </a:extLst>
          </p:cNvPr>
          <p:cNvSpPr/>
          <p:nvPr/>
        </p:nvSpPr>
        <p:spPr>
          <a:xfrm rot="14868812">
            <a:off x="-566738" y="5632451"/>
            <a:ext cx="2663825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0" extrusionOk="0">
                <a:moveTo>
                  <a:pt x="0" y="7138"/>
                </a:moveTo>
                <a:cubicBezTo>
                  <a:pt x="3206" y="-57"/>
                  <a:pt x="8417" y="-1930"/>
                  <a:pt x="13142" y="2056"/>
                </a:cubicBezTo>
                <a:cubicBezTo>
                  <a:pt x="17012" y="5320"/>
                  <a:pt x="19979" y="11967"/>
                  <a:pt x="21600" y="1967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5615" name="Code">
            <a:extLst>
              <a:ext uri="{FF2B5EF4-FFF2-40B4-BE49-F238E27FC236}">
                <a16:creationId xmlns:a16="http://schemas.microsoft.com/office/drawing/2014/main" id="{8277C884-9C4E-4120-E8C7-DDE372320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5616" name="Data">
            <a:extLst>
              <a:ext uri="{FF2B5EF4-FFF2-40B4-BE49-F238E27FC236}">
                <a16:creationId xmlns:a16="http://schemas.microsoft.com/office/drawing/2014/main" id="{FDF7B382-AE49-8839-5F02-02D60507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5617" name="Group">
            <a:extLst>
              <a:ext uri="{FF2B5EF4-FFF2-40B4-BE49-F238E27FC236}">
                <a16:creationId xmlns:a16="http://schemas.microsoft.com/office/drawing/2014/main" id="{6E5D997F-C821-A375-08BF-239B35621A91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92588"/>
            <a:ext cx="915988" cy="1630362"/>
            <a:chOff x="0" y="0"/>
            <a:chExt cx="915193" cy="1629767"/>
          </a:xfrm>
        </p:grpSpPr>
        <p:sp>
          <p:nvSpPr>
            <p:cNvPr id="1495" name="Rectangle">
              <a:extLst>
                <a:ext uri="{FF2B5EF4-FFF2-40B4-BE49-F238E27FC236}">
                  <a16:creationId xmlns:a16="http://schemas.microsoft.com/office/drawing/2014/main" id="{5C03ABCC-B3F0-AA7E-A432-D01BA23AFEEB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5709" name="Line Line" descr="Line Line">
              <a:extLst>
                <a:ext uri="{FF2B5EF4-FFF2-40B4-BE49-F238E27FC236}">
                  <a16:creationId xmlns:a16="http://schemas.microsoft.com/office/drawing/2014/main" id="{714A0338-82A5-C902-4F11-18BC230E1B3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10" name="Line Line" descr="Line Line">
              <a:extLst>
                <a:ext uri="{FF2B5EF4-FFF2-40B4-BE49-F238E27FC236}">
                  <a16:creationId xmlns:a16="http://schemas.microsoft.com/office/drawing/2014/main" id="{ED22E050-A710-483D-C3DE-0DDCD55C25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11" name="Line Line" descr="Line Line">
              <a:extLst>
                <a:ext uri="{FF2B5EF4-FFF2-40B4-BE49-F238E27FC236}">
                  <a16:creationId xmlns:a16="http://schemas.microsoft.com/office/drawing/2014/main" id="{A713E96C-0911-3888-15B9-7DB4B38A0FC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12" name="Line Line" descr="Line Line">
              <a:extLst>
                <a:ext uri="{FF2B5EF4-FFF2-40B4-BE49-F238E27FC236}">
                  <a16:creationId xmlns:a16="http://schemas.microsoft.com/office/drawing/2014/main" id="{96DD46C5-7EC2-728E-0D7C-A352E8D667E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13" name="Line Line" descr="Line Line">
              <a:extLst>
                <a:ext uri="{FF2B5EF4-FFF2-40B4-BE49-F238E27FC236}">
                  <a16:creationId xmlns:a16="http://schemas.microsoft.com/office/drawing/2014/main" id="{88794019-07FF-D1C1-9A9C-DE8358038D3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14" name="Line Line" descr="Line Line">
              <a:extLst>
                <a:ext uri="{FF2B5EF4-FFF2-40B4-BE49-F238E27FC236}">
                  <a16:creationId xmlns:a16="http://schemas.microsoft.com/office/drawing/2014/main" id="{FCBCED36-3F2A-53ED-BB63-AD382A20EC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">
            <a:extLst>
              <a:ext uri="{FF2B5EF4-FFF2-40B4-BE49-F238E27FC236}">
                <a16:creationId xmlns:a16="http://schemas.microsoft.com/office/drawing/2014/main" id="{9AC092DA-FAE0-D824-4095-7CEA593C974E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4192588"/>
            <a:ext cx="915988" cy="1630362"/>
            <a:chOff x="0" y="0"/>
            <a:chExt cx="915193" cy="1629767"/>
          </a:xfrm>
        </p:grpSpPr>
        <p:sp>
          <p:nvSpPr>
            <p:cNvPr id="1509" name="Rectangle">
              <a:extLst>
                <a:ext uri="{FF2B5EF4-FFF2-40B4-BE49-F238E27FC236}">
                  <a16:creationId xmlns:a16="http://schemas.microsoft.com/office/drawing/2014/main" id="{91CFEBEC-2823-D881-CE25-AD969218ACBF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10" name="Line">
              <a:extLst>
                <a:ext uri="{FF2B5EF4-FFF2-40B4-BE49-F238E27FC236}">
                  <a16:creationId xmlns:a16="http://schemas.microsoft.com/office/drawing/2014/main" id="{37C333D8-85E6-FFAD-63CF-4BAEB05F487F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11" name="Line">
              <a:extLst>
                <a:ext uri="{FF2B5EF4-FFF2-40B4-BE49-F238E27FC236}">
                  <a16:creationId xmlns:a16="http://schemas.microsoft.com/office/drawing/2014/main" id="{FC035402-49FF-CD52-18F5-831177F8C254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12" name="Line">
              <a:extLst>
                <a:ext uri="{FF2B5EF4-FFF2-40B4-BE49-F238E27FC236}">
                  <a16:creationId xmlns:a16="http://schemas.microsoft.com/office/drawing/2014/main" id="{38A720E2-833D-5290-4CC4-71D3AC56C207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13" name="Line">
              <a:extLst>
                <a:ext uri="{FF2B5EF4-FFF2-40B4-BE49-F238E27FC236}">
                  <a16:creationId xmlns:a16="http://schemas.microsoft.com/office/drawing/2014/main" id="{08A5CBCD-8C9D-6262-D024-64403E28D27A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14" name="Line">
              <a:extLst>
                <a:ext uri="{FF2B5EF4-FFF2-40B4-BE49-F238E27FC236}">
                  <a16:creationId xmlns:a16="http://schemas.microsoft.com/office/drawing/2014/main" id="{AB00EEB9-F83D-79AA-FC37-D59A84D8C100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15" name="Line">
              <a:extLst>
                <a:ext uri="{FF2B5EF4-FFF2-40B4-BE49-F238E27FC236}">
                  <a16:creationId xmlns:a16="http://schemas.microsoft.com/office/drawing/2014/main" id="{7A16054F-782A-6DD9-93DE-5378FAE0695B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16" name="Line">
              <a:extLst>
                <a:ext uri="{FF2B5EF4-FFF2-40B4-BE49-F238E27FC236}">
                  <a16:creationId xmlns:a16="http://schemas.microsoft.com/office/drawing/2014/main" id="{2C15D7F0-750B-9CF1-6689-733F4C7B2FDF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17" name="Line">
              <a:extLst>
                <a:ext uri="{FF2B5EF4-FFF2-40B4-BE49-F238E27FC236}">
                  <a16:creationId xmlns:a16="http://schemas.microsoft.com/office/drawing/2014/main" id="{846C3703-27BE-6104-727C-131D43E27B00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18" name="Line">
              <a:extLst>
                <a:ext uri="{FF2B5EF4-FFF2-40B4-BE49-F238E27FC236}">
                  <a16:creationId xmlns:a16="http://schemas.microsoft.com/office/drawing/2014/main" id="{E044BDF5-5122-B76D-C648-1620ED5FE51F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19" name="Line">
              <a:extLst>
                <a:ext uri="{FF2B5EF4-FFF2-40B4-BE49-F238E27FC236}">
                  <a16:creationId xmlns:a16="http://schemas.microsoft.com/office/drawing/2014/main" id="{94478D78-5549-3173-185C-07E4757325CD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20" name="Line">
              <a:extLst>
                <a:ext uri="{FF2B5EF4-FFF2-40B4-BE49-F238E27FC236}">
                  <a16:creationId xmlns:a16="http://schemas.microsoft.com/office/drawing/2014/main" id="{35936662-32E3-B298-2731-D55826A26503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21" name="Line">
              <a:extLst>
                <a:ext uri="{FF2B5EF4-FFF2-40B4-BE49-F238E27FC236}">
                  <a16:creationId xmlns:a16="http://schemas.microsoft.com/office/drawing/2014/main" id="{AB26AACD-6252-2272-F9D0-64F7A6D8A0BE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22" name="Line">
              <a:extLst>
                <a:ext uri="{FF2B5EF4-FFF2-40B4-BE49-F238E27FC236}">
                  <a16:creationId xmlns:a16="http://schemas.microsoft.com/office/drawing/2014/main" id="{CBBB0986-8AD7-9895-BF3F-37643DB9D7C7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23" name="Line">
              <a:extLst>
                <a:ext uri="{FF2B5EF4-FFF2-40B4-BE49-F238E27FC236}">
                  <a16:creationId xmlns:a16="http://schemas.microsoft.com/office/drawing/2014/main" id="{F7CD10C4-09E0-B5C3-3218-C8EBBD05E558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24" name="Line">
              <a:extLst>
                <a:ext uri="{FF2B5EF4-FFF2-40B4-BE49-F238E27FC236}">
                  <a16:creationId xmlns:a16="http://schemas.microsoft.com/office/drawing/2014/main" id="{C6F5E13D-CECF-0A6D-A1F7-5166B50AB571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25" name="Line">
              <a:extLst>
                <a:ext uri="{FF2B5EF4-FFF2-40B4-BE49-F238E27FC236}">
                  <a16:creationId xmlns:a16="http://schemas.microsoft.com/office/drawing/2014/main" id="{64D0102C-7244-65E1-11EE-72E27C9A8AB6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26" name="Line">
              <a:extLst>
                <a:ext uri="{FF2B5EF4-FFF2-40B4-BE49-F238E27FC236}">
                  <a16:creationId xmlns:a16="http://schemas.microsoft.com/office/drawing/2014/main" id="{D12D072C-8C8F-FB6B-4086-1BFF5326CDA3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528" name="Rectangle">
            <a:extLst>
              <a:ext uri="{FF2B5EF4-FFF2-40B4-BE49-F238E27FC236}">
                <a16:creationId xmlns:a16="http://schemas.microsoft.com/office/drawing/2014/main" id="{7DFA93F0-DE2F-BE7A-8423-119BC8083B0F}"/>
              </a:ext>
            </a:extLst>
          </p:cNvPr>
          <p:cNvSpPr/>
          <p:nvPr/>
        </p:nvSpPr>
        <p:spPr>
          <a:xfrm>
            <a:off x="3937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529" name="Arrow">
            <a:extLst>
              <a:ext uri="{FF2B5EF4-FFF2-40B4-BE49-F238E27FC236}">
                <a16:creationId xmlns:a16="http://schemas.microsoft.com/office/drawing/2014/main" id="{F5EA6455-AA46-10CD-605C-D93FD674A1E4}"/>
              </a:ext>
            </a:extLst>
          </p:cNvPr>
          <p:cNvSpPr/>
          <p:nvPr/>
        </p:nvSpPr>
        <p:spPr>
          <a:xfrm>
            <a:off x="3670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5621" name="process 2 (Q)">
            <a:extLst>
              <a:ext uri="{FF2B5EF4-FFF2-40B4-BE49-F238E27FC236}">
                <a16:creationId xmlns:a16="http://schemas.microsoft.com/office/drawing/2014/main" id="{D911E2B5-2D7D-A1B0-6A47-F8010D41B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2 (Q)</a:t>
            </a:r>
          </a:p>
        </p:txBody>
      </p:sp>
      <p:sp>
        <p:nvSpPr>
          <p:cNvPr id="25622" name="Code">
            <a:extLst>
              <a:ext uri="{FF2B5EF4-FFF2-40B4-BE49-F238E27FC236}">
                <a16:creationId xmlns:a16="http://schemas.microsoft.com/office/drawing/2014/main" id="{B12AB515-1E8F-D777-642B-60DDD675F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5623" name="Data">
            <a:extLst>
              <a:ext uri="{FF2B5EF4-FFF2-40B4-BE49-F238E27FC236}">
                <a16:creationId xmlns:a16="http://schemas.microsoft.com/office/drawing/2014/main" id="{6A01B70A-208B-3E55-925F-C830A066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5624" name="Group">
            <a:extLst>
              <a:ext uri="{FF2B5EF4-FFF2-40B4-BE49-F238E27FC236}">
                <a16:creationId xmlns:a16="http://schemas.microsoft.com/office/drawing/2014/main" id="{191780BF-C4AD-FEA7-0FBD-73F142DB7B41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4192588"/>
            <a:ext cx="915988" cy="1630362"/>
            <a:chOff x="0" y="0"/>
            <a:chExt cx="915193" cy="1629767"/>
          </a:xfrm>
        </p:grpSpPr>
        <p:sp>
          <p:nvSpPr>
            <p:cNvPr id="1533" name="Rectangle">
              <a:extLst>
                <a:ext uri="{FF2B5EF4-FFF2-40B4-BE49-F238E27FC236}">
                  <a16:creationId xmlns:a16="http://schemas.microsoft.com/office/drawing/2014/main" id="{429502CD-B6AF-8FCA-E605-DCD5F5C3890D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5684" name="Line Line" descr="Line Line">
              <a:extLst>
                <a:ext uri="{FF2B5EF4-FFF2-40B4-BE49-F238E27FC236}">
                  <a16:creationId xmlns:a16="http://schemas.microsoft.com/office/drawing/2014/main" id="{1FC0C2D1-F650-A06D-F220-8561B14A0D6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85" name="Line Line" descr="Line Line">
              <a:extLst>
                <a:ext uri="{FF2B5EF4-FFF2-40B4-BE49-F238E27FC236}">
                  <a16:creationId xmlns:a16="http://schemas.microsoft.com/office/drawing/2014/main" id="{0A04F853-0B9B-1896-71B8-BEE966FB0E7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86" name="Line Line" descr="Line Line">
              <a:extLst>
                <a:ext uri="{FF2B5EF4-FFF2-40B4-BE49-F238E27FC236}">
                  <a16:creationId xmlns:a16="http://schemas.microsoft.com/office/drawing/2014/main" id="{5DB663E2-73AD-B2F7-6A03-221B577D17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87" name="Line Line" descr="Line Line">
              <a:extLst>
                <a:ext uri="{FF2B5EF4-FFF2-40B4-BE49-F238E27FC236}">
                  <a16:creationId xmlns:a16="http://schemas.microsoft.com/office/drawing/2014/main" id="{7B2840E0-C0EB-725B-BCC5-F9CDCA2A802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88" name="Line Line" descr="Line Line">
              <a:extLst>
                <a:ext uri="{FF2B5EF4-FFF2-40B4-BE49-F238E27FC236}">
                  <a16:creationId xmlns:a16="http://schemas.microsoft.com/office/drawing/2014/main" id="{36BA2F5D-F08F-1AFB-753C-04EBAD8E39A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89" name="Line Line" descr="Line Line">
              <a:extLst>
                <a:ext uri="{FF2B5EF4-FFF2-40B4-BE49-F238E27FC236}">
                  <a16:creationId xmlns:a16="http://schemas.microsoft.com/office/drawing/2014/main" id="{E172FB59-9330-19A4-F967-494FABDA458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">
            <a:extLst>
              <a:ext uri="{FF2B5EF4-FFF2-40B4-BE49-F238E27FC236}">
                <a16:creationId xmlns:a16="http://schemas.microsoft.com/office/drawing/2014/main" id="{6D641111-732A-4C0D-9A01-C0735FA0F7E4}"/>
              </a:ext>
            </a:extLst>
          </p:cNvPr>
          <p:cNvGrpSpPr>
            <a:grpSpLocks/>
          </p:cNvGrpSpPr>
          <p:nvPr/>
        </p:nvGrpSpPr>
        <p:grpSpPr bwMode="auto">
          <a:xfrm>
            <a:off x="7886700" y="4192588"/>
            <a:ext cx="915988" cy="1630362"/>
            <a:chOff x="0" y="0"/>
            <a:chExt cx="915193" cy="1629767"/>
          </a:xfrm>
        </p:grpSpPr>
        <p:sp>
          <p:nvSpPr>
            <p:cNvPr id="1547" name="Rectangle">
              <a:extLst>
                <a:ext uri="{FF2B5EF4-FFF2-40B4-BE49-F238E27FC236}">
                  <a16:creationId xmlns:a16="http://schemas.microsoft.com/office/drawing/2014/main" id="{BC90BA0A-49CC-0AA5-6B94-C2FEE0E24C11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48" name="Line">
              <a:extLst>
                <a:ext uri="{FF2B5EF4-FFF2-40B4-BE49-F238E27FC236}">
                  <a16:creationId xmlns:a16="http://schemas.microsoft.com/office/drawing/2014/main" id="{AD2FA4EA-3B23-89D2-9148-69D991C2358F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49" name="Line">
              <a:extLst>
                <a:ext uri="{FF2B5EF4-FFF2-40B4-BE49-F238E27FC236}">
                  <a16:creationId xmlns:a16="http://schemas.microsoft.com/office/drawing/2014/main" id="{80C55B5A-A33C-015A-ED10-727772392731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50" name="Line">
              <a:extLst>
                <a:ext uri="{FF2B5EF4-FFF2-40B4-BE49-F238E27FC236}">
                  <a16:creationId xmlns:a16="http://schemas.microsoft.com/office/drawing/2014/main" id="{B9D58F3B-0AA0-2019-7031-AA4A2158735D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51" name="Line">
              <a:extLst>
                <a:ext uri="{FF2B5EF4-FFF2-40B4-BE49-F238E27FC236}">
                  <a16:creationId xmlns:a16="http://schemas.microsoft.com/office/drawing/2014/main" id="{D737F3F7-F929-2B83-B63F-F943186BD069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52" name="Line">
              <a:extLst>
                <a:ext uri="{FF2B5EF4-FFF2-40B4-BE49-F238E27FC236}">
                  <a16:creationId xmlns:a16="http://schemas.microsoft.com/office/drawing/2014/main" id="{3BE325DD-5AE7-AAA4-6013-682A491D24E9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53" name="Line">
              <a:extLst>
                <a:ext uri="{FF2B5EF4-FFF2-40B4-BE49-F238E27FC236}">
                  <a16:creationId xmlns:a16="http://schemas.microsoft.com/office/drawing/2014/main" id="{B6AEF3B3-C4DD-7E45-C5B2-DCDA90ACFD2C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54" name="Line">
              <a:extLst>
                <a:ext uri="{FF2B5EF4-FFF2-40B4-BE49-F238E27FC236}">
                  <a16:creationId xmlns:a16="http://schemas.microsoft.com/office/drawing/2014/main" id="{A6B511C1-63D9-781F-6BB3-3B7A903C3330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55" name="Line">
              <a:extLst>
                <a:ext uri="{FF2B5EF4-FFF2-40B4-BE49-F238E27FC236}">
                  <a16:creationId xmlns:a16="http://schemas.microsoft.com/office/drawing/2014/main" id="{4C142001-4139-E7B3-DC26-86FAC583E21B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56" name="Line">
              <a:extLst>
                <a:ext uri="{FF2B5EF4-FFF2-40B4-BE49-F238E27FC236}">
                  <a16:creationId xmlns:a16="http://schemas.microsoft.com/office/drawing/2014/main" id="{B364A972-52BB-38A7-A3F4-49EA4F953F70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57" name="Line">
              <a:extLst>
                <a:ext uri="{FF2B5EF4-FFF2-40B4-BE49-F238E27FC236}">
                  <a16:creationId xmlns:a16="http://schemas.microsoft.com/office/drawing/2014/main" id="{1BF5533C-8B20-C708-3FA4-4B91BA2F1D4B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58" name="Line">
              <a:extLst>
                <a:ext uri="{FF2B5EF4-FFF2-40B4-BE49-F238E27FC236}">
                  <a16:creationId xmlns:a16="http://schemas.microsoft.com/office/drawing/2014/main" id="{D1B56766-948C-4A7A-44DF-7FAAD65A8D3E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59" name="Line">
              <a:extLst>
                <a:ext uri="{FF2B5EF4-FFF2-40B4-BE49-F238E27FC236}">
                  <a16:creationId xmlns:a16="http://schemas.microsoft.com/office/drawing/2014/main" id="{7479FEA9-D6F8-3EB6-433F-424C341C41FA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60" name="Line">
              <a:extLst>
                <a:ext uri="{FF2B5EF4-FFF2-40B4-BE49-F238E27FC236}">
                  <a16:creationId xmlns:a16="http://schemas.microsoft.com/office/drawing/2014/main" id="{2BF5F4DF-AEC7-0CF7-C1C1-A3FF75FDD29C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61" name="Line">
              <a:extLst>
                <a:ext uri="{FF2B5EF4-FFF2-40B4-BE49-F238E27FC236}">
                  <a16:creationId xmlns:a16="http://schemas.microsoft.com/office/drawing/2014/main" id="{D02B5052-E30F-317B-CD91-D1DE0089B289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62" name="Line">
              <a:extLst>
                <a:ext uri="{FF2B5EF4-FFF2-40B4-BE49-F238E27FC236}">
                  <a16:creationId xmlns:a16="http://schemas.microsoft.com/office/drawing/2014/main" id="{09D516E7-9ED2-A490-7DCD-B077E829C25F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63" name="Line">
              <a:extLst>
                <a:ext uri="{FF2B5EF4-FFF2-40B4-BE49-F238E27FC236}">
                  <a16:creationId xmlns:a16="http://schemas.microsoft.com/office/drawing/2014/main" id="{1F9955D3-83B2-0DCE-D982-B3C5947EA1F9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64" name="Line">
              <a:extLst>
                <a:ext uri="{FF2B5EF4-FFF2-40B4-BE49-F238E27FC236}">
                  <a16:creationId xmlns:a16="http://schemas.microsoft.com/office/drawing/2014/main" id="{A1A5A400-1B61-0204-D00E-521CFD921AEF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566" name="Rectangle">
            <a:extLst>
              <a:ext uri="{FF2B5EF4-FFF2-40B4-BE49-F238E27FC236}">
                <a16:creationId xmlns:a16="http://schemas.microsoft.com/office/drawing/2014/main" id="{2CC0A640-9C9E-B1D2-8768-633061D852DC}"/>
              </a:ext>
            </a:extLst>
          </p:cNvPr>
          <p:cNvSpPr/>
          <p:nvPr/>
        </p:nvSpPr>
        <p:spPr>
          <a:xfrm>
            <a:off x="6731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567" name="Arrow">
            <a:extLst>
              <a:ext uri="{FF2B5EF4-FFF2-40B4-BE49-F238E27FC236}">
                <a16:creationId xmlns:a16="http://schemas.microsoft.com/office/drawing/2014/main" id="{D190AEB5-9B62-B0DC-EF1C-2586F09DC095}"/>
              </a:ext>
            </a:extLst>
          </p:cNvPr>
          <p:cNvSpPr/>
          <p:nvPr/>
        </p:nvSpPr>
        <p:spPr>
          <a:xfrm>
            <a:off x="6464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5628" name="process 3 (Q)">
            <a:extLst>
              <a:ext uri="{FF2B5EF4-FFF2-40B4-BE49-F238E27FC236}">
                <a16:creationId xmlns:a16="http://schemas.microsoft.com/office/drawing/2014/main" id="{146357DA-D6B5-BF6B-48BD-896B67A38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3 (Q)</a:t>
            </a:r>
          </a:p>
        </p:txBody>
      </p:sp>
      <p:sp>
        <p:nvSpPr>
          <p:cNvPr id="25629" name="Code">
            <a:extLst>
              <a:ext uri="{FF2B5EF4-FFF2-40B4-BE49-F238E27FC236}">
                <a16:creationId xmlns:a16="http://schemas.microsoft.com/office/drawing/2014/main" id="{10E230E7-B92E-F35B-EFA7-BE296FA2E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4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5630" name="Data">
            <a:extLst>
              <a:ext uri="{FF2B5EF4-FFF2-40B4-BE49-F238E27FC236}">
                <a16:creationId xmlns:a16="http://schemas.microsoft.com/office/drawing/2014/main" id="{1F4821F0-F511-68E8-37E2-C1A830F8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8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5631" name="Group">
            <a:extLst>
              <a:ext uri="{FF2B5EF4-FFF2-40B4-BE49-F238E27FC236}">
                <a16:creationId xmlns:a16="http://schemas.microsoft.com/office/drawing/2014/main" id="{73F8BA55-1E5E-AA7A-7E71-953F1FE5D683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4192588"/>
            <a:ext cx="915988" cy="1630362"/>
            <a:chOff x="0" y="0"/>
            <a:chExt cx="915193" cy="1629767"/>
          </a:xfrm>
        </p:grpSpPr>
        <p:sp>
          <p:nvSpPr>
            <p:cNvPr id="1571" name="Rectangle">
              <a:extLst>
                <a:ext uri="{FF2B5EF4-FFF2-40B4-BE49-F238E27FC236}">
                  <a16:creationId xmlns:a16="http://schemas.microsoft.com/office/drawing/2014/main" id="{EF012410-3E62-0C09-53BF-A6A1D5387DE9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5659" name="Line Line" descr="Line Line">
              <a:extLst>
                <a:ext uri="{FF2B5EF4-FFF2-40B4-BE49-F238E27FC236}">
                  <a16:creationId xmlns:a16="http://schemas.microsoft.com/office/drawing/2014/main" id="{58079691-0906-5FF1-C3EA-2C249BBA851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0" name="Line Line" descr="Line Line">
              <a:extLst>
                <a:ext uri="{FF2B5EF4-FFF2-40B4-BE49-F238E27FC236}">
                  <a16:creationId xmlns:a16="http://schemas.microsoft.com/office/drawing/2014/main" id="{1840438B-B376-D9B0-F9E3-A4FFBC1E800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1" name="Line Line" descr="Line Line">
              <a:extLst>
                <a:ext uri="{FF2B5EF4-FFF2-40B4-BE49-F238E27FC236}">
                  <a16:creationId xmlns:a16="http://schemas.microsoft.com/office/drawing/2014/main" id="{2B2E1FE4-2230-5BB5-24BF-683FB93A66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2" name="Line Line" descr="Line Line">
              <a:extLst>
                <a:ext uri="{FF2B5EF4-FFF2-40B4-BE49-F238E27FC236}">
                  <a16:creationId xmlns:a16="http://schemas.microsoft.com/office/drawing/2014/main" id="{B8126A56-24AF-E7C7-93EF-71C8A3FF07E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3" name="Line Line" descr="Line Line">
              <a:extLst>
                <a:ext uri="{FF2B5EF4-FFF2-40B4-BE49-F238E27FC236}">
                  <a16:creationId xmlns:a16="http://schemas.microsoft.com/office/drawing/2014/main" id="{AF2B6D98-09EE-D786-06EB-8EC98F7A52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4" name="Line Line" descr="Line Line">
              <a:extLst>
                <a:ext uri="{FF2B5EF4-FFF2-40B4-BE49-F238E27FC236}">
                  <a16:creationId xmlns:a16="http://schemas.microsoft.com/office/drawing/2014/main" id="{38042A6F-97E2-001E-17B4-9091374ACF0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">
            <a:extLst>
              <a:ext uri="{FF2B5EF4-FFF2-40B4-BE49-F238E27FC236}">
                <a16:creationId xmlns:a16="http://schemas.microsoft.com/office/drawing/2014/main" id="{5301DFC9-4C57-81EF-D58A-E9B935899652}"/>
              </a:ext>
            </a:extLst>
          </p:cNvPr>
          <p:cNvGrpSpPr>
            <a:grpSpLocks/>
          </p:cNvGrpSpPr>
          <p:nvPr/>
        </p:nvGrpSpPr>
        <p:grpSpPr bwMode="auto">
          <a:xfrm>
            <a:off x="10807700" y="4192588"/>
            <a:ext cx="915988" cy="1630362"/>
            <a:chOff x="0" y="0"/>
            <a:chExt cx="915193" cy="1629767"/>
          </a:xfrm>
        </p:grpSpPr>
        <p:sp>
          <p:nvSpPr>
            <p:cNvPr id="1585" name="Rectangle">
              <a:extLst>
                <a:ext uri="{FF2B5EF4-FFF2-40B4-BE49-F238E27FC236}">
                  <a16:creationId xmlns:a16="http://schemas.microsoft.com/office/drawing/2014/main" id="{D5916D1B-9AE8-EFF2-0E7E-F8BA3B9B44F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86" name="Line">
              <a:extLst>
                <a:ext uri="{FF2B5EF4-FFF2-40B4-BE49-F238E27FC236}">
                  <a16:creationId xmlns:a16="http://schemas.microsoft.com/office/drawing/2014/main" id="{FB6606E4-A025-EB55-F5AB-A7AE4A003404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87" name="Line">
              <a:extLst>
                <a:ext uri="{FF2B5EF4-FFF2-40B4-BE49-F238E27FC236}">
                  <a16:creationId xmlns:a16="http://schemas.microsoft.com/office/drawing/2014/main" id="{A4BF6549-715B-E1AB-EC8C-2BA62BCDD38A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88" name="Line">
              <a:extLst>
                <a:ext uri="{FF2B5EF4-FFF2-40B4-BE49-F238E27FC236}">
                  <a16:creationId xmlns:a16="http://schemas.microsoft.com/office/drawing/2014/main" id="{4C2535F3-0BD4-677C-27CF-FC5E2D3B1D78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89" name="Line">
              <a:extLst>
                <a:ext uri="{FF2B5EF4-FFF2-40B4-BE49-F238E27FC236}">
                  <a16:creationId xmlns:a16="http://schemas.microsoft.com/office/drawing/2014/main" id="{557BE060-DE48-1CA6-703E-EA5F5706B52C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90" name="Line">
              <a:extLst>
                <a:ext uri="{FF2B5EF4-FFF2-40B4-BE49-F238E27FC236}">
                  <a16:creationId xmlns:a16="http://schemas.microsoft.com/office/drawing/2014/main" id="{41821D33-3ECE-82B2-100D-3971422B6020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91" name="Line">
              <a:extLst>
                <a:ext uri="{FF2B5EF4-FFF2-40B4-BE49-F238E27FC236}">
                  <a16:creationId xmlns:a16="http://schemas.microsoft.com/office/drawing/2014/main" id="{D86E63C2-FBCE-4F4D-317A-FAD4D977320F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92" name="Line">
              <a:extLst>
                <a:ext uri="{FF2B5EF4-FFF2-40B4-BE49-F238E27FC236}">
                  <a16:creationId xmlns:a16="http://schemas.microsoft.com/office/drawing/2014/main" id="{8F7CD378-2071-8241-8823-BE68D74D6702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93" name="Line">
              <a:extLst>
                <a:ext uri="{FF2B5EF4-FFF2-40B4-BE49-F238E27FC236}">
                  <a16:creationId xmlns:a16="http://schemas.microsoft.com/office/drawing/2014/main" id="{CC5A5FA2-0A98-F464-A81C-4579DE62FFBF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94" name="Line">
              <a:extLst>
                <a:ext uri="{FF2B5EF4-FFF2-40B4-BE49-F238E27FC236}">
                  <a16:creationId xmlns:a16="http://schemas.microsoft.com/office/drawing/2014/main" id="{8D8A82F5-B503-E338-7DBA-130A4CEBEC65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95" name="Line">
              <a:extLst>
                <a:ext uri="{FF2B5EF4-FFF2-40B4-BE49-F238E27FC236}">
                  <a16:creationId xmlns:a16="http://schemas.microsoft.com/office/drawing/2014/main" id="{A987EF87-95CF-9F18-5E1B-0F68FE7A977F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96" name="Line">
              <a:extLst>
                <a:ext uri="{FF2B5EF4-FFF2-40B4-BE49-F238E27FC236}">
                  <a16:creationId xmlns:a16="http://schemas.microsoft.com/office/drawing/2014/main" id="{7CE55E91-2F00-C70F-64A0-A1155F2035FA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97" name="Line">
              <a:extLst>
                <a:ext uri="{FF2B5EF4-FFF2-40B4-BE49-F238E27FC236}">
                  <a16:creationId xmlns:a16="http://schemas.microsoft.com/office/drawing/2014/main" id="{BF1E303D-0D86-51B8-7A8F-CF5ECC6875B9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98" name="Line">
              <a:extLst>
                <a:ext uri="{FF2B5EF4-FFF2-40B4-BE49-F238E27FC236}">
                  <a16:creationId xmlns:a16="http://schemas.microsoft.com/office/drawing/2014/main" id="{457EEB9B-8793-3D97-CD89-D7D78C24DAC1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599" name="Line">
              <a:extLst>
                <a:ext uri="{FF2B5EF4-FFF2-40B4-BE49-F238E27FC236}">
                  <a16:creationId xmlns:a16="http://schemas.microsoft.com/office/drawing/2014/main" id="{89A22D0C-C2C5-6151-97B9-43FD600A6027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00" name="Line">
              <a:extLst>
                <a:ext uri="{FF2B5EF4-FFF2-40B4-BE49-F238E27FC236}">
                  <a16:creationId xmlns:a16="http://schemas.microsoft.com/office/drawing/2014/main" id="{F0DC0310-195A-8D30-D42B-86B477F026CE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01" name="Line">
              <a:extLst>
                <a:ext uri="{FF2B5EF4-FFF2-40B4-BE49-F238E27FC236}">
                  <a16:creationId xmlns:a16="http://schemas.microsoft.com/office/drawing/2014/main" id="{76035096-0EA3-C580-5580-B72B68869701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02" name="Line">
              <a:extLst>
                <a:ext uri="{FF2B5EF4-FFF2-40B4-BE49-F238E27FC236}">
                  <a16:creationId xmlns:a16="http://schemas.microsoft.com/office/drawing/2014/main" id="{71F32757-3625-10AD-E93B-6D6F05448555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604" name="Rectangle">
            <a:extLst>
              <a:ext uri="{FF2B5EF4-FFF2-40B4-BE49-F238E27FC236}">
                <a16:creationId xmlns:a16="http://schemas.microsoft.com/office/drawing/2014/main" id="{9E5FB2B0-749F-DBE9-2E86-DEC5EED184C9}"/>
              </a:ext>
            </a:extLst>
          </p:cNvPr>
          <p:cNvSpPr/>
          <p:nvPr/>
        </p:nvSpPr>
        <p:spPr>
          <a:xfrm>
            <a:off x="9652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605" name="Arrow">
            <a:extLst>
              <a:ext uri="{FF2B5EF4-FFF2-40B4-BE49-F238E27FC236}">
                <a16:creationId xmlns:a16="http://schemas.microsoft.com/office/drawing/2014/main" id="{4952195F-4308-1880-E2A1-405F0E5B6C2C}"/>
              </a:ext>
            </a:extLst>
          </p:cNvPr>
          <p:cNvSpPr/>
          <p:nvPr/>
        </p:nvSpPr>
        <p:spPr>
          <a:xfrm>
            <a:off x="9385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5635" name="process 4 (Q)">
            <a:extLst>
              <a:ext uri="{FF2B5EF4-FFF2-40B4-BE49-F238E27FC236}">
                <a16:creationId xmlns:a16="http://schemas.microsoft.com/office/drawing/2014/main" id="{3E69201A-DD20-F14A-280C-8C6A8881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6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4 (Q)</a:t>
            </a:r>
          </a:p>
        </p:txBody>
      </p:sp>
      <p:sp>
        <p:nvSpPr>
          <p:cNvPr id="1611" name="Connection Line">
            <a:extLst>
              <a:ext uri="{FF2B5EF4-FFF2-40B4-BE49-F238E27FC236}">
                <a16:creationId xmlns:a16="http://schemas.microsoft.com/office/drawing/2014/main" id="{B3EAC879-2E93-4475-D8F2-274E6801CC83}"/>
              </a:ext>
            </a:extLst>
          </p:cNvPr>
          <p:cNvSpPr/>
          <p:nvPr/>
        </p:nvSpPr>
        <p:spPr>
          <a:xfrm>
            <a:off x="2659063" y="2747963"/>
            <a:ext cx="2522537" cy="595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0" extrusionOk="0">
                <a:moveTo>
                  <a:pt x="0" y="13177"/>
                </a:moveTo>
                <a:cubicBezTo>
                  <a:pt x="7474" y="-5360"/>
                  <a:pt x="14674" y="-4339"/>
                  <a:pt x="21600" y="1624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/>
          </a:p>
        </p:txBody>
      </p:sp>
      <p:sp>
        <p:nvSpPr>
          <p:cNvPr id="1612" name="Connection Line">
            <a:extLst>
              <a:ext uri="{FF2B5EF4-FFF2-40B4-BE49-F238E27FC236}">
                <a16:creationId xmlns:a16="http://schemas.microsoft.com/office/drawing/2014/main" id="{97B3C622-4306-73F8-B756-0422D58CAD68}"/>
              </a:ext>
            </a:extLst>
          </p:cNvPr>
          <p:cNvSpPr/>
          <p:nvPr/>
        </p:nvSpPr>
        <p:spPr>
          <a:xfrm>
            <a:off x="2659063" y="2300288"/>
            <a:ext cx="4948237" cy="10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0" y="14843"/>
                </a:moveTo>
                <a:cubicBezTo>
                  <a:pt x="5534" y="-5393"/>
                  <a:pt x="12734" y="-4938"/>
                  <a:pt x="21600" y="1620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/>
          </a:p>
        </p:txBody>
      </p:sp>
      <p:sp>
        <p:nvSpPr>
          <p:cNvPr id="1613" name="Connection Line">
            <a:extLst>
              <a:ext uri="{FF2B5EF4-FFF2-40B4-BE49-F238E27FC236}">
                <a16:creationId xmlns:a16="http://schemas.microsoft.com/office/drawing/2014/main" id="{9627184C-02CA-C950-A3FE-FDBA9044C2C6}"/>
              </a:ext>
            </a:extLst>
          </p:cNvPr>
          <p:cNvSpPr/>
          <p:nvPr/>
        </p:nvSpPr>
        <p:spPr>
          <a:xfrm>
            <a:off x="2659063" y="2005013"/>
            <a:ext cx="7686675" cy="1289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5413"/>
                </a:moveTo>
                <a:cubicBezTo>
                  <a:pt x="3724" y="-5398"/>
                  <a:pt x="10924" y="-5135"/>
                  <a:pt x="21600" y="16202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/>
          </a:p>
        </p:txBody>
      </p:sp>
      <p:sp>
        <p:nvSpPr>
          <p:cNvPr id="25639" name="clones">
            <a:extLst>
              <a:ext uri="{FF2B5EF4-FFF2-40B4-BE49-F238E27FC236}">
                <a16:creationId xmlns:a16="http://schemas.microsoft.com/office/drawing/2014/main" id="{93EC262C-EA73-6D9C-A52E-6419724AC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1898650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clones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de">
            <a:extLst>
              <a:ext uri="{FF2B5EF4-FFF2-40B4-BE49-F238E27FC236}">
                <a16:creationId xmlns:a16="http://schemas.microsoft.com/office/drawing/2014/main" id="{3829F7B9-A48D-E27A-C35D-F8E11A32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6627" name="Data">
            <a:extLst>
              <a:ext uri="{FF2B5EF4-FFF2-40B4-BE49-F238E27FC236}">
                <a16:creationId xmlns:a16="http://schemas.microsoft.com/office/drawing/2014/main" id="{981EBD24-2A99-4135-59AB-A8AEE2B3E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6628" name="Group">
            <a:extLst>
              <a:ext uri="{FF2B5EF4-FFF2-40B4-BE49-F238E27FC236}">
                <a16:creationId xmlns:a16="http://schemas.microsoft.com/office/drawing/2014/main" id="{3D73D6FC-97E7-1971-2641-89F0E0F0EE9B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1617" name="Rectangle">
              <a:extLst>
                <a:ext uri="{FF2B5EF4-FFF2-40B4-BE49-F238E27FC236}">
                  <a16:creationId xmlns:a16="http://schemas.microsoft.com/office/drawing/2014/main" id="{02B15CEC-FDE2-ED42-FAEC-63773F0B0FB2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6755" name="Line Line" descr="Line Line">
              <a:extLst>
                <a:ext uri="{FF2B5EF4-FFF2-40B4-BE49-F238E27FC236}">
                  <a16:creationId xmlns:a16="http://schemas.microsoft.com/office/drawing/2014/main" id="{42CD321E-0C16-303D-9B31-9EC6C20B808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56" name="Line Line" descr="Line Line">
              <a:extLst>
                <a:ext uri="{FF2B5EF4-FFF2-40B4-BE49-F238E27FC236}">
                  <a16:creationId xmlns:a16="http://schemas.microsoft.com/office/drawing/2014/main" id="{B3E8D414-2F1A-FF53-C747-8E731642EBE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57" name="Line Line" descr="Line Line">
              <a:extLst>
                <a:ext uri="{FF2B5EF4-FFF2-40B4-BE49-F238E27FC236}">
                  <a16:creationId xmlns:a16="http://schemas.microsoft.com/office/drawing/2014/main" id="{DF70CA4D-71A9-E989-9A75-2D81362B6C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58" name="Line Line" descr="Line Line">
              <a:extLst>
                <a:ext uri="{FF2B5EF4-FFF2-40B4-BE49-F238E27FC236}">
                  <a16:creationId xmlns:a16="http://schemas.microsoft.com/office/drawing/2014/main" id="{C235CA6D-CBF5-D8D5-319C-FD1E7C6B2FA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59" name="Line Line" descr="Line Line">
              <a:extLst>
                <a:ext uri="{FF2B5EF4-FFF2-40B4-BE49-F238E27FC236}">
                  <a16:creationId xmlns:a16="http://schemas.microsoft.com/office/drawing/2014/main" id="{963BBFF9-61EE-7238-E010-E9574DA78D1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60" name="Line Line" descr="Line Line">
              <a:extLst>
                <a:ext uri="{FF2B5EF4-FFF2-40B4-BE49-F238E27FC236}">
                  <a16:creationId xmlns:a16="http://schemas.microsoft.com/office/drawing/2014/main" id="{DD01ECEF-6185-ABA6-0578-E477A3B0C17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29" name="Group">
            <a:extLst>
              <a:ext uri="{FF2B5EF4-FFF2-40B4-BE49-F238E27FC236}">
                <a16:creationId xmlns:a16="http://schemas.microsoft.com/office/drawing/2014/main" id="{7ACDEB5D-2F41-6E74-21DF-CDCA7CE01E9C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1631" name="Rectangle">
              <a:extLst>
                <a:ext uri="{FF2B5EF4-FFF2-40B4-BE49-F238E27FC236}">
                  <a16:creationId xmlns:a16="http://schemas.microsoft.com/office/drawing/2014/main" id="{93AFA07F-C5A2-BD39-0CA0-8FB94511E6D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32" name="Line">
              <a:extLst>
                <a:ext uri="{FF2B5EF4-FFF2-40B4-BE49-F238E27FC236}">
                  <a16:creationId xmlns:a16="http://schemas.microsoft.com/office/drawing/2014/main" id="{850D9970-ED3E-627A-CD85-034C8AE2CE3E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33" name="Line">
              <a:extLst>
                <a:ext uri="{FF2B5EF4-FFF2-40B4-BE49-F238E27FC236}">
                  <a16:creationId xmlns:a16="http://schemas.microsoft.com/office/drawing/2014/main" id="{5847AD41-6CEA-8D27-F5D5-7B8255ECDB6B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34" name="Line">
              <a:extLst>
                <a:ext uri="{FF2B5EF4-FFF2-40B4-BE49-F238E27FC236}">
                  <a16:creationId xmlns:a16="http://schemas.microsoft.com/office/drawing/2014/main" id="{052C7C43-8FEA-8846-AE2D-BEF5027CC72C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35" name="Line">
              <a:extLst>
                <a:ext uri="{FF2B5EF4-FFF2-40B4-BE49-F238E27FC236}">
                  <a16:creationId xmlns:a16="http://schemas.microsoft.com/office/drawing/2014/main" id="{39A92266-1D16-3420-0B96-EF10399FD430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36" name="Line">
              <a:extLst>
                <a:ext uri="{FF2B5EF4-FFF2-40B4-BE49-F238E27FC236}">
                  <a16:creationId xmlns:a16="http://schemas.microsoft.com/office/drawing/2014/main" id="{3262B831-E5AD-76EE-B837-D87706F36924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37" name="Line">
              <a:extLst>
                <a:ext uri="{FF2B5EF4-FFF2-40B4-BE49-F238E27FC236}">
                  <a16:creationId xmlns:a16="http://schemas.microsoft.com/office/drawing/2014/main" id="{B6C30955-F9FB-F959-A7DE-319CFF5BB262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38" name="Line">
              <a:extLst>
                <a:ext uri="{FF2B5EF4-FFF2-40B4-BE49-F238E27FC236}">
                  <a16:creationId xmlns:a16="http://schemas.microsoft.com/office/drawing/2014/main" id="{9CD6E563-CBFE-FA6C-23E6-B095EF3B9C98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39" name="Line">
              <a:extLst>
                <a:ext uri="{FF2B5EF4-FFF2-40B4-BE49-F238E27FC236}">
                  <a16:creationId xmlns:a16="http://schemas.microsoft.com/office/drawing/2014/main" id="{1FB84003-A3DB-BC2D-ECDB-3EB191E839E4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40" name="Line">
              <a:extLst>
                <a:ext uri="{FF2B5EF4-FFF2-40B4-BE49-F238E27FC236}">
                  <a16:creationId xmlns:a16="http://schemas.microsoft.com/office/drawing/2014/main" id="{952484D0-974A-4A42-2807-24418A4689AE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41" name="Line">
              <a:extLst>
                <a:ext uri="{FF2B5EF4-FFF2-40B4-BE49-F238E27FC236}">
                  <a16:creationId xmlns:a16="http://schemas.microsoft.com/office/drawing/2014/main" id="{BF597C6F-A12E-DC0B-DBBA-14F6E5191EE9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42" name="Line">
              <a:extLst>
                <a:ext uri="{FF2B5EF4-FFF2-40B4-BE49-F238E27FC236}">
                  <a16:creationId xmlns:a16="http://schemas.microsoft.com/office/drawing/2014/main" id="{9969D27A-4F10-DE88-47FD-0D7E055D1761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43" name="Line">
              <a:extLst>
                <a:ext uri="{FF2B5EF4-FFF2-40B4-BE49-F238E27FC236}">
                  <a16:creationId xmlns:a16="http://schemas.microsoft.com/office/drawing/2014/main" id="{8F4850D8-E9E1-C988-6768-249C0AA8B565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44" name="Line">
              <a:extLst>
                <a:ext uri="{FF2B5EF4-FFF2-40B4-BE49-F238E27FC236}">
                  <a16:creationId xmlns:a16="http://schemas.microsoft.com/office/drawing/2014/main" id="{991414EA-7077-86BC-CCBE-11A50216569D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45" name="Line">
              <a:extLst>
                <a:ext uri="{FF2B5EF4-FFF2-40B4-BE49-F238E27FC236}">
                  <a16:creationId xmlns:a16="http://schemas.microsoft.com/office/drawing/2014/main" id="{EA49DBFE-174A-5F1A-4AA3-A548E681B7D0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46" name="Line">
              <a:extLst>
                <a:ext uri="{FF2B5EF4-FFF2-40B4-BE49-F238E27FC236}">
                  <a16:creationId xmlns:a16="http://schemas.microsoft.com/office/drawing/2014/main" id="{FA4509FB-4A50-7B00-9E1A-40E02DC364B9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47" name="Line">
              <a:extLst>
                <a:ext uri="{FF2B5EF4-FFF2-40B4-BE49-F238E27FC236}">
                  <a16:creationId xmlns:a16="http://schemas.microsoft.com/office/drawing/2014/main" id="{8155A32B-CF39-960B-B7CA-F925A3EAA842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48" name="Line">
              <a:extLst>
                <a:ext uri="{FF2B5EF4-FFF2-40B4-BE49-F238E27FC236}">
                  <a16:creationId xmlns:a16="http://schemas.microsoft.com/office/drawing/2014/main" id="{A36A9172-B70F-87E6-C89C-BA3EF7F8D060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650" name="Rectangle">
            <a:extLst>
              <a:ext uri="{FF2B5EF4-FFF2-40B4-BE49-F238E27FC236}">
                <a16:creationId xmlns:a16="http://schemas.microsoft.com/office/drawing/2014/main" id="{7F3F1236-BDC0-18D5-5487-13ADC032F5FA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651" name="Arrow">
            <a:extLst>
              <a:ext uri="{FF2B5EF4-FFF2-40B4-BE49-F238E27FC236}">
                <a16:creationId xmlns:a16="http://schemas.microsoft.com/office/drawing/2014/main" id="{0FBEAE70-D8B1-EDD2-318C-0C6A2AF585D3}"/>
              </a:ext>
            </a:extLst>
          </p:cNvPr>
          <p:cNvSpPr/>
          <p:nvPr/>
        </p:nvSpPr>
        <p:spPr>
          <a:xfrm>
            <a:off x="749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632" name="process 1 (Q)">
            <a:extLst>
              <a:ext uri="{FF2B5EF4-FFF2-40B4-BE49-F238E27FC236}">
                <a16:creationId xmlns:a16="http://schemas.microsoft.com/office/drawing/2014/main" id="{317FBC18-B0F1-5D28-A4A8-0775E5D46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(Q)</a:t>
            </a:r>
          </a:p>
        </p:txBody>
      </p:sp>
      <p:sp>
        <p:nvSpPr>
          <p:cNvPr id="1653" name="Rectangle">
            <a:extLst>
              <a:ext uri="{FF2B5EF4-FFF2-40B4-BE49-F238E27FC236}">
                <a16:creationId xmlns:a16="http://schemas.microsoft.com/office/drawing/2014/main" id="{A92FBCC3-D2CD-8F8E-CFF7-B7C997D1EA85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634" name="Multi-Core Processor (CPU)">
            <a:extLst>
              <a:ext uri="{FF2B5EF4-FFF2-40B4-BE49-F238E27FC236}">
                <a16:creationId xmlns:a16="http://schemas.microsoft.com/office/drawing/2014/main" id="{F9BAC968-84A0-A117-AAD2-27CCF9C5B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26635" name="Core…">
            <a:extLst>
              <a:ext uri="{FF2B5EF4-FFF2-40B4-BE49-F238E27FC236}">
                <a16:creationId xmlns:a16="http://schemas.microsoft.com/office/drawing/2014/main" id="{D425AB88-CA8A-C3FE-FEDA-AE418109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6636" name="Core…">
            <a:extLst>
              <a:ext uri="{FF2B5EF4-FFF2-40B4-BE49-F238E27FC236}">
                <a16:creationId xmlns:a16="http://schemas.microsoft.com/office/drawing/2014/main" id="{914125B4-6685-A2A5-6D34-CE5D0DB79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6637" name="(2) Process-level Parallelism">
            <a:extLst>
              <a:ext uri="{FF2B5EF4-FFF2-40B4-BE49-F238E27FC236}">
                <a16:creationId xmlns:a16="http://schemas.microsoft.com/office/drawing/2014/main" id="{59E842A8-9798-DD83-EB78-BF3625DC0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958850"/>
            <a:ext cx="4514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(2) Process-level Parallelism</a:t>
            </a:r>
          </a:p>
        </p:txBody>
      </p:sp>
      <p:sp>
        <p:nvSpPr>
          <p:cNvPr id="26638" name="Code">
            <a:extLst>
              <a:ext uri="{FF2B5EF4-FFF2-40B4-BE49-F238E27FC236}">
                <a16:creationId xmlns:a16="http://schemas.microsoft.com/office/drawing/2014/main" id="{E8DCE52F-CDB6-E35D-CA11-E8B34D69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6639" name="Data">
            <a:extLst>
              <a:ext uri="{FF2B5EF4-FFF2-40B4-BE49-F238E27FC236}">
                <a16:creationId xmlns:a16="http://schemas.microsoft.com/office/drawing/2014/main" id="{44044690-A2D6-1791-380A-951F75199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6640" name="Group">
            <a:extLst>
              <a:ext uri="{FF2B5EF4-FFF2-40B4-BE49-F238E27FC236}">
                <a16:creationId xmlns:a16="http://schemas.microsoft.com/office/drawing/2014/main" id="{053543D6-32DB-79F0-F3F2-B6F657C0F54E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92588"/>
            <a:ext cx="915988" cy="1630362"/>
            <a:chOff x="0" y="0"/>
            <a:chExt cx="915193" cy="1629767"/>
          </a:xfrm>
        </p:grpSpPr>
        <p:sp>
          <p:nvSpPr>
            <p:cNvPr id="1660" name="Rectangle">
              <a:extLst>
                <a:ext uri="{FF2B5EF4-FFF2-40B4-BE49-F238E27FC236}">
                  <a16:creationId xmlns:a16="http://schemas.microsoft.com/office/drawing/2014/main" id="{7EE749E7-D462-AC61-7F87-FF5D6C5FEA0D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6730" name="Line Line" descr="Line Line">
              <a:extLst>
                <a:ext uri="{FF2B5EF4-FFF2-40B4-BE49-F238E27FC236}">
                  <a16:creationId xmlns:a16="http://schemas.microsoft.com/office/drawing/2014/main" id="{7EE7A66F-90C6-ACDF-5B76-A90B6EB02D9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31" name="Line Line" descr="Line Line">
              <a:extLst>
                <a:ext uri="{FF2B5EF4-FFF2-40B4-BE49-F238E27FC236}">
                  <a16:creationId xmlns:a16="http://schemas.microsoft.com/office/drawing/2014/main" id="{1847CC9C-A5F1-A5E0-B626-2AB4CFE64E4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32" name="Line Line" descr="Line Line">
              <a:extLst>
                <a:ext uri="{FF2B5EF4-FFF2-40B4-BE49-F238E27FC236}">
                  <a16:creationId xmlns:a16="http://schemas.microsoft.com/office/drawing/2014/main" id="{EA1B9161-33D2-21B1-540F-854D500B63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33" name="Line Line" descr="Line Line">
              <a:extLst>
                <a:ext uri="{FF2B5EF4-FFF2-40B4-BE49-F238E27FC236}">
                  <a16:creationId xmlns:a16="http://schemas.microsoft.com/office/drawing/2014/main" id="{EF805288-1D0E-B988-F362-6259BB88178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34" name="Line Line" descr="Line Line">
              <a:extLst>
                <a:ext uri="{FF2B5EF4-FFF2-40B4-BE49-F238E27FC236}">
                  <a16:creationId xmlns:a16="http://schemas.microsoft.com/office/drawing/2014/main" id="{021E23EE-1412-89C2-DB76-A65C21F791A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35" name="Line Line" descr="Line Line">
              <a:extLst>
                <a:ext uri="{FF2B5EF4-FFF2-40B4-BE49-F238E27FC236}">
                  <a16:creationId xmlns:a16="http://schemas.microsoft.com/office/drawing/2014/main" id="{70F3BCE3-47D7-70B1-9F9B-BBF529F6FB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41" name="Group">
            <a:extLst>
              <a:ext uri="{FF2B5EF4-FFF2-40B4-BE49-F238E27FC236}">
                <a16:creationId xmlns:a16="http://schemas.microsoft.com/office/drawing/2014/main" id="{A6DB0B57-AD95-10D6-6E72-3C537A146FC4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4192588"/>
            <a:ext cx="915988" cy="1630362"/>
            <a:chOff x="0" y="0"/>
            <a:chExt cx="915193" cy="1629767"/>
          </a:xfrm>
        </p:grpSpPr>
        <p:sp>
          <p:nvSpPr>
            <p:cNvPr id="1674" name="Rectangle">
              <a:extLst>
                <a:ext uri="{FF2B5EF4-FFF2-40B4-BE49-F238E27FC236}">
                  <a16:creationId xmlns:a16="http://schemas.microsoft.com/office/drawing/2014/main" id="{0D39F0F9-55A8-80A3-5BCA-770702EC15BD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75" name="Line">
              <a:extLst>
                <a:ext uri="{FF2B5EF4-FFF2-40B4-BE49-F238E27FC236}">
                  <a16:creationId xmlns:a16="http://schemas.microsoft.com/office/drawing/2014/main" id="{758E8A4B-DCFA-8663-19A9-A0BDE18C7C9D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76" name="Line">
              <a:extLst>
                <a:ext uri="{FF2B5EF4-FFF2-40B4-BE49-F238E27FC236}">
                  <a16:creationId xmlns:a16="http://schemas.microsoft.com/office/drawing/2014/main" id="{D0935F51-2229-1F99-034A-C382C0BC697E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77" name="Line">
              <a:extLst>
                <a:ext uri="{FF2B5EF4-FFF2-40B4-BE49-F238E27FC236}">
                  <a16:creationId xmlns:a16="http://schemas.microsoft.com/office/drawing/2014/main" id="{3C473A8E-AA3A-AC4B-4E42-4A3D6C438B9E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78" name="Line">
              <a:extLst>
                <a:ext uri="{FF2B5EF4-FFF2-40B4-BE49-F238E27FC236}">
                  <a16:creationId xmlns:a16="http://schemas.microsoft.com/office/drawing/2014/main" id="{FFFD5FE5-4572-27BE-664E-90124EE691E2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79" name="Line">
              <a:extLst>
                <a:ext uri="{FF2B5EF4-FFF2-40B4-BE49-F238E27FC236}">
                  <a16:creationId xmlns:a16="http://schemas.microsoft.com/office/drawing/2014/main" id="{A6D28059-FF6F-33B1-0759-4C9DF738A21A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80" name="Line">
              <a:extLst>
                <a:ext uri="{FF2B5EF4-FFF2-40B4-BE49-F238E27FC236}">
                  <a16:creationId xmlns:a16="http://schemas.microsoft.com/office/drawing/2014/main" id="{6B93502B-C68D-6734-F8FE-8C9E3B24A5F3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81" name="Line">
              <a:extLst>
                <a:ext uri="{FF2B5EF4-FFF2-40B4-BE49-F238E27FC236}">
                  <a16:creationId xmlns:a16="http://schemas.microsoft.com/office/drawing/2014/main" id="{35006B56-9999-C45F-C5CC-5D178377DD2C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82" name="Line">
              <a:extLst>
                <a:ext uri="{FF2B5EF4-FFF2-40B4-BE49-F238E27FC236}">
                  <a16:creationId xmlns:a16="http://schemas.microsoft.com/office/drawing/2014/main" id="{3C2EA394-5283-DE43-13A3-D011CFDAF506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83" name="Line">
              <a:extLst>
                <a:ext uri="{FF2B5EF4-FFF2-40B4-BE49-F238E27FC236}">
                  <a16:creationId xmlns:a16="http://schemas.microsoft.com/office/drawing/2014/main" id="{29A1EEDE-5B7D-E37E-81C7-2C930FA67A64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84" name="Line">
              <a:extLst>
                <a:ext uri="{FF2B5EF4-FFF2-40B4-BE49-F238E27FC236}">
                  <a16:creationId xmlns:a16="http://schemas.microsoft.com/office/drawing/2014/main" id="{60E764D6-9203-89D4-7D77-35FF972AB8E5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85" name="Line">
              <a:extLst>
                <a:ext uri="{FF2B5EF4-FFF2-40B4-BE49-F238E27FC236}">
                  <a16:creationId xmlns:a16="http://schemas.microsoft.com/office/drawing/2014/main" id="{1835CA51-CF35-17DB-06E5-443B4DBB0EDB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86" name="Line">
              <a:extLst>
                <a:ext uri="{FF2B5EF4-FFF2-40B4-BE49-F238E27FC236}">
                  <a16:creationId xmlns:a16="http://schemas.microsoft.com/office/drawing/2014/main" id="{4E812941-6A0D-20D6-B66D-80580FB0D747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87" name="Line">
              <a:extLst>
                <a:ext uri="{FF2B5EF4-FFF2-40B4-BE49-F238E27FC236}">
                  <a16:creationId xmlns:a16="http://schemas.microsoft.com/office/drawing/2014/main" id="{A82FD6FF-5AF5-D8D2-665F-B6BDD7971939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88" name="Line">
              <a:extLst>
                <a:ext uri="{FF2B5EF4-FFF2-40B4-BE49-F238E27FC236}">
                  <a16:creationId xmlns:a16="http://schemas.microsoft.com/office/drawing/2014/main" id="{A168DCCB-B7A7-3BB5-E34B-038DC02702E6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89" name="Line">
              <a:extLst>
                <a:ext uri="{FF2B5EF4-FFF2-40B4-BE49-F238E27FC236}">
                  <a16:creationId xmlns:a16="http://schemas.microsoft.com/office/drawing/2014/main" id="{A335ABB6-6087-0BD5-DA53-BD5F4EA9B36A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90" name="Line">
              <a:extLst>
                <a:ext uri="{FF2B5EF4-FFF2-40B4-BE49-F238E27FC236}">
                  <a16:creationId xmlns:a16="http://schemas.microsoft.com/office/drawing/2014/main" id="{B5847BBA-70FE-AA6F-7828-3F97DB7AE868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691" name="Line">
              <a:extLst>
                <a:ext uri="{FF2B5EF4-FFF2-40B4-BE49-F238E27FC236}">
                  <a16:creationId xmlns:a16="http://schemas.microsoft.com/office/drawing/2014/main" id="{D703CAF3-D9CD-D69D-0311-F5B0EEBE181A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693" name="Rectangle">
            <a:extLst>
              <a:ext uri="{FF2B5EF4-FFF2-40B4-BE49-F238E27FC236}">
                <a16:creationId xmlns:a16="http://schemas.microsoft.com/office/drawing/2014/main" id="{8123E472-D0BF-ECF9-8BF5-8E2DA9A94C3F}"/>
              </a:ext>
            </a:extLst>
          </p:cNvPr>
          <p:cNvSpPr/>
          <p:nvPr/>
        </p:nvSpPr>
        <p:spPr>
          <a:xfrm>
            <a:off x="3937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694" name="Arrow">
            <a:extLst>
              <a:ext uri="{FF2B5EF4-FFF2-40B4-BE49-F238E27FC236}">
                <a16:creationId xmlns:a16="http://schemas.microsoft.com/office/drawing/2014/main" id="{F344AB1B-BFFD-5C18-5C45-A88441147947}"/>
              </a:ext>
            </a:extLst>
          </p:cNvPr>
          <p:cNvSpPr/>
          <p:nvPr/>
        </p:nvSpPr>
        <p:spPr>
          <a:xfrm>
            <a:off x="3670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644" name="process 2 (Q)">
            <a:extLst>
              <a:ext uri="{FF2B5EF4-FFF2-40B4-BE49-F238E27FC236}">
                <a16:creationId xmlns:a16="http://schemas.microsoft.com/office/drawing/2014/main" id="{5D7CA885-5E29-2953-EB5C-2589A11E1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2 (Q)</a:t>
            </a:r>
          </a:p>
        </p:txBody>
      </p:sp>
      <p:sp>
        <p:nvSpPr>
          <p:cNvPr id="26645" name="Code">
            <a:extLst>
              <a:ext uri="{FF2B5EF4-FFF2-40B4-BE49-F238E27FC236}">
                <a16:creationId xmlns:a16="http://schemas.microsoft.com/office/drawing/2014/main" id="{DC6E631C-9A0E-CA0A-A264-5BBB5311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6646" name="Data">
            <a:extLst>
              <a:ext uri="{FF2B5EF4-FFF2-40B4-BE49-F238E27FC236}">
                <a16:creationId xmlns:a16="http://schemas.microsoft.com/office/drawing/2014/main" id="{7BD1E8BD-E88F-0CD4-1BA0-143F8175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6647" name="Group">
            <a:extLst>
              <a:ext uri="{FF2B5EF4-FFF2-40B4-BE49-F238E27FC236}">
                <a16:creationId xmlns:a16="http://schemas.microsoft.com/office/drawing/2014/main" id="{2F0EFE3F-DE1B-4634-1C62-A6821C5039BA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4192588"/>
            <a:ext cx="915988" cy="1630362"/>
            <a:chOff x="0" y="0"/>
            <a:chExt cx="915193" cy="1629767"/>
          </a:xfrm>
        </p:grpSpPr>
        <p:sp>
          <p:nvSpPr>
            <p:cNvPr id="1698" name="Rectangle">
              <a:extLst>
                <a:ext uri="{FF2B5EF4-FFF2-40B4-BE49-F238E27FC236}">
                  <a16:creationId xmlns:a16="http://schemas.microsoft.com/office/drawing/2014/main" id="{976C88D6-794F-72C1-E25E-A68594E967B4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6705" name="Line Line" descr="Line Line">
              <a:extLst>
                <a:ext uri="{FF2B5EF4-FFF2-40B4-BE49-F238E27FC236}">
                  <a16:creationId xmlns:a16="http://schemas.microsoft.com/office/drawing/2014/main" id="{958BC564-3F45-48FE-3C11-0677802D55A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6" name="Line Line" descr="Line Line">
              <a:extLst>
                <a:ext uri="{FF2B5EF4-FFF2-40B4-BE49-F238E27FC236}">
                  <a16:creationId xmlns:a16="http://schemas.microsoft.com/office/drawing/2014/main" id="{AA247F04-232D-8142-5C4A-B43A7CC7B5C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7" name="Line Line" descr="Line Line">
              <a:extLst>
                <a:ext uri="{FF2B5EF4-FFF2-40B4-BE49-F238E27FC236}">
                  <a16:creationId xmlns:a16="http://schemas.microsoft.com/office/drawing/2014/main" id="{2E53E365-6128-0541-26D7-86952436AC9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8" name="Line Line" descr="Line Line">
              <a:extLst>
                <a:ext uri="{FF2B5EF4-FFF2-40B4-BE49-F238E27FC236}">
                  <a16:creationId xmlns:a16="http://schemas.microsoft.com/office/drawing/2014/main" id="{851854E5-4E06-5A15-3BBB-4290D993FC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9" name="Line Line" descr="Line Line">
              <a:extLst>
                <a:ext uri="{FF2B5EF4-FFF2-40B4-BE49-F238E27FC236}">
                  <a16:creationId xmlns:a16="http://schemas.microsoft.com/office/drawing/2014/main" id="{75B27C01-AF19-66AA-2E97-23C486D8F2D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10" name="Line Line" descr="Line Line">
              <a:extLst>
                <a:ext uri="{FF2B5EF4-FFF2-40B4-BE49-F238E27FC236}">
                  <a16:creationId xmlns:a16="http://schemas.microsoft.com/office/drawing/2014/main" id="{0E4514D4-D34C-4448-1E19-C590171BBE4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48" name="Group">
            <a:extLst>
              <a:ext uri="{FF2B5EF4-FFF2-40B4-BE49-F238E27FC236}">
                <a16:creationId xmlns:a16="http://schemas.microsoft.com/office/drawing/2014/main" id="{3C97D63E-0D17-1F8C-494D-9BA388EC541A}"/>
              </a:ext>
            </a:extLst>
          </p:cNvPr>
          <p:cNvGrpSpPr>
            <a:grpSpLocks/>
          </p:cNvGrpSpPr>
          <p:nvPr/>
        </p:nvGrpSpPr>
        <p:grpSpPr bwMode="auto">
          <a:xfrm>
            <a:off x="7886700" y="4192588"/>
            <a:ext cx="915988" cy="1630362"/>
            <a:chOff x="0" y="0"/>
            <a:chExt cx="915193" cy="1629767"/>
          </a:xfrm>
        </p:grpSpPr>
        <p:sp>
          <p:nvSpPr>
            <p:cNvPr id="1712" name="Rectangle">
              <a:extLst>
                <a:ext uri="{FF2B5EF4-FFF2-40B4-BE49-F238E27FC236}">
                  <a16:creationId xmlns:a16="http://schemas.microsoft.com/office/drawing/2014/main" id="{0C2EEC2E-C4D0-94AA-C08D-BDB72BAF73A1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13" name="Line">
              <a:extLst>
                <a:ext uri="{FF2B5EF4-FFF2-40B4-BE49-F238E27FC236}">
                  <a16:creationId xmlns:a16="http://schemas.microsoft.com/office/drawing/2014/main" id="{1432D144-48B3-2F12-F66F-43459F9C3CE7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14" name="Line">
              <a:extLst>
                <a:ext uri="{FF2B5EF4-FFF2-40B4-BE49-F238E27FC236}">
                  <a16:creationId xmlns:a16="http://schemas.microsoft.com/office/drawing/2014/main" id="{7CA84845-9657-7EA5-BA79-3BC965F1000A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15" name="Line">
              <a:extLst>
                <a:ext uri="{FF2B5EF4-FFF2-40B4-BE49-F238E27FC236}">
                  <a16:creationId xmlns:a16="http://schemas.microsoft.com/office/drawing/2014/main" id="{35A4744A-9413-D2F6-CDF1-BBDA42BCF2DA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16" name="Line">
              <a:extLst>
                <a:ext uri="{FF2B5EF4-FFF2-40B4-BE49-F238E27FC236}">
                  <a16:creationId xmlns:a16="http://schemas.microsoft.com/office/drawing/2014/main" id="{87969BFF-CE89-74A7-2586-682034BE8F05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17" name="Line">
              <a:extLst>
                <a:ext uri="{FF2B5EF4-FFF2-40B4-BE49-F238E27FC236}">
                  <a16:creationId xmlns:a16="http://schemas.microsoft.com/office/drawing/2014/main" id="{33A59261-4EE4-672E-8F73-B5110BC462C7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18" name="Line">
              <a:extLst>
                <a:ext uri="{FF2B5EF4-FFF2-40B4-BE49-F238E27FC236}">
                  <a16:creationId xmlns:a16="http://schemas.microsoft.com/office/drawing/2014/main" id="{D6CDB01A-99E9-8338-61FF-B77BBD0885E7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19" name="Line">
              <a:extLst>
                <a:ext uri="{FF2B5EF4-FFF2-40B4-BE49-F238E27FC236}">
                  <a16:creationId xmlns:a16="http://schemas.microsoft.com/office/drawing/2014/main" id="{E9E6684B-1225-1F87-8DAD-233EEE7CA7C2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20" name="Line">
              <a:extLst>
                <a:ext uri="{FF2B5EF4-FFF2-40B4-BE49-F238E27FC236}">
                  <a16:creationId xmlns:a16="http://schemas.microsoft.com/office/drawing/2014/main" id="{720113FC-B103-8CDC-25B0-F8635E8BDE9E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21" name="Line">
              <a:extLst>
                <a:ext uri="{FF2B5EF4-FFF2-40B4-BE49-F238E27FC236}">
                  <a16:creationId xmlns:a16="http://schemas.microsoft.com/office/drawing/2014/main" id="{1DC00C2C-B89A-055C-936D-B2675EFF48D8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22" name="Line">
              <a:extLst>
                <a:ext uri="{FF2B5EF4-FFF2-40B4-BE49-F238E27FC236}">
                  <a16:creationId xmlns:a16="http://schemas.microsoft.com/office/drawing/2014/main" id="{0EC994A6-EBE1-F0CC-4F80-BBF23C298CB0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23" name="Line">
              <a:extLst>
                <a:ext uri="{FF2B5EF4-FFF2-40B4-BE49-F238E27FC236}">
                  <a16:creationId xmlns:a16="http://schemas.microsoft.com/office/drawing/2014/main" id="{42E57732-5B2F-48EA-2FB0-EE4DB695513C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24" name="Line">
              <a:extLst>
                <a:ext uri="{FF2B5EF4-FFF2-40B4-BE49-F238E27FC236}">
                  <a16:creationId xmlns:a16="http://schemas.microsoft.com/office/drawing/2014/main" id="{CB0AEDCA-B2C9-DBCE-738E-53C3AE170154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25" name="Line">
              <a:extLst>
                <a:ext uri="{FF2B5EF4-FFF2-40B4-BE49-F238E27FC236}">
                  <a16:creationId xmlns:a16="http://schemas.microsoft.com/office/drawing/2014/main" id="{7C8DEEA3-57A5-9A5A-B171-8C91DADE4A54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26" name="Line">
              <a:extLst>
                <a:ext uri="{FF2B5EF4-FFF2-40B4-BE49-F238E27FC236}">
                  <a16:creationId xmlns:a16="http://schemas.microsoft.com/office/drawing/2014/main" id="{053BA134-71EC-0DE1-6B62-0A07882CE300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27" name="Line">
              <a:extLst>
                <a:ext uri="{FF2B5EF4-FFF2-40B4-BE49-F238E27FC236}">
                  <a16:creationId xmlns:a16="http://schemas.microsoft.com/office/drawing/2014/main" id="{EC19150C-46E4-3D1D-4192-3BF9477AFA82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28" name="Line">
              <a:extLst>
                <a:ext uri="{FF2B5EF4-FFF2-40B4-BE49-F238E27FC236}">
                  <a16:creationId xmlns:a16="http://schemas.microsoft.com/office/drawing/2014/main" id="{C6BD1726-28F3-A85C-7DEE-35BE42E390F9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29" name="Line">
              <a:extLst>
                <a:ext uri="{FF2B5EF4-FFF2-40B4-BE49-F238E27FC236}">
                  <a16:creationId xmlns:a16="http://schemas.microsoft.com/office/drawing/2014/main" id="{44B58D00-85D5-D5E6-A66D-72DFC5A603A6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731" name="Rectangle">
            <a:extLst>
              <a:ext uri="{FF2B5EF4-FFF2-40B4-BE49-F238E27FC236}">
                <a16:creationId xmlns:a16="http://schemas.microsoft.com/office/drawing/2014/main" id="{2A2C54F0-FB77-8A6B-97DF-1F3A1A716E67}"/>
              </a:ext>
            </a:extLst>
          </p:cNvPr>
          <p:cNvSpPr/>
          <p:nvPr/>
        </p:nvSpPr>
        <p:spPr>
          <a:xfrm>
            <a:off x="6731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732" name="Arrow">
            <a:extLst>
              <a:ext uri="{FF2B5EF4-FFF2-40B4-BE49-F238E27FC236}">
                <a16:creationId xmlns:a16="http://schemas.microsoft.com/office/drawing/2014/main" id="{515BAB83-3CE2-4903-5658-D27C636F543E}"/>
              </a:ext>
            </a:extLst>
          </p:cNvPr>
          <p:cNvSpPr/>
          <p:nvPr/>
        </p:nvSpPr>
        <p:spPr>
          <a:xfrm>
            <a:off x="6464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651" name="process 3 (Q)">
            <a:extLst>
              <a:ext uri="{FF2B5EF4-FFF2-40B4-BE49-F238E27FC236}">
                <a16:creationId xmlns:a16="http://schemas.microsoft.com/office/drawing/2014/main" id="{491D89C2-7101-94F7-F762-2EA5282D3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3 (Q)</a:t>
            </a:r>
          </a:p>
        </p:txBody>
      </p:sp>
      <p:sp>
        <p:nvSpPr>
          <p:cNvPr id="26652" name="Code">
            <a:extLst>
              <a:ext uri="{FF2B5EF4-FFF2-40B4-BE49-F238E27FC236}">
                <a16:creationId xmlns:a16="http://schemas.microsoft.com/office/drawing/2014/main" id="{E143D76D-8342-AC68-E153-BF3569EF4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4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6653" name="Data">
            <a:extLst>
              <a:ext uri="{FF2B5EF4-FFF2-40B4-BE49-F238E27FC236}">
                <a16:creationId xmlns:a16="http://schemas.microsoft.com/office/drawing/2014/main" id="{C9EA3135-1E0C-DC69-CBC4-85C04AD5B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8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6654" name="Group">
            <a:extLst>
              <a:ext uri="{FF2B5EF4-FFF2-40B4-BE49-F238E27FC236}">
                <a16:creationId xmlns:a16="http://schemas.microsoft.com/office/drawing/2014/main" id="{0F6D46E5-738C-9B4D-241C-1B646700DDFE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4192588"/>
            <a:ext cx="915988" cy="1630362"/>
            <a:chOff x="0" y="0"/>
            <a:chExt cx="915193" cy="1629767"/>
          </a:xfrm>
        </p:grpSpPr>
        <p:sp>
          <p:nvSpPr>
            <p:cNvPr id="1736" name="Rectangle">
              <a:extLst>
                <a:ext uri="{FF2B5EF4-FFF2-40B4-BE49-F238E27FC236}">
                  <a16:creationId xmlns:a16="http://schemas.microsoft.com/office/drawing/2014/main" id="{DC8BE6E1-30A8-E717-7DD7-E40A61CBF5D3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6680" name="Line Line" descr="Line Line">
              <a:extLst>
                <a:ext uri="{FF2B5EF4-FFF2-40B4-BE49-F238E27FC236}">
                  <a16:creationId xmlns:a16="http://schemas.microsoft.com/office/drawing/2014/main" id="{A765A516-5CC9-82F5-AFF7-B10939013F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1" name="Line Line" descr="Line Line">
              <a:extLst>
                <a:ext uri="{FF2B5EF4-FFF2-40B4-BE49-F238E27FC236}">
                  <a16:creationId xmlns:a16="http://schemas.microsoft.com/office/drawing/2014/main" id="{C2232A93-3251-4292-4640-B63D7657ED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2" name="Line Line" descr="Line Line">
              <a:extLst>
                <a:ext uri="{FF2B5EF4-FFF2-40B4-BE49-F238E27FC236}">
                  <a16:creationId xmlns:a16="http://schemas.microsoft.com/office/drawing/2014/main" id="{28F47995-FD5B-A169-715C-AFA2242A5FA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3" name="Line Line" descr="Line Line">
              <a:extLst>
                <a:ext uri="{FF2B5EF4-FFF2-40B4-BE49-F238E27FC236}">
                  <a16:creationId xmlns:a16="http://schemas.microsoft.com/office/drawing/2014/main" id="{337608A3-2E18-0B6A-97B2-EBC071E9CE9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4" name="Line Line" descr="Line Line">
              <a:extLst>
                <a:ext uri="{FF2B5EF4-FFF2-40B4-BE49-F238E27FC236}">
                  <a16:creationId xmlns:a16="http://schemas.microsoft.com/office/drawing/2014/main" id="{B2586AA0-F9E0-43B9-E6E8-2F92B8CC39D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5" name="Line Line" descr="Line Line">
              <a:extLst>
                <a:ext uri="{FF2B5EF4-FFF2-40B4-BE49-F238E27FC236}">
                  <a16:creationId xmlns:a16="http://schemas.microsoft.com/office/drawing/2014/main" id="{E3907E63-BEE8-B25A-659A-A6E133DC8A2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55" name="Group">
            <a:extLst>
              <a:ext uri="{FF2B5EF4-FFF2-40B4-BE49-F238E27FC236}">
                <a16:creationId xmlns:a16="http://schemas.microsoft.com/office/drawing/2014/main" id="{595B4599-DE6A-541B-E6FB-9022D0649D29}"/>
              </a:ext>
            </a:extLst>
          </p:cNvPr>
          <p:cNvGrpSpPr>
            <a:grpSpLocks/>
          </p:cNvGrpSpPr>
          <p:nvPr/>
        </p:nvGrpSpPr>
        <p:grpSpPr bwMode="auto">
          <a:xfrm>
            <a:off x="10807700" y="4192588"/>
            <a:ext cx="915988" cy="1630362"/>
            <a:chOff x="0" y="0"/>
            <a:chExt cx="915193" cy="1629767"/>
          </a:xfrm>
        </p:grpSpPr>
        <p:sp>
          <p:nvSpPr>
            <p:cNvPr id="1750" name="Rectangle">
              <a:extLst>
                <a:ext uri="{FF2B5EF4-FFF2-40B4-BE49-F238E27FC236}">
                  <a16:creationId xmlns:a16="http://schemas.microsoft.com/office/drawing/2014/main" id="{556B79CC-E0F5-DA28-9B5E-62DB2E944556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51" name="Line">
              <a:extLst>
                <a:ext uri="{FF2B5EF4-FFF2-40B4-BE49-F238E27FC236}">
                  <a16:creationId xmlns:a16="http://schemas.microsoft.com/office/drawing/2014/main" id="{75E9E770-33AD-91CE-6137-9FBBA745034C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52" name="Line">
              <a:extLst>
                <a:ext uri="{FF2B5EF4-FFF2-40B4-BE49-F238E27FC236}">
                  <a16:creationId xmlns:a16="http://schemas.microsoft.com/office/drawing/2014/main" id="{71FBC131-203D-8AC9-1C56-E5AED1D17167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53" name="Line">
              <a:extLst>
                <a:ext uri="{FF2B5EF4-FFF2-40B4-BE49-F238E27FC236}">
                  <a16:creationId xmlns:a16="http://schemas.microsoft.com/office/drawing/2014/main" id="{4BADA45B-8175-6A74-4100-1CB122B6CCF4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54" name="Line">
              <a:extLst>
                <a:ext uri="{FF2B5EF4-FFF2-40B4-BE49-F238E27FC236}">
                  <a16:creationId xmlns:a16="http://schemas.microsoft.com/office/drawing/2014/main" id="{785DE39E-6DF9-FAC3-025C-D58690FAC7FF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55" name="Line">
              <a:extLst>
                <a:ext uri="{FF2B5EF4-FFF2-40B4-BE49-F238E27FC236}">
                  <a16:creationId xmlns:a16="http://schemas.microsoft.com/office/drawing/2014/main" id="{C9E727AC-59B5-4CCB-27A1-85BDA5B2AE83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56" name="Line">
              <a:extLst>
                <a:ext uri="{FF2B5EF4-FFF2-40B4-BE49-F238E27FC236}">
                  <a16:creationId xmlns:a16="http://schemas.microsoft.com/office/drawing/2014/main" id="{150BCDAA-EB5B-5689-625D-2415B635AFAE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57" name="Line">
              <a:extLst>
                <a:ext uri="{FF2B5EF4-FFF2-40B4-BE49-F238E27FC236}">
                  <a16:creationId xmlns:a16="http://schemas.microsoft.com/office/drawing/2014/main" id="{8F59643D-D2D5-64ED-114E-07A1D69E320B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58" name="Line">
              <a:extLst>
                <a:ext uri="{FF2B5EF4-FFF2-40B4-BE49-F238E27FC236}">
                  <a16:creationId xmlns:a16="http://schemas.microsoft.com/office/drawing/2014/main" id="{8DEDE877-B621-8C03-7BF4-BE259DBDF35F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59" name="Line">
              <a:extLst>
                <a:ext uri="{FF2B5EF4-FFF2-40B4-BE49-F238E27FC236}">
                  <a16:creationId xmlns:a16="http://schemas.microsoft.com/office/drawing/2014/main" id="{A6E82246-D26C-11BF-711F-12C10C4D409C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60" name="Line">
              <a:extLst>
                <a:ext uri="{FF2B5EF4-FFF2-40B4-BE49-F238E27FC236}">
                  <a16:creationId xmlns:a16="http://schemas.microsoft.com/office/drawing/2014/main" id="{D1337C03-02AD-C1ED-7921-788BDEEE9583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61" name="Line">
              <a:extLst>
                <a:ext uri="{FF2B5EF4-FFF2-40B4-BE49-F238E27FC236}">
                  <a16:creationId xmlns:a16="http://schemas.microsoft.com/office/drawing/2014/main" id="{19F6337B-636D-E1F4-D322-4FDE70013C24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62" name="Line">
              <a:extLst>
                <a:ext uri="{FF2B5EF4-FFF2-40B4-BE49-F238E27FC236}">
                  <a16:creationId xmlns:a16="http://schemas.microsoft.com/office/drawing/2014/main" id="{0490C64C-0EC7-9A28-2EDB-C4ABEA7E52DE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63" name="Line">
              <a:extLst>
                <a:ext uri="{FF2B5EF4-FFF2-40B4-BE49-F238E27FC236}">
                  <a16:creationId xmlns:a16="http://schemas.microsoft.com/office/drawing/2014/main" id="{54BE6607-5533-0FF7-2F78-2D06648EC932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64" name="Line">
              <a:extLst>
                <a:ext uri="{FF2B5EF4-FFF2-40B4-BE49-F238E27FC236}">
                  <a16:creationId xmlns:a16="http://schemas.microsoft.com/office/drawing/2014/main" id="{450B2AC3-004C-9B45-0BBC-B9F253FD2D0D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65" name="Line">
              <a:extLst>
                <a:ext uri="{FF2B5EF4-FFF2-40B4-BE49-F238E27FC236}">
                  <a16:creationId xmlns:a16="http://schemas.microsoft.com/office/drawing/2014/main" id="{2C5347A3-503E-F355-A6C0-E9BB32B35712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66" name="Line">
              <a:extLst>
                <a:ext uri="{FF2B5EF4-FFF2-40B4-BE49-F238E27FC236}">
                  <a16:creationId xmlns:a16="http://schemas.microsoft.com/office/drawing/2014/main" id="{A98661AB-CE33-2632-F7A9-E62CDE1F224A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67" name="Line">
              <a:extLst>
                <a:ext uri="{FF2B5EF4-FFF2-40B4-BE49-F238E27FC236}">
                  <a16:creationId xmlns:a16="http://schemas.microsoft.com/office/drawing/2014/main" id="{2EB54F5C-5199-C43A-7FC6-ACE6F5BCDE96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769" name="Rectangle">
            <a:extLst>
              <a:ext uri="{FF2B5EF4-FFF2-40B4-BE49-F238E27FC236}">
                <a16:creationId xmlns:a16="http://schemas.microsoft.com/office/drawing/2014/main" id="{ECBF7805-A762-1317-7E1C-DC94840A9427}"/>
              </a:ext>
            </a:extLst>
          </p:cNvPr>
          <p:cNvSpPr/>
          <p:nvPr/>
        </p:nvSpPr>
        <p:spPr>
          <a:xfrm>
            <a:off x="9652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770" name="Arrow">
            <a:extLst>
              <a:ext uri="{FF2B5EF4-FFF2-40B4-BE49-F238E27FC236}">
                <a16:creationId xmlns:a16="http://schemas.microsoft.com/office/drawing/2014/main" id="{E93B32AE-B7C9-6E93-2BD4-06F95C7F1F0E}"/>
              </a:ext>
            </a:extLst>
          </p:cNvPr>
          <p:cNvSpPr/>
          <p:nvPr/>
        </p:nvSpPr>
        <p:spPr>
          <a:xfrm>
            <a:off x="9385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658" name="process 4 (Q)">
            <a:extLst>
              <a:ext uri="{FF2B5EF4-FFF2-40B4-BE49-F238E27FC236}">
                <a16:creationId xmlns:a16="http://schemas.microsoft.com/office/drawing/2014/main" id="{B3C7BD63-4959-04DE-49B5-09262049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6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4 (Q)</a:t>
            </a:r>
          </a:p>
        </p:txBody>
      </p:sp>
      <p:sp>
        <p:nvSpPr>
          <p:cNvPr id="1772" name="Line">
            <a:extLst>
              <a:ext uri="{FF2B5EF4-FFF2-40B4-BE49-F238E27FC236}">
                <a16:creationId xmlns:a16="http://schemas.microsoft.com/office/drawing/2014/main" id="{3EE55E64-596E-E0A4-D56F-428C335272E4}"/>
              </a:ext>
            </a:extLst>
          </p:cNvPr>
          <p:cNvSpPr/>
          <p:nvPr/>
        </p:nvSpPr>
        <p:spPr>
          <a:xfrm flipV="1">
            <a:off x="2781300" y="4867275"/>
            <a:ext cx="887413" cy="245586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773" name="Line">
            <a:extLst>
              <a:ext uri="{FF2B5EF4-FFF2-40B4-BE49-F238E27FC236}">
                <a16:creationId xmlns:a16="http://schemas.microsoft.com/office/drawing/2014/main" id="{8ED5A42D-AE45-4AB4-0B4E-DB131B8F54FB}"/>
              </a:ext>
            </a:extLst>
          </p:cNvPr>
          <p:cNvSpPr/>
          <p:nvPr/>
        </p:nvSpPr>
        <p:spPr>
          <a:xfrm flipV="1">
            <a:off x="5575300" y="4867275"/>
            <a:ext cx="887413" cy="245586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de">
            <a:extLst>
              <a:ext uri="{FF2B5EF4-FFF2-40B4-BE49-F238E27FC236}">
                <a16:creationId xmlns:a16="http://schemas.microsoft.com/office/drawing/2014/main" id="{8C348A21-8C6D-78AD-67FF-29C81622D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7651" name="Data">
            <a:extLst>
              <a:ext uri="{FF2B5EF4-FFF2-40B4-BE49-F238E27FC236}">
                <a16:creationId xmlns:a16="http://schemas.microsoft.com/office/drawing/2014/main" id="{DFAF8DBE-CCDF-55F8-5994-7E324349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7652" name="Group">
            <a:extLst>
              <a:ext uri="{FF2B5EF4-FFF2-40B4-BE49-F238E27FC236}">
                <a16:creationId xmlns:a16="http://schemas.microsoft.com/office/drawing/2014/main" id="{ACA37BD4-D7BE-8B87-633B-69BE94513F03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1777" name="Rectangle">
              <a:extLst>
                <a:ext uri="{FF2B5EF4-FFF2-40B4-BE49-F238E27FC236}">
                  <a16:creationId xmlns:a16="http://schemas.microsoft.com/office/drawing/2014/main" id="{5A9A148F-A814-D8F9-C86B-DE84BECE310F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7779" name="Line Line" descr="Line Line">
              <a:extLst>
                <a:ext uri="{FF2B5EF4-FFF2-40B4-BE49-F238E27FC236}">
                  <a16:creationId xmlns:a16="http://schemas.microsoft.com/office/drawing/2014/main" id="{DE7D4DB6-0136-3593-DED7-3AB0F04C360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80" name="Line Line" descr="Line Line">
              <a:extLst>
                <a:ext uri="{FF2B5EF4-FFF2-40B4-BE49-F238E27FC236}">
                  <a16:creationId xmlns:a16="http://schemas.microsoft.com/office/drawing/2014/main" id="{0E488AE5-D74D-BC2C-94DA-C1E39A33742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81" name="Line Line" descr="Line Line">
              <a:extLst>
                <a:ext uri="{FF2B5EF4-FFF2-40B4-BE49-F238E27FC236}">
                  <a16:creationId xmlns:a16="http://schemas.microsoft.com/office/drawing/2014/main" id="{D50067B3-E23C-E9FE-3567-B126391B75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82" name="Line Line" descr="Line Line">
              <a:extLst>
                <a:ext uri="{FF2B5EF4-FFF2-40B4-BE49-F238E27FC236}">
                  <a16:creationId xmlns:a16="http://schemas.microsoft.com/office/drawing/2014/main" id="{5380DCF4-106E-E65B-081D-005139F694F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83" name="Line Line" descr="Line Line">
              <a:extLst>
                <a:ext uri="{FF2B5EF4-FFF2-40B4-BE49-F238E27FC236}">
                  <a16:creationId xmlns:a16="http://schemas.microsoft.com/office/drawing/2014/main" id="{5288163A-EBA0-F31F-8A93-E5A723BE5C6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84" name="Line Line" descr="Line Line">
              <a:extLst>
                <a:ext uri="{FF2B5EF4-FFF2-40B4-BE49-F238E27FC236}">
                  <a16:creationId xmlns:a16="http://schemas.microsoft.com/office/drawing/2014/main" id="{67E4842A-69A0-363E-DE1E-06F79F7BAF1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53" name="Group">
            <a:extLst>
              <a:ext uri="{FF2B5EF4-FFF2-40B4-BE49-F238E27FC236}">
                <a16:creationId xmlns:a16="http://schemas.microsoft.com/office/drawing/2014/main" id="{544A9E06-8CF3-D455-D596-C4235CC14353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1791" name="Rectangle">
              <a:extLst>
                <a:ext uri="{FF2B5EF4-FFF2-40B4-BE49-F238E27FC236}">
                  <a16:creationId xmlns:a16="http://schemas.microsoft.com/office/drawing/2014/main" id="{6660E16E-1EF0-D22C-8357-B0890E7063A2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92" name="Line">
              <a:extLst>
                <a:ext uri="{FF2B5EF4-FFF2-40B4-BE49-F238E27FC236}">
                  <a16:creationId xmlns:a16="http://schemas.microsoft.com/office/drawing/2014/main" id="{DCA76B69-496A-74D8-BEF0-0B953B0DEA3E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93" name="Line">
              <a:extLst>
                <a:ext uri="{FF2B5EF4-FFF2-40B4-BE49-F238E27FC236}">
                  <a16:creationId xmlns:a16="http://schemas.microsoft.com/office/drawing/2014/main" id="{24418C7E-2418-0CF1-FF85-2281BCDECE9C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94" name="Line">
              <a:extLst>
                <a:ext uri="{FF2B5EF4-FFF2-40B4-BE49-F238E27FC236}">
                  <a16:creationId xmlns:a16="http://schemas.microsoft.com/office/drawing/2014/main" id="{9378CE0E-9E10-4ADC-9CC6-511BB83EDC73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95" name="Line">
              <a:extLst>
                <a:ext uri="{FF2B5EF4-FFF2-40B4-BE49-F238E27FC236}">
                  <a16:creationId xmlns:a16="http://schemas.microsoft.com/office/drawing/2014/main" id="{25578160-8171-2C35-54FC-C7EF4C617763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96" name="Line">
              <a:extLst>
                <a:ext uri="{FF2B5EF4-FFF2-40B4-BE49-F238E27FC236}">
                  <a16:creationId xmlns:a16="http://schemas.microsoft.com/office/drawing/2014/main" id="{9DC45D2D-467C-C595-F478-E27B7231FA34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97" name="Line">
              <a:extLst>
                <a:ext uri="{FF2B5EF4-FFF2-40B4-BE49-F238E27FC236}">
                  <a16:creationId xmlns:a16="http://schemas.microsoft.com/office/drawing/2014/main" id="{FC2EA200-96D0-ED14-7AC6-65A32F561EA2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98" name="Line">
              <a:extLst>
                <a:ext uri="{FF2B5EF4-FFF2-40B4-BE49-F238E27FC236}">
                  <a16:creationId xmlns:a16="http://schemas.microsoft.com/office/drawing/2014/main" id="{F2EE8C90-C3E8-576D-7488-5CC5B47C7E35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99" name="Line">
              <a:extLst>
                <a:ext uri="{FF2B5EF4-FFF2-40B4-BE49-F238E27FC236}">
                  <a16:creationId xmlns:a16="http://schemas.microsoft.com/office/drawing/2014/main" id="{E6B8D54B-13F4-5C5E-A30A-B848DE42AD4F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00" name="Line">
              <a:extLst>
                <a:ext uri="{FF2B5EF4-FFF2-40B4-BE49-F238E27FC236}">
                  <a16:creationId xmlns:a16="http://schemas.microsoft.com/office/drawing/2014/main" id="{B343B51A-D8AC-4D2C-76BD-39195D84B77A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01" name="Line">
              <a:extLst>
                <a:ext uri="{FF2B5EF4-FFF2-40B4-BE49-F238E27FC236}">
                  <a16:creationId xmlns:a16="http://schemas.microsoft.com/office/drawing/2014/main" id="{A3D9229B-52CD-DB89-603E-DD561D60B281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02" name="Line">
              <a:extLst>
                <a:ext uri="{FF2B5EF4-FFF2-40B4-BE49-F238E27FC236}">
                  <a16:creationId xmlns:a16="http://schemas.microsoft.com/office/drawing/2014/main" id="{C7826818-E804-6509-50C7-2F96C81BF224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03" name="Line">
              <a:extLst>
                <a:ext uri="{FF2B5EF4-FFF2-40B4-BE49-F238E27FC236}">
                  <a16:creationId xmlns:a16="http://schemas.microsoft.com/office/drawing/2014/main" id="{8752ECB9-FC95-26D9-0C19-6F5AA030B59E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04" name="Line">
              <a:extLst>
                <a:ext uri="{FF2B5EF4-FFF2-40B4-BE49-F238E27FC236}">
                  <a16:creationId xmlns:a16="http://schemas.microsoft.com/office/drawing/2014/main" id="{342B1E11-94F1-FC8F-12A9-46CD697DEA1E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05" name="Line">
              <a:extLst>
                <a:ext uri="{FF2B5EF4-FFF2-40B4-BE49-F238E27FC236}">
                  <a16:creationId xmlns:a16="http://schemas.microsoft.com/office/drawing/2014/main" id="{71FC1406-CB94-5DB3-E80E-B8CF48139C91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06" name="Line">
              <a:extLst>
                <a:ext uri="{FF2B5EF4-FFF2-40B4-BE49-F238E27FC236}">
                  <a16:creationId xmlns:a16="http://schemas.microsoft.com/office/drawing/2014/main" id="{8D6255ED-8017-CC12-F170-F336C81032D2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07" name="Line">
              <a:extLst>
                <a:ext uri="{FF2B5EF4-FFF2-40B4-BE49-F238E27FC236}">
                  <a16:creationId xmlns:a16="http://schemas.microsoft.com/office/drawing/2014/main" id="{45876877-9D13-5E36-0C0F-FEF1E493FBF1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08" name="Line">
              <a:extLst>
                <a:ext uri="{FF2B5EF4-FFF2-40B4-BE49-F238E27FC236}">
                  <a16:creationId xmlns:a16="http://schemas.microsoft.com/office/drawing/2014/main" id="{B172054C-F116-1C21-ADF7-3A1B42B70840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810" name="Rectangle">
            <a:extLst>
              <a:ext uri="{FF2B5EF4-FFF2-40B4-BE49-F238E27FC236}">
                <a16:creationId xmlns:a16="http://schemas.microsoft.com/office/drawing/2014/main" id="{FA8C25B1-F531-E85A-F654-3025EE0137B9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811" name="Arrow">
            <a:extLst>
              <a:ext uri="{FF2B5EF4-FFF2-40B4-BE49-F238E27FC236}">
                <a16:creationId xmlns:a16="http://schemas.microsoft.com/office/drawing/2014/main" id="{1477DB49-EA87-C187-E821-061C609EF4D0}"/>
              </a:ext>
            </a:extLst>
          </p:cNvPr>
          <p:cNvSpPr/>
          <p:nvPr/>
        </p:nvSpPr>
        <p:spPr>
          <a:xfrm>
            <a:off x="749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7656" name="process 1 (Q)">
            <a:extLst>
              <a:ext uri="{FF2B5EF4-FFF2-40B4-BE49-F238E27FC236}">
                <a16:creationId xmlns:a16="http://schemas.microsoft.com/office/drawing/2014/main" id="{13B69115-0AD4-342E-3371-3EBE00FA5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(Q)</a:t>
            </a:r>
          </a:p>
        </p:txBody>
      </p:sp>
      <p:sp>
        <p:nvSpPr>
          <p:cNvPr id="1813" name="Rectangle">
            <a:extLst>
              <a:ext uri="{FF2B5EF4-FFF2-40B4-BE49-F238E27FC236}">
                <a16:creationId xmlns:a16="http://schemas.microsoft.com/office/drawing/2014/main" id="{F3C92DB8-10DA-A097-3246-820D4B57D749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7658" name="Multi-Core Processor (CPU)">
            <a:extLst>
              <a:ext uri="{FF2B5EF4-FFF2-40B4-BE49-F238E27FC236}">
                <a16:creationId xmlns:a16="http://schemas.microsoft.com/office/drawing/2014/main" id="{2832D7E4-2728-FC6D-0979-6F789927A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27659" name="Core…">
            <a:extLst>
              <a:ext uri="{FF2B5EF4-FFF2-40B4-BE49-F238E27FC236}">
                <a16:creationId xmlns:a16="http://schemas.microsoft.com/office/drawing/2014/main" id="{B6C75019-0B45-2912-450B-10E18E970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7660" name="Core…">
            <a:extLst>
              <a:ext uri="{FF2B5EF4-FFF2-40B4-BE49-F238E27FC236}">
                <a16:creationId xmlns:a16="http://schemas.microsoft.com/office/drawing/2014/main" id="{8DB9BE59-CCE2-4CAA-91D2-3CA8E263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7661" name="(2) Process-level Parallelism">
            <a:extLst>
              <a:ext uri="{FF2B5EF4-FFF2-40B4-BE49-F238E27FC236}">
                <a16:creationId xmlns:a16="http://schemas.microsoft.com/office/drawing/2014/main" id="{663AF3CE-63F9-B49C-70F1-4EEF4DE9D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958850"/>
            <a:ext cx="4514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(2) Process-level Parallelism</a:t>
            </a:r>
          </a:p>
        </p:txBody>
      </p:sp>
      <p:sp>
        <p:nvSpPr>
          <p:cNvPr id="27662" name="Code">
            <a:extLst>
              <a:ext uri="{FF2B5EF4-FFF2-40B4-BE49-F238E27FC236}">
                <a16:creationId xmlns:a16="http://schemas.microsoft.com/office/drawing/2014/main" id="{DFF20F36-9B2F-DEB2-73FA-4BC747C4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7663" name="Data">
            <a:extLst>
              <a:ext uri="{FF2B5EF4-FFF2-40B4-BE49-F238E27FC236}">
                <a16:creationId xmlns:a16="http://schemas.microsoft.com/office/drawing/2014/main" id="{230ED940-EF1F-86B9-6003-9C0E41093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7664" name="Group">
            <a:extLst>
              <a:ext uri="{FF2B5EF4-FFF2-40B4-BE49-F238E27FC236}">
                <a16:creationId xmlns:a16="http://schemas.microsoft.com/office/drawing/2014/main" id="{E265231F-9E66-97A1-9576-B6E44A7E7502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92588"/>
            <a:ext cx="915988" cy="1630362"/>
            <a:chOff x="0" y="0"/>
            <a:chExt cx="915193" cy="1629767"/>
          </a:xfrm>
        </p:grpSpPr>
        <p:sp>
          <p:nvSpPr>
            <p:cNvPr id="1820" name="Rectangle">
              <a:extLst>
                <a:ext uri="{FF2B5EF4-FFF2-40B4-BE49-F238E27FC236}">
                  <a16:creationId xmlns:a16="http://schemas.microsoft.com/office/drawing/2014/main" id="{70D650F1-967B-374E-701F-DA4E953D741C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7754" name="Line Line" descr="Line Line">
              <a:extLst>
                <a:ext uri="{FF2B5EF4-FFF2-40B4-BE49-F238E27FC236}">
                  <a16:creationId xmlns:a16="http://schemas.microsoft.com/office/drawing/2014/main" id="{7E264E1B-1DBF-9533-AE2E-C495EA5D8EA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5" name="Line Line" descr="Line Line">
              <a:extLst>
                <a:ext uri="{FF2B5EF4-FFF2-40B4-BE49-F238E27FC236}">
                  <a16:creationId xmlns:a16="http://schemas.microsoft.com/office/drawing/2014/main" id="{E674EC17-CFD0-5C88-9B20-21ADF78C5D9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6" name="Line Line" descr="Line Line">
              <a:extLst>
                <a:ext uri="{FF2B5EF4-FFF2-40B4-BE49-F238E27FC236}">
                  <a16:creationId xmlns:a16="http://schemas.microsoft.com/office/drawing/2014/main" id="{99146B36-EADE-0283-5187-2E218367CD2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7" name="Line Line" descr="Line Line">
              <a:extLst>
                <a:ext uri="{FF2B5EF4-FFF2-40B4-BE49-F238E27FC236}">
                  <a16:creationId xmlns:a16="http://schemas.microsoft.com/office/drawing/2014/main" id="{C99B4336-1B8F-FE83-CDDE-54D9A4FF0F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8" name="Line Line" descr="Line Line">
              <a:extLst>
                <a:ext uri="{FF2B5EF4-FFF2-40B4-BE49-F238E27FC236}">
                  <a16:creationId xmlns:a16="http://schemas.microsoft.com/office/drawing/2014/main" id="{B5C3AD55-4B4E-6242-8A46-28BA1111F37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9" name="Line Line" descr="Line Line">
              <a:extLst>
                <a:ext uri="{FF2B5EF4-FFF2-40B4-BE49-F238E27FC236}">
                  <a16:creationId xmlns:a16="http://schemas.microsoft.com/office/drawing/2014/main" id="{CC1DC98D-7236-3901-73DD-37503540071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">
            <a:extLst>
              <a:ext uri="{FF2B5EF4-FFF2-40B4-BE49-F238E27FC236}">
                <a16:creationId xmlns:a16="http://schemas.microsoft.com/office/drawing/2014/main" id="{E7B75555-CE5F-D176-5B2F-06138CD047AB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4192588"/>
            <a:ext cx="915988" cy="1630362"/>
            <a:chOff x="0" y="0"/>
            <a:chExt cx="915193" cy="1629767"/>
          </a:xfrm>
        </p:grpSpPr>
        <p:sp>
          <p:nvSpPr>
            <p:cNvPr id="1834" name="Rectangle">
              <a:extLst>
                <a:ext uri="{FF2B5EF4-FFF2-40B4-BE49-F238E27FC236}">
                  <a16:creationId xmlns:a16="http://schemas.microsoft.com/office/drawing/2014/main" id="{CF74C762-900A-87C4-C90E-EF02C84C86D0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35" name="Line">
              <a:extLst>
                <a:ext uri="{FF2B5EF4-FFF2-40B4-BE49-F238E27FC236}">
                  <a16:creationId xmlns:a16="http://schemas.microsoft.com/office/drawing/2014/main" id="{23C5722A-E245-C4DC-385E-ED895FDAFF33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36" name="Line">
              <a:extLst>
                <a:ext uri="{FF2B5EF4-FFF2-40B4-BE49-F238E27FC236}">
                  <a16:creationId xmlns:a16="http://schemas.microsoft.com/office/drawing/2014/main" id="{062DF40F-BED3-D5CA-4F6B-9112A549F376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37" name="Line">
              <a:extLst>
                <a:ext uri="{FF2B5EF4-FFF2-40B4-BE49-F238E27FC236}">
                  <a16:creationId xmlns:a16="http://schemas.microsoft.com/office/drawing/2014/main" id="{297AA134-170C-C574-02E9-1762015A3E6F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38" name="Line">
              <a:extLst>
                <a:ext uri="{FF2B5EF4-FFF2-40B4-BE49-F238E27FC236}">
                  <a16:creationId xmlns:a16="http://schemas.microsoft.com/office/drawing/2014/main" id="{6CB5F41B-2DE4-B538-04D8-A9713E24E64F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39" name="Line">
              <a:extLst>
                <a:ext uri="{FF2B5EF4-FFF2-40B4-BE49-F238E27FC236}">
                  <a16:creationId xmlns:a16="http://schemas.microsoft.com/office/drawing/2014/main" id="{90C450A2-8312-E0D1-E33F-D0A9A17D25F5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40" name="Line">
              <a:extLst>
                <a:ext uri="{FF2B5EF4-FFF2-40B4-BE49-F238E27FC236}">
                  <a16:creationId xmlns:a16="http://schemas.microsoft.com/office/drawing/2014/main" id="{DB1CE60C-4A3B-B979-E4F9-67F44B3C5B87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41" name="Line">
              <a:extLst>
                <a:ext uri="{FF2B5EF4-FFF2-40B4-BE49-F238E27FC236}">
                  <a16:creationId xmlns:a16="http://schemas.microsoft.com/office/drawing/2014/main" id="{D85272CA-CA4B-3F5C-525E-A3762640FC6A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42" name="Line">
              <a:extLst>
                <a:ext uri="{FF2B5EF4-FFF2-40B4-BE49-F238E27FC236}">
                  <a16:creationId xmlns:a16="http://schemas.microsoft.com/office/drawing/2014/main" id="{74E375B8-CC71-3910-7877-23AC39BB8ADE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43" name="Line">
              <a:extLst>
                <a:ext uri="{FF2B5EF4-FFF2-40B4-BE49-F238E27FC236}">
                  <a16:creationId xmlns:a16="http://schemas.microsoft.com/office/drawing/2014/main" id="{91952716-9793-D6D6-BF7E-5771EDEDF6DD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44" name="Line">
              <a:extLst>
                <a:ext uri="{FF2B5EF4-FFF2-40B4-BE49-F238E27FC236}">
                  <a16:creationId xmlns:a16="http://schemas.microsoft.com/office/drawing/2014/main" id="{C6CD5517-4FD7-533F-9668-608410250115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45" name="Line">
              <a:extLst>
                <a:ext uri="{FF2B5EF4-FFF2-40B4-BE49-F238E27FC236}">
                  <a16:creationId xmlns:a16="http://schemas.microsoft.com/office/drawing/2014/main" id="{BDD95707-BC3C-3223-4EF1-108FDCBBC8A4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46" name="Line">
              <a:extLst>
                <a:ext uri="{FF2B5EF4-FFF2-40B4-BE49-F238E27FC236}">
                  <a16:creationId xmlns:a16="http://schemas.microsoft.com/office/drawing/2014/main" id="{48914BB1-51AA-BA0D-4445-F90108CC8F35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47" name="Line">
              <a:extLst>
                <a:ext uri="{FF2B5EF4-FFF2-40B4-BE49-F238E27FC236}">
                  <a16:creationId xmlns:a16="http://schemas.microsoft.com/office/drawing/2014/main" id="{16AA5AFD-8329-CAA3-C612-2958D34E494A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48" name="Line">
              <a:extLst>
                <a:ext uri="{FF2B5EF4-FFF2-40B4-BE49-F238E27FC236}">
                  <a16:creationId xmlns:a16="http://schemas.microsoft.com/office/drawing/2014/main" id="{A208C009-D8AE-C826-65BC-181EA31C42C8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49" name="Line">
              <a:extLst>
                <a:ext uri="{FF2B5EF4-FFF2-40B4-BE49-F238E27FC236}">
                  <a16:creationId xmlns:a16="http://schemas.microsoft.com/office/drawing/2014/main" id="{0A785979-8E68-09CF-CFF8-DC3B0C04DE8E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50" name="Line">
              <a:extLst>
                <a:ext uri="{FF2B5EF4-FFF2-40B4-BE49-F238E27FC236}">
                  <a16:creationId xmlns:a16="http://schemas.microsoft.com/office/drawing/2014/main" id="{15CA2572-D9A3-20ED-94A1-360BD69FE2DB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51" name="Line">
              <a:extLst>
                <a:ext uri="{FF2B5EF4-FFF2-40B4-BE49-F238E27FC236}">
                  <a16:creationId xmlns:a16="http://schemas.microsoft.com/office/drawing/2014/main" id="{C62163CC-AE96-E1B4-8339-4C5F66F2887C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853" name="Rectangle">
            <a:extLst>
              <a:ext uri="{FF2B5EF4-FFF2-40B4-BE49-F238E27FC236}">
                <a16:creationId xmlns:a16="http://schemas.microsoft.com/office/drawing/2014/main" id="{8240780D-3BAF-13F7-B446-5391E64EA09A}"/>
              </a:ext>
            </a:extLst>
          </p:cNvPr>
          <p:cNvSpPr/>
          <p:nvPr/>
        </p:nvSpPr>
        <p:spPr>
          <a:xfrm>
            <a:off x="3937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854" name="Arrow">
            <a:extLst>
              <a:ext uri="{FF2B5EF4-FFF2-40B4-BE49-F238E27FC236}">
                <a16:creationId xmlns:a16="http://schemas.microsoft.com/office/drawing/2014/main" id="{B486D387-786F-034D-FC24-2845B4030384}"/>
              </a:ext>
            </a:extLst>
          </p:cNvPr>
          <p:cNvSpPr/>
          <p:nvPr/>
        </p:nvSpPr>
        <p:spPr>
          <a:xfrm>
            <a:off x="3670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7668" name="process 2 (Q)">
            <a:extLst>
              <a:ext uri="{FF2B5EF4-FFF2-40B4-BE49-F238E27FC236}">
                <a16:creationId xmlns:a16="http://schemas.microsoft.com/office/drawing/2014/main" id="{D348F4B1-F126-5810-7010-55EAC67FA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2 (Q)</a:t>
            </a:r>
          </a:p>
        </p:txBody>
      </p:sp>
      <p:sp>
        <p:nvSpPr>
          <p:cNvPr id="27669" name="Code">
            <a:extLst>
              <a:ext uri="{FF2B5EF4-FFF2-40B4-BE49-F238E27FC236}">
                <a16:creationId xmlns:a16="http://schemas.microsoft.com/office/drawing/2014/main" id="{245012FF-4472-5F4B-C668-0D7A612AD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7670" name="Data">
            <a:extLst>
              <a:ext uri="{FF2B5EF4-FFF2-40B4-BE49-F238E27FC236}">
                <a16:creationId xmlns:a16="http://schemas.microsoft.com/office/drawing/2014/main" id="{10B36FBD-55C5-2BB3-C4FA-566F5B540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7671" name="Group">
            <a:extLst>
              <a:ext uri="{FF2B5EF4-FFF2-40B4-BE49-F238E27FC236}">
                <a16:creationId xmlns:a16="http://schemas.microsoft.com/office/drawing/2014/main" id="{340CC830-16E1-1814-9D9B-8BF33AF893BA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4192588"/>
            <a:ext cx="915988" cy="1630362"/>
            <a:chOff x="0" y="0"/>
            <a:chExt cx="915193" cy="1629767"/>
          </a:xfrm>
        </p:grpSpPr>
        <p:sp>
          <p:nvSpPr>
            <p:cNvPr id="1858" name="Rectangle">
              <a:extLst>
                <a:ext uri="{FF2B5EF4-FFF2-40B4-BE49-F238E27FC236}">
                  <a16:creationId xmlns:a16="http://schemas.microsoft.com/office/drawing/2014/main" id="{2BA7DF92-8B9C-B866-A56C-70D1D676841C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7729" name="Line Line" descr="Line Line">
              <a:extLst>
                <a:ext uri="{FF2B5EF4-FFF2-40B4-BE49-F238E27FC236}">
                  <a16:creationId xmlns:a16="http://schemas.microsoft.com/office/drawing/2014/main" id="{C92E9B5B-F277-2A46-1236-37038292C5B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0" name="Line Line" descr="Line Line">
              <a:extLst>
                <a:ext uri="{FF2B5EF4-FFF2-40B4-BE49-F238E27FC236}">
                  <a16:creationId xmlns:a16="http://schemas.microsoft.com/office/drawing/2014/main" id="{6931ECBD-44EC-20EA-ED0D-FB760B978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1" name="Line Line" descr="Line Line">
              <a:extLst>
                <a:ext uri="{FF2B5EF4-FFF2-40B4-BE49-F238E27FC236}">
                  <a16:creationId xmlns:a16="http://schemas.microsoft.com/office/drawing/2014/main" id="{49B84532-D124-FA7B-1F49-C6D7F41C626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2" name="Line Line" descr="Line Line">
              <a:extLst>
                <a:ext uri="{FF2B5EF4-FFF2-40B4-BE49-F238E27FC236}">
                  <a16:creationId xmlns:a16="http://schemas.microsoft.com/office/drawing/2014/main" id="{EBF795FB-E811-063C-2294-3A8520BF00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3" name="Line Line" descr="Line Line">
              <a:extLst>
                <a:ext uri="{FF2B5EF4-FFF2-40B4-BE49-F238E27FC236}">
                  <a16:creationId xmlns:a16="http://schemas.microsoft.com/office/drawing/2014/main" id="{F1CD9AB0-A860-A1FD-5703-877FD08D3A5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4" name="Line Line" descr="Line Line">
              <a:extLst>
                <a:ext uri="{FF2B5EF4-FFF2-40B4-BE49-F238E27FC236}">
                  <a16:creationId xmlns:a16="http://schemas.microsoft.com/office/drawing/2014/main" id="{AE0CC6F3-5C0B-173F-6BBF-CD08C9E1D3A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">
            <a:extLst>
              <a:ext uri="{FF2B5EF4-FFF2-40B4-BE49-F238E27FC236}">
                <a16:creationId xmlns:a16="http://schemas.microsoft.com/office/drawing/2014/main" id="{7874F88D-6015-41A3-A653-A086176583C4}"/>
              </a:ext>
            </a:extLst>
          </p:cNvPr>
          <p:cNvGrpSpPr>
            <a:grpSpLocks/>
          </p:cNvGrpSpPr>
          <p:nvPr/>
        </p:nvGrpSpPr>
        <p:grpSpPr bwMode="auto">
          <a:xfrm>
            <a:off x="7886700" y="4192588"/>
            <a:ext cx="915988" cy="1630362"/>
            <a:chOff x="0" y="0"/>
            <a:chExt cx="915193" cy="1629767"/>
          </a:xfrm>
        </p:grpSpPr>
        <p:sp>
          <p:nvSpPr>
            <p:cNvPr id="1872" name="Rectangle">
              <a:extLst>
                <a:ext uri="{FF2B5EF4-FFF2-40B4-BE49-F238E27FC236}">
                  <a16:creationId xmlns:a16="http://schemas.microsoft.com/office/drawing/2014/main" id="{9E56EEB9-3C82-024B-BEC0-190E27313307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73" name="Line">
              <a:extLst>
                <a:ext uri="{FF2B5EF4-FFF2-40B4-BE49-F238E27FC236}">
                  <a16:creationId xmlns:a16="http://schemas.microsoft.com/office/drawing/2014/main" id="{5B11880C-684E-BB95-9E81-E020975F5599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74" name="Line">
              <a:extLst>
                <a:ext uri="{FF2B5EF4-FFF2-40B4-BE49-F238E27FC236}">
                  <a16:creationId xmlns:a16="http://schemas.microsoft.com/office/drawing/2014/main" id="{482B656D-01EC-CE04-7881-1CF03B1B84F4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75" name="Line">
              <a:extLst>
                <a:ext uri="{FF2B5EF4-FFF2-40B4-BE49-F238E27FC236}">
                  <a16:creationId xmlns:a16="http://schemas.microsoft.com/office/drawing/2014/main" id="{1D11DC19-A919-E2EE-17F1-F76162012DFA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76" name="Line">
              <a:extLst>
                <a:ext uri="{FF2B5EF4-FFF2-40B4-BE49-F238E27FC236}">
                  <a16:creationId xmlns:a16="http://schemas.microsoft.com/office/drawing/2014/main" id="{464238AE-CCDF-4051-9D51-44BAFE706787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77" name="Line">
              <a:extLst>
                <a:ext uri="{FF2B5EF4-FFF2-40B4-BE49-F238E27FC236}">
                  <a16:creationId xmlns:a16="http://schemas.microsoft.com/office/drawing/2014/main" id="{EF26BC65-062C-9463-E3D8-E0F688868B6A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78" name="Line">
              <a:extLst>
                <a:ext uri="{FF2B5EF4-FFF2-40B4-BE49-F238E27FC236}">
                  <a16:creationId xmlns:a16="http://schemas.microsoft.com/office/drawing/2014/main" id="{10C12F76-1199-8C27-EAA7-DA106CE5A44C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79" name="Line">
              <a:extLst>
                <a:ext uri="{FF2B5EF4-FFF2-40B4-BE49-F238E27FC236}">
                  <a16:creationId xmlns:a16="http://schemas.microsoft.com/office/drawing/2014/main" id="{056C5476-99E5-4643-1289-4646F603CDE0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80" name="Line">
              <a:extLst>
                <a:ext uri="{FF2B5EF4-FFF2-40B4-BE49-F238E27FC236}">
                  <a16:creationId xmlns:a16="http://schemas.microsoft.com/office/drawing/2014/main" id="{B1E88F50-CE5B-08FB-C7BA-58063D0A1B8A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81" name="Line">
              <a:extLst>
                <a:ext uri="{FF2B5EF4-FFF2-40B4-BE49-F238E27FC236}">
                  <a16:creationId xmlns:a16="http://schemas.microsoft.com/office/drawing/2014/main" id="{96D48694-D3AA-964D-DD08-03C171DE6065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82" name="Line">
              <a:extLst>
                <a:ext uri="{FF2B5EF4-FFF2-40B4-BE49-F238E27FC236}">
                  <a16:creationId xmlns:a16="http://schemas.microsoft.com/office/drawing/2014/main" id="{55F9B354-F443-1985-2FC4-6A1781CA7CBB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83" name="Line">
              <a:extLst>
                <a:ext uri="{FF2B5EF4-FFF2-40B4-BE49-F238E27FC236}">
                  <a16:creationId xmlns:a16="http://schemas.microsoft.com/office/drawing/2014/main" id="{1180C4B6-0536-A894-EAEC-6A37BFD55B47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84" name="Line">
              <a:extLst>
                <a:ext uri="{FF2B5EF4-FFF2-40B4-BE49-F238E27FC236}">
                  <a16:creationId xmlns:a16="http://schemas.microsoft.com/office/drawing/2014/main" id="{DCFB59BC-27ED-523B-819F-C02B0F4275AF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85" name="Line">
              <a:extLst>
                <a:ext uri="{FF2B5EF4-FFF2-40B4-BE49-F238E27FC236}">
                  <a16:creationId xmlns:a16="http://schemas.microsoft.com/office/drawing/2014/main" id="{182BB678-DE28-4FCA-58D5-AA5F9D0EE7A4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86" name="Line">
              <a:extLst>
                <a:ext uri="{FF2B5EF4-FFF2-40B4-BE49-F238E27FC236}">
                  <a16:creationId xmlns:a16="http://schemas.microsoft.com/office/drawing/2014/main" id="{D0F31368-DE60-D98F-2166-2F860B9189D2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87" name="Line">
              <a:extLst>
                <a:ext uri="{FF2B5EF4-FFF2-40B4-BE49-F238E27FC236}">
                  <a16:creationId xmlns:a16="http://schemas.microsoft.com/office/drawing/2014/main" id="{CE9C8D6F-B5F6-FE88-38FA-6B3B1B5664B0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88" name="Line">
              <a:extLst>
                <a:ext uri="{FF2B5EF4-FFF2-40B4-BE49-F238E27FC236}">
                  <a16:creationId xmlns:a16="http://schemas.microsoft.com/office/drawing/2014/main" id="{4F7CCB6E-BBB5-77C9-121D-779BC277E506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89" name="Line">
              <a:extLst>
                <a:ext uri="{FF2B5EF4-FFF2-40B4-BE49-F238E27FC236}">
                  <a16:creationId xmlns:a16="http://schemas.microsoft.com/office/drawing/2014/main" id="{D0B64BAA-A3F5-76BD-9A85-41771380835C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891" name="Rectangle">
            <a:extLst>
              <a:ext uri="{FF2B5EF4-FFF2-40B4-BE49-F238E27FC236}">
                <a16:creationId xmlns:a16="http://schemas.microsoft.com/office/drawing/2014/main" id="{CA4E428E-0025-1B42-C520-CE77C646EFE2}"/>
              </a:ext>
            </a:extLst>
          </p:cNvPr>
          <p:cNvSpPr/>
          <p:nvPr/>
        </p:nvSpPr>
        <p:spPr>
          <a:xfrm>
            <a:off x="6731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892" name="Arrow">
            <a:extLst>
              <a:ext uri="{FF2B5EF4-FFF2-40B4-BE49-F238E27FC236}">
                <a16:creationId xmlns:a16="http://schemas.microsoft.com/office/drawing/2014/main" id="{F39B2D52-26CD-D47C-3C22-5E5DFFF51C55}"/>
              </a:ext>
            </a:extLst>
          </p:cNvPr>
          <p:cNvSpPr/>
          <p:nvPr/>
        </p:nvSpPr>
        <p:spPr>
          <a:xfrm>
            <a:off x="6464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7675" name="process 3 (Q)">
            <a:extLst>
              <a:ext uri="{FF2B5EF4-FFF2-40B4-BE49-F238E27FC236}">
                <a16:creationId xmlns:a16="http://schemas.microsoft.com/office/drawing/2014/main" id="{5BB14E81-237E-090C-A0C4-8BADB069B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3 (Q)</a:t>
            </a:r>
          </a:p>
        </p:txBody>
      </p:sp>
      <p:sp>
        <p:nvSpPr>
          <p:cNvPr id="27676" name="Code">
            <a:extLst>
              <a:ext uri="{FF2B5EF4-FFF2-40B4-BE49-F238E27FC236}">
                <a16:creationId xmlns:a16="http://schemas.microsoft.com/office/drawing/2014/main" id="{651AF5B0-BF7D-E1AD-8CA3-C0DBFF6F5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4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7677" name="Data">
            <a:extLst>
              <a:ext uri="{FF2B5EF4-FFF2-40B4-BE49-F238E27FC236}">
                <a16:creationId xmlns:a16="http://schemas.microsoft.com/office/drawing/2014/main" id="{5E1BB88B-16BF-8F7F-661A-E70769FF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8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7678" name="Group">
            <a:extLst>
              <a:ext uri="{FF2B5EF4-FFF2-40B4-BE49-F238E27FC236}">
                <a16:creationId xmlns:a16="http://schemas.microsoft.com/office/drawing/2014/main" id="{E0031082-F97F-313C-C04D-A6DAB9FD27D0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4192588"/>
            <a:ext cx="915988" cy="1630362"/>
            <a:chOff x="0" y="0"/>
            <a:chExt cx="915193" cy="1629767"/>
          </a:xfrm>
        </p:grpSpPr>
        <p:sp>
          <p:nvSpPr>
            <p:cNvPr id="1896" name="Rectangle">
              <a:extLst>
                <a:ext uri="{FF2B5EF4-FFF2-40B4-BE49-F238E27FC236}">
                  <a16:creationId xmlns:a16="http://schemas.microsoft.com/office/drawing/2014/main" id="{400E54C4-A133-6106-D04D-C114A5C047C6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7704" name="Line Line" descr="Line Line">
              <a:extLst>
                <a:ext uri="{FF2B5EF4-FFF2-40B4-BE49-F238E27FC236}">
                  <a16:creationId xmlns:a16="http://schemas.microsoft.com/office/drawing/2014/main" id="{3C0DEBDE-CC45-BC03-5B82-BD8EA9A8BEC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05" name="Line Line" descr="Line Line">
              <a:extLst>
                <a:ext uri="{FF2B5EF4-FFF2-40B4-BE49-F238E27FC236}">
                  <a16:creationId xmlns:a16="http://schemas.microsoft.com/office/drawing/2014/main" id="{9B4368FF-4188-227A-810E-A67D0915929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06" name="Line Line" descr="Line Line">
              <a:extLst>
                <a:ext uri="{FF2B5EF4-FFF2-40B4-BE49-F238E27FC236}">
                  <a16:creationId xmlns:a16="http://schemas.microsoft.com/office/drawing/2014/main" id="{7E41FDAB-45FE-C662-8A87-7CD640987D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07" name="Line Line" descr="Line Line">
              <a:extLst>
                <a:ext uri="{FF2B5EF4-FFF2-40B4-BE49-F238E27FC236}">
                  <a16:creationId xmlns:a16="http://schemas.microsoft.com/office/drawing/2014/main" id="{9B8D667D-CFD7-FCC5-95D9-A97C95A93EF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08" name="Line Line" descr="Line Line">
              <a:extLst>
                <a:ext uri="{FF2B5EF4-FFF2-40B4-BE49-F238E27FC236}">
                  <a16:creationId xmlns:a16="http://schemas.microsoft.com/office/drawing/2014/main" id="{08502FA4-9877-0C65-F1C1-788272D47C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09" name="Line Line" descr="Line Line">
              <a:extLst>
                <a:ext uri="{FF2B5EF4-FFF2-40B4-BE49-F238E27FC236}">
                  <a16:creationId xmlns:a16="http://schemas.microsoft.com/office/drawing/2014/main" id="{8CE02251-8EF7-5DFC-3A13-948A2CC9313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">
            <a:extLst>
              <a:ext uri="{FF2B5EF4-FFF2-40B4-BE49-F238E27FC236}">
                <a16:creationId xmlns:a16="http://schemas.microsoft.com/office/drawing/2014/main" id="{2FF39DEA-5220-E708-BB4F-6513D4784F2B}"/>
              </a:ext>
            </a:extLst>
          </p:cNvPr>
          <p:cNvGrpSpPr>
            <a:grpSpLocks/>
          </p:cNvGrpSpPr>
          <p:nvPr/>
        </p:nvGrpSpPr>
        <p:grpSpPr bwMode="auto">
          <a:xfrm>
            <a:off x="10807700" y="4192588"/>
            <a:ext cx="915988" cy="1630362"/>
            <a:chOff x="0" y="0"/>
            <a:chExt cx="915193" cy="1629767"/>
          </a:xfrm>
        </p:grpSpPr>
        <p:sp>
          <p:nvSpPr>
            <p:cNvPr id="1910" name="Rectangle">
              <a:extLst>
                <a:ext uri="{FF2B5EF4-FFF2-40B4-BE49-F238E27FC236}">
                  <a16:creationId xmlns:a16="http://schemas.microsoft.com/office/drawing/2014/main" id="{D29DAA40-DB39-5476-D1A2-A315CB391917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11" name="Line">
              <a:extLst>
                <a:ext uri="{FF2B5EF4-FFF2-40B4-BE49-F238E27FC236}">
                  <a16:creationId xmlns:a16="http://schemas.microsoft.com/office/drawing/2014/main" id="{221EF06C-8549-3932-AFEE-7BBFF6736FED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12" name="Line">
              <a:extLst>
                <a:ext uri="{FF2B5EF4-FFF2-40B4-BE49-F238E27FC236}">
                  <a16:creationId xmlns:a16="http://schemas.microsoft.com/office/drawing/2014/main" id="{3ACE7567-1BC2-5B79-6017-7E526A4C1B02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13" name="Line">
              <a:extLst>
                <a:ext uri="{FF2B5EF4-FFF2-40B4-BE49-F238E27FC236}">
                  <a16:creationId xmlns:a16="http://schemas.microsoft.com/office/drawing/2014/main" id="{6E438057-1758-A937-F34D-0786DC903343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14" name="Line">
              <a:extLst>
                <a:ext uri="{FF2B5EF4-FFF2-40B4-BE49-F238E27FC236}">
                  <a16:creationId xmlns:a16="http://schemas.microsoft.com/office/drawing/2014/main" id="{46EDBFD2-AF6E-2350-1D2B-BE1806993865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15" name="Line">
              <a:extLst>
                <a:ext uri="{FF2B5EF4-FFF2-40B4-BE49-F238E27FC236}">
                  <a16:creationId xmlns:a16="http://schemas.microsoft.com/office/drawing/2014/main" id="{A55B0F59-527B-C35F-3867-35B172BC6FFF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16" name="Line">
              <a:extLst>
                <a:ext uri="{FF2B5EF4-FFF2-40B4-BE49-F238E27FC236}">
                  <a16:creationId xmlns:a16="http://schemas.microsoft.com/office/drawing/2014/main" id="{3D59C678-13AC-13DD-F8AB-D144F0E7A484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17" name="Line">
              <a:extLst>
                <a:ext uri="{FF2B5EF4-FFF2-40B4-BE49-F238E27FC236}">
                  <a16:creationId xmlns:a16="http://schemas.microsoft.com/office/drawing/2014/main" id="{7A6C5AF1-333F-3CBD-901A-B05274274C8E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18" name="Line">
              <a:extLst>
                <a:ext uri="{FF2B5EF4-FFF2-40B4-BE49-F238E27FC236}">
                  <a16:creationId xmlns:a16="http://schemas.microsoft.com/office/drawing/2014/main" id="{1BE43F53-9C5A-A8CD-F4A1-2F3066652DBB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19" name="Line">
              <a:extLst>
                <a:ext uri="{FF2B5EF4-FFF2-40B4-BE49-F238E27FC236}">
                  <a16:creationId xmlns:a16="http://schemas.microsoft.com/office/drawing/2014/main" id="{E1BCA6B6-30C6-9921-1529-8217B5BDDFC5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20" name="Line">
              <a:extLst>
                <a:ext uri="{FF2B5EF4-FFF2-40B4-BE49-F238E27FC236}">
                  <a16:creationId xmlns:a16="http://schemas.microsoft.com/office/drawing/2014/main" id="{7A7A5774-745A-D1C2-095E-AD9A80703103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21" name="Line">
              <a:extLst>
                <a:ext uri="{FF2B5EF4-FFF2-40B4-BE49-F238E27FC236}">
                  <a16:creationId xmlns:a16="http://schemas.microsoft.com/office/drawing/2014/main" id="{987E1519-6916-52CB-B732-55D4CEE08221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22" name="Line">
              <a:extLst>
                <a:ext uri="{FF2B5EF4-FFF2-40B4-BE49-F238E27FC236}">
                  <a16:creationId xmlns:a16="http://schemas.microsoft.com/office/drawing/2014/main" id="{30AF5707-8751-FFFC-DE09-BD3009C354D5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23" name="Line">
              <a:extLst>
                <a:ext uri="{FF2B5EF4-FFF2-40B4-BE49-F238E27FC236}">
                  <a16:creationId xmlns:a16="http://schemas.microsoft.com/office/drawing/2014/main" id="{8DC65D39-EDC1-DF32-7545-2FA3F14410C7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24" name="Line">
              <a:extLst>
                <a:ext uri="{FF2B5EF4-FFF2-40B4-BE49-F238E27FC236}">
                  <a16:creationId xmlns:a16="http://schemas.microsoft.com/office/drawing/2014/main" id="{E00A874E-9292-5E5C-0622-140145F02186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25" name="Line">
              <a:extLst>
                <a:ext uri="{FF2B5EF4-FFF2-40B4-BE49-F238E27FC236}">
                  <a16:creationId xmlns:a16="http://schemas.microsoft.com/office/drawing/2014/main" id="{4051D97B-8704-A725-8432-1BA371AE4CF7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26" name="Line">
              <a:extLst>
                <a:ext uri="{FF2B5EF4-FFF2-40B4-BE49-F238E27FC236}">
                  <a16:creationId xmlns:a16="http://schemas.microsoft.com/office/drawing/2014/main" id="{57A425A3-5CF4-D0ED-3D46-6D5F7547C304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27" name="Line">
              <a:extLst>
                <a:ext uri="{FF2B5EF4-FFF2-40B4-BE49-F238E27FC236}">
                  <a16:creationId xmlns:a16="http://schemas.microsoft.com/office/drawing/2014/main" id="{624EE4F8-3883-1108-F029-79D4A28A7882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929" name="Rectangle">
            <a:extLst>
              <a:ext uri="{FF2B5EF4-FFF2-40B4-BE49-F238E27FC236}">
                <a16:creationId xmlns:a16="http://schemas.microsoft.com/office/drawing/2014/main" id="{4E512EC6-B8AD-BBF6-9827-089A4B1B6A50}"/>
              </a:ext>
            </a:extLst>
          </p:cNvPr>
          <p:cNvSpPr/>
          <p:nvPr/>
        </p:nvSpPr>
        <p:spPr>
          <a:xfrm>
            <a:off x="9652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930" name="Arrow">
            <a:extLst>
              <a:ext uri="{FF2B5EF4-FFF2-40B4-BE49-F238E27FC236}">
                <a16:creationId xmlns:a16="http://schemas.microsoft.com/office/drawing/2014/main" id="{0DB88D93-E441-503F-CFFB-E28220D25FFB}"/>
              </a:ext>
            </a:extLst>
          </p:cNvPr>
          <p:cNvSpPr/>
          <p:nvPr/>
        </p:nvSpPr>
        <p:spPr>
          <a:xfrm>
            <a:off x="9385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7682" name="process 4 (Q)">
            <a:extLst>
              <a:ext uri="{FF2B5EF4-FFF2-40B4-BE49-F238E27FC236}">
                <a16:creationId xmlns:a16="http://schemas.microsoft.com/office/drawing/2014/main" id="{A828BEA5-987E-02FA-1779-A7B49E7F5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6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4 (Q)</a:t>
            </a:r>
          </a:p>
        </p:txBody>
      </p:sp>
      <p:sp>
        <p:nvSpPr>
          <p:cNvPr id="1932" name="Line">
            <a:extLst>
              <a:ext uri="{FF2B5EF4-FFF2-40B4-BE49-F238E27FC236}">
                <a16:creationId xmlns:a16="http://schemas.microsoft.com/office/drawing/2014/main" id="{8FA5EAE4-4A55-FD11-A0B0-ADA5412050B2}"/>
              </a:ext>
            </a:extLst>
          </p:cNvPr>
          <p:cNvSpPr/>
          <p:nvPr/>
        </p:nvSpPr>
        <p:spPr>
          <a:xfrm flipV="1">
            <a:off x="2781300" y="5111750"/>
            <a:ext cx="938213" cy="221138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933" name="Line">
            <a:extLst>
              <a:ext uri="{FF2B5EF4-FFF2-40B4-BE49-F238E27FC236}">
                <a16:creationId xmlns:a16="http://schemas.microsoft.com/office/drawing/2014/main" id="{07BCFAFE-54D3-C6F2-9964-076B1AE3B2EB}"/>
              </a:ext>
            </a:extLst>
          </p:cNvPr>
          <p:cNvSpPr/>
          <p:nvPr/>
        </p:nvSpPr>
        <p:spPr>
          <a:xfrm flipV="1">
            <a:off x="5575300" y="4914900"/>
            <a:ext cx="3794125" cy="240823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de">
            <a:extLst>
              <a:ext uri="{FF2B5EF4-FFF2-40B4-BE49-F238E27FC236}">
                <a16:creationId xmlns:a16="http://schemas.microsoft.com/office/drawing/2014/main" id="{0301C04E-1E69-D29D-FE87-F9F43F692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8675" name="Data">
            <a:extLst>
              <a:ext uri="{FF2B5EF4-FFF2-40B4-BE49-F238E27FC236}">
                <a16:creationId xmlns:a16="http://schemas.microsoft.com/office/drawing/2014/main" id="{D8F60D1C-685C-8AFF-D73D-6D94D3F28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8676" name="Group">
            <a:extLst>
              <a:ext uri="{FF2B5EF4-FFF2-40B4-BE49-F238E27FC236}">
                <a16:creationId xmlns:a16="http://schemas.microsoft.com/office/drawing/2014/main" id="{CC00F02C-369A-B8F9-057C-33A6A441D9A6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1937" name="Rectangle">
              <a:extLst>
                <a:ext uri="{FF2B5EF4-FFF2-40B4-BE49-F238E27FC236}">
                  <a16:creationId xmlns:a16="http://schemas.microsoft.com/office/drawing/2014/main" id="{A34D3590-3B05-F91D-99FD-C7632BCB0CC3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8803" name="Line Line" descr="Line Line">
              <a:extLst>
                <a:ext uri="{FF2B5EF4-FFF2-40B4-BE49-F238E27FC236}">
                  <a16:creationId xmlns:a16="http://schemas.microsoft.com/office/drawing/2014/main" id="{5897B2D1-0A80-AA7A-2FE2-E7089B7C279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804" name="Line Line" descr="Line Line">
              <a:extLst>
                <a:ext uri="{FF2B5EF4-FFF2-40B4-BE49-F238E27FC236}">
                  <a16:creationId xmlns:a16="http://schemas.microsoft.com/office/drawing/2014/main" id="{DEE336FD-A799-AA75-48D3-591D2AAB164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805" name="Line Line" descr="Line Line">
              <a:extLst>
                <a:ext uri="{FF2B5EF4-FFF2-40B4-BE49-F238E27FC236}">
                  <a16:creationId xmlns:a16="http://schemas.microsoft.com/office/drawing/2014/main" id="{6BB5F4EB-0C8D-B918-5045-52F79364604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806" name="Line Line" descr="Line Line">
              <a:extLst>
                <a:ext uri="{FF2B5EF4-FFF2-40B4-BE49-F238E27FC236}">
                  <a16:creationId xmlns:a16="http://schemas.microsoft.com/office/drawing/2014/main" id="{4AAB698F-65C5-E0D7-2CCA-96674DCB4B3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807" name="Line Line" descr="Line Line">
              <a:extLst>
                <a:ext uri="{FF2B5EF4-FFF2-40B4-BE49-F238E27FC236}">
                  <a16:creationId xmlns:a16="http://schemas.microsoft.com/office/drawing/2014/main" id="{6025B096-B4AF-B6C8-B6D3-817A91A3D76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808" name="Line Line" descr="Line Line">
              <a:extLst>
                <a:ext uri="{FF2B5EF4-FFF2-40B4-BE49-F238E27FC236}">
                  <a16:creationId xmlns:a16="http://schemas.microsoft.com/office/drawing/2014/main" id="{D2FC2921-98C3-556A-9178-7E759E7E84F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77" name="Group">
            <a:extLst>
              <a:ext uri="{FF2B5EF4-FFF2-40B4-BE49-F238E27FC236}">
                <a16:creationId xmlns:a16="http://schemas.microsoft.com/office/drawing/2014/main" id="{D796A8D5-0318-81BF-D6C5-598A69637924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1951" name="Rectangle">
              <a:extLst>
                <a:ext uri="{FF2B5EF4-FFF2-40B4-BE49-F238E27FC236}">
                  <a16:creationId xmlns:a16="http://schemas.microsoft.com/office/drawing/2014/main" id="{557988F5-66C1-C499-62E8-DE157F43EE8C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52" name="Line">
              <a:extLst>
                <a:ext uri="{FF2B5EF4-FFF2-40B4-BE49-F238E27FC236}">
                  <a16:creationId xmlns:a16="http://schemas.microsoft.com/office/drawing/2014/main" id="{0299137C-EC49-B3CD-9704-03C3B854D506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53" name="Line">
              <a:extLst>
                <a:ext uri="{FF2B5EF4-FFF2-40B4-BE49-F238E27FC236}">
                  <a16:creationId xmlns:a16="http://schemas.microsoft.com/office/drawing/2014/main" id="{F531D605-DCD7-8B01-CE74-465956FABBC7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54" name="Line">
              <a:extLst>
                <a:ext uri="{FF2B5EF4-FFF2-40B4-BE49-F238E27FC236}">
                  <a16:creationId xmlns:a16="http://schemas.microsoft.com/office/drawing/2014/main" id="{6A8B0436-4B53-DF99-3BD8-15B17CE77C7A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55" name="Line">
              <a:extLst>
                <a:ext uri="{FF2B5EF4-FFF2-40B4-BE49-F238E27FC236}">
                  <a16:creationId xmlns:a16="http://schemas.microsoft.com/office/drawing/2014/main" id="{9C7B6C26-F9BA-D7FC-AB4B-3DB1E782A4D7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56" name="Line">
              <a:extLst>
                <a:ext uri="{FF2B5EF4-FFF2-40B4-BE49-F238E27FC236}">
                  <a16:creationId xmlns:a16="http://schemas.microsoft.com/office/drawing/2014/main" id="{7E7B9902-64F3-F3C9-AB75-69C95A0C1C32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57" name="Line">
              <a:extLst>
                <a:ext uri="{FF2B5EF4-FFF2-40B4-BE49-F238E27FC236}">
                  <a16:creationId xmlns:a16="http://schemas.microsoft.com/office/drawing/2014/main" id="{BF02CDC3-3B70-825A-5F64-9EEB06BE9A56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58" name="Line">
              <a:extLst>
                <a:ext uri="{FF2B5EF4-FFF2-40B4-BE49-F238E27FC236}">
                  <a16:creationId xmlns:a16="http://schemas.microsoft.com/office/drawing/2014/main" id="{52FA831A-2F3F-854F-C4DB-5A00085BC5FA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59" name="Line">
              <a:extLst>
                <a:ext uri="{FF2B5EF4-FFF2-40B4-BE49-F238E27FC236}">
                  <a16:creationId xmlns:a16="http://schemas.microsoft.com/office/drawing/2014/main" id="{6CEF5AA3-7FED-7D4D-C834-C7DB05F8CFF7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60" name="Line">
              <a:extLst>
                <a:ext uri="{FF2B5EF4-FFF2-40B4-BE49-F238E27FC236}">
                  <a16:creationId xmlns:a16="http://schemas.microsoft.com/office/drawing/2014/main" id="{0950E0F5-D0F2-4CEA-7D26-D23C5C2C107A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61" name="Line">
              <a:extLst>
                <a:ext uri="{FF2B5EF4-FFF2-40B4-BE49-F238E27FC236}">
                  <a16:creationId xmlns:a16="http://schemas.microsoft.com/office/drawing/2014/main" id="{28449233-CFD5-9F2D-F7C2-A80CECFA5715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62" name="Line">
              <a:extLst>
                <a:ext uri="{FF2B5EF4-FFF2-40B4-BE49-F238E27FC236}">
                  <a16:creationId xmlns:a16="http://schemas.microsoft.com/office/drawing/2014/main" id="{DF5D5836-7780-4D19-9E65-789962A85C58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63" name="Line">
              <a:extLst>
                <a:ext uri="{FF2B5EF4-FFF2-40B4-BE49-F238E27FC236}">
                  <a16:creationId xmlns:a16="http://schemas.microsoft.com/office/drawing/2014/main" id="{67A0E107-5120-E863-67CA-48541F29C5F8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64" name="Line">
              <a:extLst>
                <a:ext uri="{FF2B5EF4-FFF2-40B4-BE49-F238E27FC236}">
                  <a16:creationId xmlns:a16="http://schemas.microsoft.com/office/drawing/2014/main" id="{921E7203-D73C-766D-91FA-795FE09849AB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65" name="Line">
              <a:extLst>
                <a:ext uri="{FF2B5EF4-FFF2-40B4-BE49-F238E27FC236}">
                  <a16:creationId xmlns:a16="http://schemas.microsoft.com/office/drawing/2014/main" id="{28D45AAB-1582-941C-8350-801A3CA6151E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66" name="Line">
              <a:extLst>
                <a:ext uri="{FF2B5EF4-FFF2-40B4-BE49-F238E27FC236}">
                  <a16:creationId xmlns:a16="http://schemas.microsoft.com/office/drawing/2014/main" id="{87E1D563-4BE5-DFFB-A08E-CB31C1FF276E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67" name="Line">
              <a:extLst>
                <a:ext uri="{FF2B5EF4-FFF2-40B4-BE49-F238E27FC236}">
                  <a16:creationId xmlns:a16="http://schemas.microsoft.com/office/drawing/2014/main" id="{4ACF52E9-4288-2D11-D303-D8ECA4331BAA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68" name="Line">
              <a:extLst>
                <a:ext uri="{FF2B5EF4-FFF2-40B4-BE49-F238E27FC236}">
                  <a16:creationId xmlns:a16="http://schemas.microsoft.com/office/drawing/2014/main" id="{06DFF4B4-C023-EDD4-E61B-B096FA5CB8B9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970" name="Rectangle">
            <a:extLst>
              <a:ext uri="{FF2B5EF4-FFF2-40B4-BE49-F238E27FC236}">
                <a16:creationId xmlns:a16="http://schemas.microsoft.com/office/drawing/2014/main" id="{E74C60C2-1ED9-D9F7-89CD-845F5EB22F75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971" name="Arrow">
            <a:extLst>
              <a:ext uri="{FF2B5EF4-FFF2-40B4-BE49-F238E27FC236}">
                <a16:creationId xmlns:a16="http://schemas.microsoft.com/office/drawing/2014/main" id="{D8DEFD3E-C0C4-3DA9-9F50-416B5FEDA74D}"/>
              </a:ext>
            </a:extLst>
          </p:cNvPr>
          <p:cNvSpPr/>
          <p:nvPr/>
        </p:nvSpPr>
        <p:spPr>
          <a:xfrm>
            <a:off x="749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8680" name="process 1 (Q)">
            <a:extLst>
              <a:ext uri="{FF2B5EF4-FFF2-40B4-BE49-F238E27FC236}">
                <a16:creationId xmlns:a16="http://schemas.microsoft.com/office/drawing/2014/main" id="{38E75B95-190D-2DB2-748A-3AEAB905C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(Q)</a:t>
            </a:r>
          </a:p>
        </p:txBody>
      </p:sp>
      <p:sp>
        <p:nvSpPr>
          <p:cNvPr id="1973" name="Rectangle">
            <a:extLst>
              <a:ext uri="{FF2B5EF4-FFF2-40B4-BE49-F238E27FC236}">
                <a16:creationId xmlns:a16="http://schemas.microsoft.com/office/drawing/2014/main" id="{CDE4CBE1-3F8C-B0CC-CF5D-906ACF9DCF9C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8682" name="Multi-Core Processor (CPU)">
            <a:extLst>
              <a:ext uri="{FF2B5EF4-FFF2-40B4-BE49-F238E27FC236}">
                <a16:creationId xmlns:a16="http://schemas.microsoft.com/office/drawing/2014/main" id="{2E676174-4466-E48D-A939-9ADDB4162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28683" name="Core…">
            <a:extLst>
              <a:ext uri="{FF2B5EF4-FFF2-40B4-BE49-F238E27FC236}">
                <a16:creationId xmlns:a16="http://schemas.microsoft.com/office/drawing/2014/main" id="{6D8DB50B-26F8-3780-716F-DA05DA746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8684" name="Core…">
            <a:extLst>
              <a:ext uri="{FF2B5EF4-FFF2-40B4-BE49-F238E27FC236}">
                <a16:creationId xmlns:a16="http://schemas.microsoft.com/office/drawing/2014/main" id="{5391F575-7981-878A-D54B-B122C354A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8685" name="(2) Process-level Parallelism">
            <a:extLst>
              <a:ext uri="{FF2B5EF4-FFF2-40B4-BE49-F238E27FC236}">
                <a16:creationId xmlns:a16="http://schemas.microsoft.com/office/drawing/2014/main" id="{B154DDC6-5DBE-A86D-ADE0-6097F8176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958850"/>
            <a:ext cx="4514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(2) Process-level Parallelism</a:t>
            </a:r>
          </a:p>
        </p:txBody>
      </p:sp>
      <p:sp>
        <p:nvSpPr>
          <p:cNvPr id="28686" name="Code">
            <a:extLst>
              <a:ext uri="{FF2B5EF4-FFF2-40B4-BE49-F238E27FC236}">
                <a16:creationId xmlns:a16="http://schemas.microsoft.com/office/drawing/2014/main" id="{A00C57CA-E412-F370-D89B-07B3FE951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8687" name="Data">
            <a:extLst>
              <a:ext uri="{FF2B5EF4-FFF2-40B4-BE49-F238E27FC236}">
                <a16:creationId xmlns:a16="http://schemas.microsoft.com/office/drawing/2014/main" id="{6FDFC1F7-B887-76E1-E5BF-EFBC0986E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8688" name="Group">
            <a:extLst>
              <a:ext uri="{FF2B5EF4-FFF2-40B4-BE49-F238E27FC236}">
                <a16:creationId xmlns:a16="http://schemas.microsoft.com/office/drawing/2014/main" id="{41A2EFDD-F5A0-BF81-C452-06F520FA3215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92588"/>
            <a:ext cx="915988" cy="1630362"/>
            <a:chOff x="0" y="0"/>
            <a:chExt cx="915193" cy="1629767"/>
          </a:xfrm>
        </p:grpSpPr>
        <p:sp>
          <p:nvSpPr>
            <p:cNvPr id="1980" name="Rectangle">
              <a:extLst>
                <a:ext uri="{FF2B5EF4-FFF2-40B4-BE49-F238E27FC236}">
                  <a16:creationId xmlns:a16="http://schemas.microsoft.com/office/drawing/2014/main" id="{0E06330C-A7B6-7578-667E-129CB1D113E5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8778" name="Line Line" descr="Line Line">
              <a:extLst>
                <a:ext uri="{FF2B5EF4-FFF2-40B4-BE49-F238E27FC236}">
                  <a16:creationId xmlns:a16="http://schemas.microsoft.com/office/drawing/2014/main" id="{1D910665-CBBA-3B95-AD9A-75C5F6AD56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79" name="Line Line" descr="Line Line">
              <a:extLst>
                <a:ext uri="{FF2B5EF4-FFF2-40B4-BE49-F238E27FC236}">
                  <a16:creationId xmlns:a16="http://schemas.microsoft.com/office/drawing/2014/main" id="{5E927D93-59CF-B3E1-B8D5-274658DA857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80" name="Line Line" descr="Line Line">
              <a:extLst>
                <a:ext uri="{FF2B5EF4-FFF2-40B4-BE49-F238E27FC236}">
                  <a16:creationId xmlns:a16="http://schemas.microsoft.com/office/drawing/2014/main" id="{544D4B78-A635-FF57-5665-A31950BB507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81" name="Line Line" descr="Line Line">
              <a:extLst>
                <a:ext uri="{FF2B5EF4-FFF2-40B4-BE49-F238E27FC236}">
                  <a16:creationId xmlns:a16="http://schemas.microsoft.com/office/drawing/2014/main" id="{55FBDC36-6635-EAF4-1395-6EF3F9DF29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82" name="Line Line" descr="Line Line">
              <a:extLst>
                <a:ext uri="{FF2B5EF4-FFF2-40B4-BE49-F238E27FC236}">
                  <a16:creationId xmlns:a16="http://schemas.microsoft.com/office/drawing/2014/main" id="{6FADEBE9-ADD6-3A3E-6012-848F5F2C0FB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83" name="Line Line" descr="Line Line">
              <a:extLst>
                <a:ext uri="{FF2B5EF4-FFF2-40B4-BE49-F238E27FC236}">
                  <a16:creationId xmlns:a16="http://schemas.microsoft.com/office/drawing/2014/main" id="{DC912C62-E989-DE8E-E009-6C18204B2EA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89" name="Group">
            <a:extLst>
              <a:ext uri="{FF2B5EF4-FFF2-40B4-BE49-F238E27FC236}">
                <a16:creationId xmlns:a16="http://schemas.microsoft.com/office/drawing/2014/main" id="{3CD4D409-811C-EC8F-B0EC-914856EAEEFA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4192588"/>
            <a:ext cx="915988" cy="1630362"/>
            <a:chOff x="0" y="0"/>
            <a:chExt cx="915193" cy="1629767"/>
          </a:xfrm>
        </p:grpSpPr>
        <p:sp>
          <p:nvSpPr>
            <p:cNvPr id="1994" name="Rectangle">
              <a:extLst>
                <a:ext uri="{FF2B5EF4-FFF2-40B4-BE49-F238E27FC236}">
                  <a16:creationId xmlns:a16="http://schemas.microsoft.com/office/drawing/2014/main" id="{CF7BB8B5-8991-780F-47B0-65889A66A272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95" name="Line">
              <a:extLst>
                <a:ext uri="{FF2B5EF4-FFF2-40B4-BE49-F238E27FC236}">
                  <a16:creationId xmlns:a16="http://schemas.microsoft.com/office/drawing/2014/main" id="{0DDDB7CE-1F52-5E5A-8B5E-FDBF74E20D7D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96" name="Line">
              <a:extLst>
                <a:ext uri="{FF2B5EF4-FFF2-40B4-BE49-F238E27FC236}">
                  <a16:creationId xmlns:a16="http://schemas.microsoft.com/office/drawing/2014/main" id="{3292475A-0D63-D1C2-E746-EBAACE6B6C64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97" name="Line">
              <a:extLst>
                <a:ext uri="{FF2B5EF4-FFF2-40B4-BE49-F238E27FC236}">
                  <a16:creationId xmlns:a16="http://schemas.microsoft.com/office/drawing/2014/main" id="{BEDA21BC-7D2C-8D9E-ADE7-5E36D198B6FE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98" name="Line">
              <a:extLst>
                <a:ext uri="{FF2B5EF4-FFF2-40B4-BE49-F238E27FC236}">
                  <a16:creationId xmlns:a16="http://schemas.microsoft.com/office/drawing/2014/main" id="{687C02A5-A9D5-6F7A-C5CB-4B42B80F0157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99" name="Line">
              <a:extLst>
                <a:ext uri="{FF2B5EF4-FFF2-40B4-BE49-F238E27FC236}">
                  <a16:creationId xmlns:a16="http://schemas.microsoft.com/office/drawing/2014/main" id="{9A9BB3D9-C55F-33A5-D530-951E957975F0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00" name="Line">
              <a:extLst>
                <a:ext uri="{FF2B5EF4-FFF2-40B4-BE49-F238E27FC236}">
                  <a16:creationId xmlns:a16="http://schemas.microsoft.com/office/drawing/2014/main" id="{CB6723DA-9001-33C1-A252-D7DFA640F542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01" name="Line">
              <a:extLst>
                <a:ext uri="{FF2B5EF4-FFF2-40B4-BE49-F238E27FC236}">
                  <a16:creationId xmlns:a16="http://schemas.microsoft.com/office/drawing/2014/main" id="{E11F4F83-5123-FAED-25CC-43AAE5CD759F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02" name="Line">
              <a:extLst>
                <a:ext uri="{FF2B5EF4-FFF2-40B4-BE49-F238E27FC236}">
                  <a16:creationId xmlns:a16="http://schemas.microsoft.com/office/drawing/2014/main" id="{4F0F6FBB-F4B1-057C-4ABD-EAF25D9BFBC9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03" name="Line">
              <a:extLst>
                <a:ext uri="{FF2B5EF4-FFF2-40B4-BE49-F238E27FC236}">
                  <a16:creationId xmlns:a16="http://schemas.microsoft.com/office/drawing/2014/main" id="{7B19B5C7-B2B5-EB90-68D9-C615D82129DF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04" name="Line">
              <a:extLst>
                <a:ext uri="{FF2B5EF4-FFF2-40B4-BE49-F238E27FC236}">
                  <a16:creationId xmlns:a16="http://schemas.microsoft.com/office/drawing/2014/main" id="{DC79EE2C-AF8B-4FAA-2359-EEB4B6EB3424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05" name="Line">
              <a:extLst>
                <a:ext uri="{FF2B5EF4-FFF2-40B4-BE49-F238E27FC236}">
                  <a16:creationId xmlns:a16="http://schemas.microsoft.com/office/drawing/2014/main" id="{93A85827-83EE-EB62-734E-70DBB9B49E0C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06" name="Line">
              <a:extLst>
                <a:ext uri="{FF2B5EF4-FFF2-40B4-BE49-F238E27FC236}">
                  <a16:creationId xmlns:a16="http://schemas.microsoft.com/office/drawing/2014/main" id="{C078783E-F2A8-B1AC-C619-2E7D1BF460BD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07" name="Line">
              <a:extLst>
                <a:ext uri="{FF2B5EF4-FFF2-40B4-BE49-F238E27FC236}">
                  <a16:creationId xmlns:a16="http://schemas.microsoft.com/office/drawing/2014/main" id="{A37EFA66-3BD4-E51B-79B8-B49766E5E45B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08" name="Line">
              <a:extLst>
                <a:ext uri="{FF2B5EF4-FFF2-40B4-BE49-F238E27FC236}">
                  <a16:creationId xmlns:a16="http://schemas.microsoft.com/office/drawing/2014/main" id="{619712D8-58BF-1028-DE7E-36D8C4FA89CE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09" name="Line">
              <a:extLst>
                <a:ext uri="{FF2B5EF4-FFF2-40B4-BE49-F238E27FC236}">
                  <a16:creationId xmlns:a16="http://schemas.microsoft.com/office/drawing/2014/main" id="{8D24A447-062B-C714-818B-5F07F29F24B8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10" name="Line">
              <a:extLst>
                <a:ext uri="{FF2B5EF4-FFF2-40B4-BE49-F238E27FC236}">
                  <a16:creationId xmlns:a16="http://schemas.microsoft.com/office/drawing/2014/main" id="{B3C1FD51-D73D-B9AA-83B5-F108FCDF812A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11" name="Line">
              <a:extLst>
                <a:ext uri="{FF2B5EF4-FFF2-40B4-BE49-F238E27FC236}">
                  <a16:creationId xmlns:a16="http://schemas.microsoft.com/office/drawing/2014/main" id="{AC69B3EB-9E1D-23A9-0EB4-AAEDC8283175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013" name="Rectangle">
            <a:extLst>
              <a:ext uri="{FF2B5EF4-FFF2-40B4-BE49-F238E27FC236}">
                <a16:creationId xmlns:a16="http://schemas.microsoft.com/office/drawing/2014/main" id="{9DA175E0-E806-054C-782A-BDFAE6AB9C28}"/>
              </a:ext>
            </a:extLst>
          </p:cNvPr>
          <p:cNvSpPr/>
          <p:nvPr/>
        </p:nvSpPr>
        <p:spPr>
          <a:xfrm>
            <a:off x="3937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014" name="Arrow">
            <a:extLst>
              <a:ext uri="{FF2B5EF4-FFF2-40B4-BE49-F238E27FC236}">
                <a16:creationId xmlns:a16="http://schemas.microsoft.com/office/drawing/2014/main" id="{56BF00EB-6DF7-FFDD-D765-AEAF467AA96B}"/>
              </a:ext>
            </a:extLst>
          </p:cNvPr>
          <p:cNvSpPr/>
          <p:nvPr/>
        </p:nvSpPr>
        <p:spPr>
          <a:xfrm>
            <a:off x="3670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8692" name="process 2 (Q)">
            <a:extLst>
              <a:ext uri="{FF2B5EF4-FFF2-40B4-BE49-F238E27FC236}">
                <a16:creationId xmlns:a16="http://schemas.microsoft.com/office/drawing/2014/main" id="{99C1DEA9-3384-AA40-FC63-3007B88BB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2 (Q)</a:t>
            </a:r>
          </a:p>
        </p:txBody>
      </p:sp>
      <p:sp>
        <p:nvSpPr>
          <p:cNvPr id="28693" name="Code">
            <a:extLst>
              <a:ext uri="{FF2B5EF4-FFF2-40B4-BE49-F238E27FC236}">
                <a16:creationId xmlns:a16="http://schemas.microsoft.com/office/drawing/2014/main" id="{1E34829E-B920-57A4-697F-42C52208D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8694" name="Data">
            <a:extLst>
              <a:ext uri="{FF2B5EF4-FFF2-40B4-BE49-F238E27FC236}">
                <a16:creationId xmlns:a16="http://schemas.microsoft.com/office/drawing/2014/main" id="{0C243CB3-B008-E69E-0B5B-463982175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8695" name="Group">
            <a:extLst>
              <a:ext uri="{FF2B5EF4-FFF2-40B4-BE49-F238E27FC236}">
                <a16:creationId xmlns:a16="http://schemas.microsoft.com/office/drawing/2014/main" id="{734FF749-D79B-00E0-F9AD-42A7DF4B42CB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4192588"/>
            <a:ext cx="915988" cy="1630362"/>
            <a:chOff x="0" y="0"/>
            <a:chExt cx="915193" cy="1629767"/>
          </a:xfrm>
        </p:grpSpPr>
        <p:sp>
          <p:nvSpPr>
            <p:cNvPr id="2018" name="Rectangle">
              <a:extLst>
                <a:ext uri="{FF2B5EF4-FFF2-40B4-BE49-F238E27FC236}">
                  <a16:creationId xmlns:a16="http://schemas.microsoft.com/office/drawing/2014/main" id="{DB40F745-5930-2EA7-19E2-5368386B2B2F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8753" name="Line Line" descr="Line Line">
              <a:extLst>
                <a:ext uri="{FF2B5EF4-FFF2-40B4-BE49-F238E27FC236}">
                  <a16:creationId xmlns:a16="http://schemas.microsoft.com/office/drawing/2014/main" id="{DD67947E-751B-6C03-FE19-7FBC92A770C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4" name="Line Line" descr="Line Line">
              <a:extLst>
                <a:ext uri="{FF2B5EF4-FFF2-40B4-BE49-F238E27FC236}">
                  <a16:creationId xmlns:a16="http://schemas.microsoft.com/office/drawing/2014/main" id="{2E270D48-1DDE-1BA7-4F03-08A9A02754C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5" name="Line Line" descr="Line Line">
              <a:extLst>
                <a:ext uri="{FF2B5EF4-FFF2-40B4-BE49-F238E27FC236}">
                  <a16:creationId xmlns:a16="http://schemas.microsoft.com/office/drawing/2014/main" id="{A8E24B64-47F8-080B-6E55-5980C857B21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6" name="Line Line" descr="Line Line">
              <a:extLst>
                <a:ext uri="{FF2B5EF4-FFF2-40B4-BE49-F238E27FC236}">
                  <a16:creationId xmlns:a16="http://schemas.microsoft.com/office/drawing/2014/main" id="{A85D61D7-BD9B-B3AE-B270-F4211DCBB50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7" name="Line Line" descr="Line Line">
              <a:extLst>
                <a:ext uri="{FF2B5EF4-FFF2-40B4-BE49-F238E27FC236}">
                  <a16:creationId xmlns:a16="http://schemas.microsoft.com/office/drawing/2014/main" id="{08434EB7-71B8-1A33-595F-2A850F2C3D3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58" name="Line Line" descr="Line Line">
              <a:extLst>
                <a:ext uri="{FF2B5EF4-FFF2-40B4-BE49-F238E27FC236}">
                  <a16:creationId xmlns:a16="http://schemas.microsoft.com/office/drawing/2014/main" id="{E091776F-195E-A0BC-AF3D-6EAD6EEB262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96" name="Group">
            <a:extLst>
              <a:ext uri="{FF2B5EF4-FFF2-40B4-BE49-F238E27FC236}">
                <a16:creationId xmlns:a16="http://schemas.microsoft.com/office/drawing/2014/main" id="{495C8D9E-AC28-F415-39B7-DE3802BB11B8}"/>
              </a:ext>
            </a:extLst>
          </p:cNvPr>
          <p:cNvGrpSpPr>
            <a:grpSpLocks/>
          </p:cNvGrpSpPr>
          <p:nvPr/>
        </p:nvGrpSpPr>
        <p:grpSpPr bwMode="auto">
          <a:xfrm>
            <a:off x="7886700" y="4192588"/>
            <a:ext cx="915988" cy="1630362"/>
            <a:chOff x="0" y="0"/>
            <a:chExt cx="915193" cy="1629767"/>
          </a:xfrm>
        </p:grpSpPr>
        <p:sp>
          <p:nvSpPr>
            <p:cNvPr id="2032" name="Rectangle">
              <a:extLst>
                <a:ext uri="{FF2B5EF4-FFF2-40B4-BE49-F238E27FC236}">
                  <a16:creationId xmlns:a16="http://schemas.microsoft.com/office/drawing/2014/main" id="{5F911E8C-F633-20C9-2E3E-919B36D7EB32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33" name="Line">
              <a:extLst>
                <a:ext uri="{FF2B5EF4-FFF2-40B4-BE49-F238E27FC236}">
                  <a16:creationId xmlns:a16="http://schemas.microsoft.com/office/drawing/2014/main" id="{F928C432-DBAC-48C0-C943-418BE69604CE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34" name="Line">
              <a:extLst>
                <a:ext uri="{FF2B5EF4-FFF2-40B4-BE49-F238E27FC236}">
                  <a16:creationId xmlns:a16="http://schemas.microsoft.com/office/drawing/2014/main" id="{9263AB47-A279-757F-9FF4-F66D7E083548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35" name="Line">
              <a:extLst>
                <a:ext uri="{FF2B5EF4-FFF2-40B4-BE49-F238E27FC236}">
                  <a16:creationId xmlns:a16="http://schemas.microsoft.com/office/drawing/2014/main" id="{1AAEE11A-A902-FB55-46D6-EB96FA0E6C0F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36" name="Line">
              <a:extLst>
                <a:ext uri="{FF2B5EF4-FFF2-40B4-BE49-F238E27FC236}">
                  <a16:creationId xmlns:a16="http://schemas.microsoft.com/office/drawing/2014/main" id="{FD432EC4-F5BB-BF5D-2CF9-5FA562BC3C0A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37" name="Line">
              <a:extLst>
                <a:ext uri="{FF2B5EF4-FFF2-40B4-BE49-F238E27FC236}">
                  <a16:creationId xmlns:a16="http://schemas.microsoft.com/office/drawing/2014/main" id="{40B465B6-6FCA-EDA8-8531-4800EAB8970B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38" name="Line">
              <a:extLst>
                <a:ext uri="{FF2B5EF4-FFF2-40B4-BE49-F238E27FC236}">
                  <a16:creationId xmlns:a16="http://schemas.microsoft.com/office/drawing/2014/main" id="{0DBD5F9D-D548-5FA8-DD12-25CFFD26C304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39" name="Line">
              <a:extLst>
                <a:ext uri="{FF2B5EF4-FFF2-40B4-BE49-F238E27FC236}">
                  <a16:creationId xmlns:a16="http://schemas.microsoft.com/office/drawing/2014/main" id="{2C9E1713-D871-1B00-295C-F828AA80EC23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40" name="Line">
              <a:extLst>
                <a:ext uri="{FF2B5EF4-FFF2-40B4-BE49-F238E27FC236}">
                  <a16:creationId xmlns:a16="http://schemas.microsoft.com/office/drawing/2014/main" id="{B2D2A902-A465-7AB4-FCB6-351631A829D5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41" name="Line">
              <a:extLst>
                <a:ext uri="{FF2B5EF4-FFF2-40B4-BE49-F238E27FC236}">
                  <a16:creationId xmlns:a16="http://schemas.microsoft.com/office/drawing/2014/main" id="{CB4C4387-E6E3-5D3E-9D62-ABA8B53624BE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42" name="Line">
              <a:extLst>
                <a:ext uri="{FF2B5EF4-FFF2-40B4-BE49-F238E27FC236}">
                  <a16:creationId xmlns:a16="http://schemas.microsoft.com/office/drawing/2014/main" id="{B2C5C0C1-CEDE-A080-6588-80B13C78A21F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43" name="Line">
              <a:extLst>
                <a:ext uri="{FF2B5EF4-FFF2-40B4-BE49-F238E27FC236}">
                  <a16:creationId xmlns:a16="http://schemas.microsoft.com/office/drawing/2014/main" id="{DF67938F-AA4A-CC33-7CEA-4561BD33FB6C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44" name="Line">
              <a:extLst>
                <a:ext uri="{FF2B5EF4-FFF2-40B4-BE49-F238E27FC236}">
                  <a16:creationId xmlns:a16="http://schemas.microsoft.com/office/drawing/2014/main" id="{166F6D71-6C0A-8EA3-412D-9994DEB6E10E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45" name="Line">
              <a:extLst>
                <a:ext uri="{FF2B5EF4-FFF2-40B4-BE49-F238E27FC236}">
                  <a16:creationId xmlns:a16="http://schemas.microsoft.com/office/drawing/2014/main" id="{C25B58BD-C8A3-6BAC-437E-9759CB59DC38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46" name="Line">
              <a:extLst>
                <a:ext uri="{FF2B5EF4-FFF2-40B4-BE49-F238E27FC236}">
                  <a16:creationId xmlns:a16="http://schemas.microsoft.com/office/drawing/2014/main" id="{36628994-7C02-5EF8-1F7F-B9C13649A743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47" name="Line">
              <a:extLst>
                <a:ext uri="{FF2B5EF4-FFF2-40B4-BE49-F238E27FC236}">
                  <a16:creationId xmlns:a16="http://schemas.microsoft.com/office/drawing/2014/main" id="{647DCAFE-3E14-9F7F-93DF-70890161920B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48" name="Line">
              <a:extLst>
                <a:ext uri="{FF2B5EF4-FFF2-40B4-BE49-F238E27FC236}">
                  <a16:creationId xmlns:a16="http://schemas.microsoft.com/office/drawing/2014/main" id="{FC380B3C-A9F1-8313-78C8-1E4353187D99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49" name="Line">
              <a:extLst>
                <a:ext uri="{FF2B5EF4-FFF2-40B4-BE49-F238E27FC236}">
                  <a16:creationId xmlns:a16="http://schemas.microsoft.com/office/drawing/2014/main" id="{D4DC6940-E569-218D-FD47-6A96BB28A678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051" name="Rectangle">
            <a:extLst>
              <a:ext uri="{FF2B5EF4-FFF2-40B4-BE49-F238E27FC236}">
                <a16:creationId xmlns:a16="http://schemas.microsoft.com/office/drawing/2014/main" id="{A62BCD2B-F8C5-6BDA-2A30-608EFB61B712}"/>
              </a:ext>
            </a:extLst>
          </p:cNvPr>
          <p:cNvSpPr/>
          <p:nvPr/>
        </p:nvSpPr>
        <p:spPr>
          <a:xfrm>
            <a:off x="6731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052" name="Arrow">
            <a:extLst>
              <a:ext uri="{FF2B5EF4-FFF2-40B4-BE49-F238E27FC236}">
                <a16:creationId xmlns:a16="http://schemas.microsoft.com/office/drawing/2014/main" id="{90008FEC-D334-288F-EA4D-36087360AE6C}"/>
              </a:ext>
            </a:extLst>
          </p:cNvPr>
          <p:cNvSpPr/>
          <p:nvPr/>
        </p:nvSpPr>
        <p:spPr>
          <a:xfrm>
            <a:off x="6464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8699" name="process 3 (Q)">
            <a:extLst>
              <a:ext uri="{FF2B5EF4-FFF2-40B4-BE49-F238E27FC236}">
                <a16:creationId xmlns:a16="http://schemas.microsoft.com/office/drawing/2014/main" id="{6D8FEF32-B0B9-2BFD-18ED-47BEE00A5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3 (Q)</a:t>
            </a:r>
          </a:p>
        </p:txBody>
      </p:sp>
      <p:sp>
        <p:nvSpPr>
          <p:cNvPr id="28700" name="Code">
            <a:extLst>
              <a:ext uri="{FF2B5EF4-FFF2-40B4-BE49-F238E27FC236}">
                <a16:creationId xmlns:a16="http://schemas.microsoft.com/office/drawing/2014/main" id="{4466E5A0-1E1F-FDBD-547B-F91A69693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4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8701" name="Data">
            <a:extLst>
              <a:ext uri="{FF2B5EF4-FFF2-40B4-BE49-F238E27FC236}">
                <a16:creationId xmlns:a16="http://schemas.microsoft.com/office/drawing/2014/main" id="{DB254AA1-C6F6-F403-1838-976392B8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8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8702" name="Group">
            <a:extLst>
              <a:ext uri="{FF2B5EF4-FFF2-40B4-BE49-F238E27FC236}">
                <a16:creationId xmlns:a16="http://schemas.microsoft.com/office/drawing/2014/main" id="{CE2248FC-4FFF-0F7C-657D-11880A907BFA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4192588"/>
            <a:ext cx="915988" cy="1630362"/>
            <a:chOff x="0" y="0"/>
            <a:chExt cx="915193" cy="1629767"/>
          </a:xfrm>
        </p:grpSpPr>
        <p:sp>
          <p:nvSpPr>
            <p:cNvPr id="2056" name="Rectangle">
              <a:extLst>
                <a:ext uri="{FF2B5EF4-FFF2-40B4-BE49-F238E27FC236}">
                  <a16:creationId xmlns:a16="http://schemas.microsoft.com/office/drawing/2014/main" id="{85980FEE-2093-E1DF-CAFD-3179DA05B606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8728" name="Line Line" descr="Line Line">
              <a:extLst>
                <a:ext uri="{FF2B5EF4-FFF2-40B4-BE49-F238E27FC236}">
                  <a16:creationId xmlns:a16="http://schemas.microsoft.com/office/drawing/2014/main" id="{921B8255-29C5-2C36-7E7D-7073F3AA8F6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29" name="Line Line" descr="Line Line">
              <a:extLst>
                <a:ext uri="{FF2B5EF4-FFF2-40B4-BE49-F238E27FC236}">
                  <a16:creationId xmlns:a16="http://schemas.microsoft.com/office/drawing/2014/main" id="{8C16A3D0-4DA3-B1C9-C77D-B32D0BDB224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0" name="Line Line" descr="Line Line">
              <a:extLst>
                <a:ext uri="{FF2B5EF4-FFF2-40B4-BE49-F238E27FC236}">
                  <a16:creationId xmlns:a16="http://schemas.microsoft.com/office/drawing/2014/main" id="{92D59BA6-D502-5E6D-59EA-9B91952421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1" name="Line Line" descr="Line Line">
              <a:extLst>
                <a:ext uri="{FF2B5EF4-FFF2-40B4-BE49-F238E27FC236}">
                  <a16:creationId xmlns:a16="http://schemas.microsoft.com/office/drawing/2014/main" id="{CB463BD0-73F2-FD62-E9B8-50BA173540B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2" name="Line Line" descr="Line Line">
              <a:extLst>
                <a:ext uri="{FF2B5EF4-FFF2-40B4-BE49-F238E27FC236}">
                  <a16:creationId xmlns:a16="http://schemas.microsoft.com/office/drawing/2014/main" id="{D89D174C-03F7-A442-354F-007FFE599EF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33" name="Line Line" descr="Line Line">
              <a:extLst>
                <a:ext uri="{FF2B5EF4-FFF2-40B4-BE49-F238E27FC236}">
                  <a16:creationId xmlns:a16="http://schemas.microsoft.com/office/drawing/2014/main" id="{F073474F-FC7C-A052-0F1F-95225D635F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03" name="Group">
            <a:extLst>
              <a:ext uri="{FF2B5EF4-FFF2-40B4-BE49-F238E27FC236}">
                <a16:creationId xmlns:a16="http://schemas.microsoft.com/office/drawing/2014/main" id="{BBB6DBCA-9E05-096E-D2D9-66D04559DAA5}"/>
              </a:ext>
            </a:extLst>
          </p:cNvPr>
          <p:cNvGrpSpPr>
            <a:grpSpLocks/>
          </p:cNvGrpSpPr>
          <p:nvPr/>
        </p:nvGrpSpPr>
        <p:grpSpPr bwMode="auto">
          <a:xfrm>
            <a:off x="10807700" y="4192588"/>
            <a:ext cx="915988" cy="1630362"/>
            <a:chOff x="0" y="0"/>
            <a:chExt cx="915193" cy="1629767"/>
          </a:xfrm>
        </p:grpSpPr>
        <p:sp>
          <p:nvSpPr>
            <p:cNvPr id="2070" name="Rectangle">
              <a:extLst>
                <a:ext uri="{FF2B5EF4-FFF2-40B4-BE49-F238E27FC236}">
                  <a16:creationId xmlns:a16="http://schemas.microsoft.com/office/drawing/2014/main" id="{1703E025-D114-92F5-D936-9F0471B98485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71" name="Line">
              <a:extLst>
                <a:ext uri="{FF2B5EF4-FFF2-40B4-BE49-F238E27FC236}">
                  <a16:creationId xmlns:a16="http://schemas.microsoft.com/office/drawing/2014/main" id="{3D2A05DC-0AEA-E540-4372-0DFA361D4679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72" name="Line">
              <a:extLst>
                <a:ext uri="{FF2B5EF4-FFF2-40B4-BE49-F238E27FC236}">
                  <a16:creationId xmlns:a16="http://schemas.microsoft.com/office/drawing/2014/main" id="{6A4CEC7F-8BE7-95E4-7F30-D9C9E3A489FD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73" name="Line">
              <a:extLst>
                <a:ext uri="{FF2B5EF4-FFF2-40B4-BE49-F238E27FC236}">
                  <a16:creationId xmlns:a16="http://schemas.microsoft.com/office/drawing/2014/main" id="{D3990242-0037-E603-AE99-6B611264942B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74" name="Line">
              <a:extLst>
                <a:ext uri="{FF2B5EF4-FFF2-40B4-BE49-F238E27FC236}">
                  <a16:creationId xmlns:a16="http://schemas.microsoft.com/office/drawing/2014/main" id="{E45B792E-6821-4877-383F-7525622B4567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75" name="Line">
              <a:extLst>
                <a:ext uri="{FF2B5EF4-FFF2-40B4-BE49-F238E27FC236}">
                  <a16:creationId xmlns:a16="http://schemas.microsoft.com/office/drawing/2014/main" id="{F3A2C51D-3320-409B-8CAB-969F869879E1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76" name="Line">
              <a:extLst>
                <a:ext uri="{FF2B5EF4-FFF2-40B4-BE49-F238E27FC236}">
                  <a16:creationId xmlns:a16="http://schemas.microsoft.com/office/drawing/2014/main" id="{CC4E9AEE-BB8B-9287-F125-7007C0F53863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77" name="Line">
              <a:extLst>
                <a:ext uri="{FF2B5EF4-FFF2-40B4-BE49-F238E27FC236}">
                  <a16:creationId xmlns:a16="http://schemas.microsoft.com/office/drawing/2014/main" id="{A717E386-CED6-40B3-78FB-E33AED43AAB2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78" name="Line">
              <a:extLst>
                <a:ext uri="{FF2B5EF4-FFF2-40B4-BE49-F238E27FC236}">
                  <a16:creationId xmlns:a16="http://schemas.microsoft.com/office/drawing/2014/main" id="{72E81A6A-D9AA-7F5F-4F86-7AFC1C752C21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79" name="Line">
              <a:extLst>
                <a:ext uri="{FF2B5EF4-FFF2-40B4-BE49-F238E27FC236}">
                  <a16:creationId xmlns:a16="http://schemas.microsoft.com/office/drawing/2014/main" id="{F8A7C3A4-9184-85AE-6654-6A74EF6440E6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80" name="Line">
              <a:extLst>
                <a:ext uri="{FF2B5EF4-FFF2-40B4-BE49-F238E27FC236}">
                  <a16:creationId xmlns:a16="http://schemas.microsoft.com/office/drawing/2014/main" id="{EC947367-943A-0EB4-5A34-6A05525B566F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81" name="Line">
              <a:extLst>
                <a:ext uri="{FF2B5EF4-FFF2-40B4-BE49-F238E27FC236}">
                  <a16:creationId xmlns:a16="http://schemas.microsoft.com/office/drawing/2014/main" id="{06EFA399-E59C-0770-915E-D2AB3E65BF19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82" name="Line">
              <a:extLst>
                <a:ext uri="{FF2B5EF4-FFF2-40B4-BE49-F238E27FC236}">
                  <a16:creationId xmlns:a16="http://schemas.microsoft.com/office/drawing/2014/main" id="{90727EA8-8722-7515-BF37-79E1A3F94739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83" name="Line">
              <a:extLst>
                <a:ext uri="{FF2B5EF4-FFF2-40B4-BE49-F238E27FC236}">
                  <a16:creationId xmlns:a16="http://schemas.microsoft.com/office/drawing/2014/main" id="{3D5CA669-EE69-E9C5-C137-A25DE9DB34E0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84" name="Line">
              <a:extLst>
                <a:ext uri="{FF2B5EF4-FFF2-40B4-BE49-F238E27FC236}">
                  <a16:creationId xmlns:a16="http://schemas.microsoft.com/office/drawing/2014/main" id="{93DCAF00-F373-BF04-E5C7-E0A33EC2611C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85" name="Line">
              <a:extLst>
                <a:ext uri="{FF2B5EF4-FFF2-40B4-BE49-F238E27FC236}">
                  <a16:creationId xmlns:a16="http://schemas.microsoft.com/office/drawing/2014/main" id="{5FE8A468-9C29-DB4D-E027-E2340D364AF8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86" name="Line">
              <a:extLst>
                <a:ext uri="{FF2B5EF4-FFF2-40B4-BE49-F238E27FC236}">
                  <a16:creationId xmlns:a16="http://schemas.microsoft.com/office/drawing/2014/main" id="{F7F0A187-8BCE-3718-21A9-AB1A7F0FD138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087" name="Line">
              <a:extLst>
                <a:ext uri="{FF2B5EF4-FFF2-40B4-BE49-F238E27FC236}">
                  <a16:creationId xmlns:a16="http://schemas.microsoft.com/office/drawing/2014/main" id="{3ABFE4DC-AAEA-0035-CEE5-2BC837F40783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089" name="Rectangle">
            <a:extLst>
              <a:ext uri="{FF2B5EF4-FFF2-40B4-BE49-F238E27FC236}">
                <a16:creationId xmlns:a16="http://schemas.microsoft.com/office/drawing/2014/main" id="{CD4A4EC6-8EA7-79A0-9CFF-5EB3346DC411}"/>
              </a:ext>
            </a:extLst>
          </p:cNvPr>
          <p:cNvSpPr/>
          <p:nvPr/>
        </p:nvSpPr>
        <p:spPr>
          <a:xfrm>
            <a:off x="9652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090" name="Arrow">
            <a:extLst>
              <a:ext uri="{FF2B5EF4-FFF2-40B4-BE49-F238E27FC236}">
                <a16:creationId xmlns:a16="http://schemas.microsoft.com/office/drawing/2014/main" id="{06185FB7-49EB-F34B-4148-CE2A148785AF}"/>
              </a:ext>
            </a:extLst>
          </p:cNvPr>
          <p:cNvSpPr/>
          <p:nvPr/>
        </p:nvSpPr>
        <p:spPr>
          <a:xfrm>
            <a:off x="9385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8706" name="process 4 (Q)">
            <a:extLst>
              <a:ext uri="{FF2B5EF4-FFF2-40B4-BE49-F238E27FC236}">
                <a16:creationId xmlns:a16="http://schemas.microsoft.com/office/drawing/2014/main" id="{CBDBB2A3-E319-8F1C-34D2-1EDBB3141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6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4 (Q)</a:t>
            </a:r>
          </a:p>
        </p:txBody>
      </p:sp>
      <p:sp>
        <p:nvSpPr>
          <p:cNvPr id="2092" name="Line">
            <a:extLst>
              <a:ext uri="{FF2B5EF4-FFF2-40B4-BE49-F238E27FC236}">
                <a16:creationId xmlns:a16="http://schemas.microsoft.com/office/drawing/2014/main" id="{F5DFF246-AB69-7AB5-3BF1-5D2D5E1D1FF9}"/>
              </a:ext>
            </a:extLst>
          </p:cNvPr>
          <p:cNvSpPr/>
          <p:nvPr/>
        </p:nvSpPr>
        <p:spPr>
          <a:xfrm flipV="1">
            <a:off x="2781300" y="5180013"/>
            <a:ext cx="3663950" cy="214312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093" name="Line">
            <a:extLst>
              <a:ext uri="{FF2B5EF4-FFF2-40B4-BE49-F238E27FC236}">
                <a16:creationId xmlns:a16="http://schemas.microsoft.com/office/drawing/2014/main" id="{38529D27-0D4A-AA70-8673-7AD69EBFF4C6}"/>
              </a:ext>
            </a:extLst>
          </p:cNvPr>
          <p:cNvSpPr/>
          <p:nvPr/>
        </p:nvSpPr>
        <p:spPr>
          <a:xfrm flipV="1">
            <a:off x="5575300" y="5116513"/>
            <a:ext cx="3789363" cy="220662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de">
            <a:extLst>
              <a:ext uri="{FF2B5EF4-FFF2-40B4-BE49-F238E27FC236}">
                <a16:creationId xmlns:a16="http://schemas.microsoft.com/office/drawing/2014/main" id="{6D577E44-DBC1-4D45-BF51-077D630D8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9699" name="Data">
            <a:extLst>
              <a:ext uri="{FF2B5EF4-FFF2-40B4-BE49-F238E27FC236}">
                <a16:creationId xmlns:a16="http://schemas.microsoft.com/office/drawing/2014/main" id="{DF4D5F4E-6F9F-8B40-9FA1-09EC1E4FB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9700" name="Group">
            <a:extLst>
              <a:ext uri="{FF2B5EF4-FFF2-40B4-BE49-F238E27FC236}">
                <a16:creationId xmlns:a16="http://schemas.microsoft.com/office/drawing/2014/main" id="{66AD0E9B-06E0-C17C-D06A-29A0BD320141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2097" name="Rectangle">
              <a:extLst>
                <a:ext uri="{FF2B5EF4-FFF2-40B4-BE49-F238E27FC236}">
                  <a16:creationId xmlns:a16="http://schemas.microsoft.com/office/drawing/2014/main" id="{2F02932B-6C01-4EC2-A000-015EA916322B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9830" name="Line Line" descr="Line Line">
              <a:extLst>
                <a:ext uri="{FF2B5EF4-FFF2-40B4-BE49-F238E27FC236}">
                  <a16:creationId xmlns:a16="http://schemas.microsoft.com/office/drawing/2014/main" id="{F019260A-A616-176D-DA64-1652E1470B0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831" name="Line Line" descr="Line Line">
              <a:extLst>
                <a:ext uri="{FF2B5EF4-FFF2-40B4-BE49-F238E27FC236}">
                  <a16:creationId xmlns:a16="http://schemas.microsoft.com/office/drawing/2014/main" id="{7C30C118-BF45-BD29-FF10-568FCF9C77C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832" name="Line Line" descr="Line Line">
              <a:extLst>
                <a:ext uri="{FF2B5EF4-FFF2-40B4-BE49-F238E27FC236}">
                  <a16:creationId xmlns:a16="http://schemas.microsoft.com/office/drawing/2014/main" id="{6EC32BDF-2292-5600-DBC0-9ACD7BE200A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833" name="Line Line" descr="Line Line">
              <a:extLst>
                <a:ext uri="{FF2B5EF4-FFF2-40B4-BE49-F238E27FC236}">
                  <a16:creationId xmlns:a16="http://schemas.microsoft.com/office/drawing/2014/main" id="{C4560EBA-A255-6EB6-9CE7-DF19E0700D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834" name="Line Line" descr="Line Line">
              <a:extLst>
                <a:ext uri="{FF2B5EF4-FFF2-40B4-BE49-F238E27FC236}">
                  <a16:creationId xmlns:a16="http://schemas.microsoft.com/office/drawing/2014/main" id="{386F1B97-F6D8-421A-60BD-34E897981D4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835" name="Line Line" descr="Line Line">
              <a:extLst>
                <a:ext uri="{FF2B5EF4-FFF2-40B4-BE49-F238E27FC236}">
                  <a16:creationId xmlns:a16="http://schemas.microsoft.com/office/drawing/2014/main" id="{8C1E5161-BBA0-6D16-D5B0-501272F7431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01" name="Group">
            <a:extLst>
              <a:ext uri="{FF2B5EF4-FFF2-40B4-BE49-F238E27FC236}">
                <a16:creationId xmlns:a16="http://schemas.microsoft.com/office/drawing/2014/main" id="{694E3B6E-BEF3-7C33-03D5-27B2DB12704F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2111" name="Rectangle">
              <a:extLst>
                <a:ext uri="{FF2B5EF4-FFF2-40B4-BE49-F238E27FC236}">
                  <a16:creationId xmlns:a16="http://schemas.microsoft.com/office/drawing/2014/main" id="{769D5721-D1E6-ADE5-0363-4D81D1FB7D58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12" name="Line">
              <a:extLst>
                <a:ext uri="{FF2B5EF4-FFF2-40B4-BE49-F238E27FC236}">
                  <a16:creationId xmlns:a16="http://schemas.microsoft.com/office/drawing/2014/main" id="{9853B4B4-39D2-290A-90C2-D62D9AF46C25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13" name="Line">
              <a:extLst>
                <a:ext uri="{FF2B5EF4-FFF2-40B4-BE49-F238E27FC236}">
                  <a16:creationId xmlns:a16="http://schemas.microsoft.com/office/drawing/2014/main" id="{5BDA3974-1988-944D-2468-C1A24BB2B243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14" name="Line">
              <a:extLst>
                <a:ext uri="{FF2B5EF4-FFF2-40B4-BE49-F238E27FC236}">
                  <a16:creationId xmlns:a16="http://schemas.microsoft.com/office/drawing/2014/main" id="{B779362C-8918-DA64-ACDA-3F955BF92A93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15" name="Line">
              <a:extLst>
                <a:ext uri="{FF2B5EF4-FFF2-40B4-BE49-F238E27FC236}">
                  <a16:creationId xmlns:a16="http://schemas.microsoft.com/office/drawing/2014/main" id="{DC473DFC-0151-D248-4E5D-413571DBDE86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16" name="Line">
              <a:extLst>
                <a:ext uri="{FF2B5EF4-FFF2-40B4-BE49-F238E27FC236}">
                  <a16:creationId xmlns:a16="http://schemas.microsoft.com/office/drawing/2014/main" id="{768E41A9-F811-3A03-1A72-BCA22F6FA18E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17" name="Line">
              <a:extLst>
                <a:ext uri="{FF2B5EF4-FFF2-40B4-BE49-F238E27FC236}">
                  <a16:creationId xmlns:a16="http://schemas.microsoft.com/office/drawing/2014/main" id="{A3FEAFC5-F7EA-F6A2-1692-023122A1C6A3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18" name="Line">
              <a:extLst>
                <a:ext uri="{FF2B5EF4-FFF2-40B4-BE49-F238E27FC236}">
                  <a16:creationId xmlns:a16="http://schemas.microsoft.com/office/drawing/2014/main" id="{421368C6-8FA7-85A1-BFA2-D8D4D17593E0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19" name="Line">
              <a:extLst>
                <a:ext uri="{FF2B5EF4-FFF2-40B4-BE49-F238E27FC236}">
                  <a16:creationId xmlns:a16="http://schemas.microsoft.com/office/drawing/2014/main" id="{4C303C87-7748-865E-7C2C-8B3FD3A9F88F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20" name="Line">
              <a:extLst>
                <a:ext uri="{FF2B5EF4-FFF2-40B4-BE49-F238E27FC236}">
                  <a16:creationId xmlns:a16="http://schemas.microsoft.com/office/drawing/2014/main" id="{7F1D139B-CF2D-0C38-5F66-D8FE9CBD334F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21" name="Line">
              <a:extLst>
                <a:ext uri="{FF2B5EF4-FFF2-40B4-BE49-F238E27FC236}">
                  <a16:creationId xmlns:a16="http://schemas.microsoft.com/office/drawing/2014/main" id="{E8445459-19D0-219C-CB18-76CD0A49F9DC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22" name="Line">
              <a:extLst>
                <a:ext uri="{FF2B5EF4-FFF2-40B4-BE49-F238E27FC236}">
                  <a16:creationId xmlns:a16="http://schemas.microsoft.com/office/drawing/2014/main" id="{915A3BCA-DABC-3825-F464-24B3CD8507F1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23" name="Line">
              <a:extLst>
                <a:ext uri="{FF2B5EF4-FFF2-40B4-BE49-F238E27FC236}">
                  <a16:creationId xmlns:a16="http://schemas.microsoft.com/office/drawing/2014/main" id="{5887D7E2-4E48-899B-667B-D5B0B32BFECC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24" name="Line">
              <a:extLst>
                <a:ext uri="{FF2B5EF4-FFF2-40B4-BE49-F238E27FC236}">
                  <a16:creationId xmlns:a16="http://schemas.microsoft.com/office/drawing/2014/main" id="{29017CF7-46A7-31D4-F2A1-AED263356E2A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25" name="Line">
              <a:extLst>
                <a:ext uri="{FF2B5EF4-FFF2-40B4-BE49-F238E27FC236}">
                  <a16:creationId xmlns:a16="http://schemas.microsoft.com/office/drawing/2014/main" id="{00767EF7-36F9-6B30-710D-00AB583B4D28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26" name="Line">
              <a:extLst>
                <a:ext uri="{FF2B5EF4-FFF2-40B4-BE49-F238E27FC236}">
                  <a16:creationId xmlns:a16="http://schemas.microsoft.com/office/drawing/2014/main" id="{90CBA2E8-4A32-7691-46EA-3B0AAAEB7E4B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27" name="Line">
              <a:extLst>
                <a:ext uri="{FF2B5EF4-FFF2-40B4-BE49-F238E27FC236}">
                  <a16:creationId xmlns:a16="http://schemas.microsoft.com/office/drawing/2014/main" id="{00D0DACC-0FF9-0063-6716-5CA9BF5F645B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28" name="Line">
              <a:extLst>
                <a:ext uri="{FF2B5EF4-FFF2-40B4-BE49-F238E27FC236}">
                  <a16:creationId xmlns:a16="http://schemas.microsoft.com/office/drawing/2014/main" id="{9A9084EA-99B9-C350-9027-99B3CA6EE139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130" name="Rectangle">
            <a:extLst>
              <a:ext uri="{FF2B5EF4-FFF2-40B4-BE49-F238E27FC236}">
                <a16:creationId xmlns:a16="http://schemas.microsoft.com/office/drawing/2014/main" id="{8BFEE80F-3AF4-52DD-FA89-13E93B6E10EE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131" name="Arrow">
            <a:extLst>
              <a:ext uri="{FF2B5EF4-FFF2-40B4-BE49-F238E27FC236}">
                <a16:creationId xmlns:a16="http://schemas.microsoft.com/office/drawing/2014/main" id="{F3B25038-0653-6AA5-BF01-289E2C0284A5}"/>
              </a:ext>
            </a:extLst>
          </p:cNvPr>
          <p:cNvSpPr/>
          <p:nvPr/>
        </p:nvSpPr>
        <p:spPr>
          <a:xfrm>
            <a:off x="749300" y="5194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9704" name="process 1 (Q)">
            <a:extLst>
              <a:ext uri="{FF2B5EF4-FFF2-40B4-BE49-F238E27FC236}">
                <a16:creationId xmlns:a16="http://schemas.microsoft.com/office/drawing/2014/main" id="{1FAA686D-5DFF-E11B-9F9A-E9A2A137F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(Q)</a:t>
            </a:r>
          </a:p>
        </p:txBody>
      </p:sp>
      <p:sp>
        <p:nvSpPr>
          <p:cNvPr id="2133" name="Rectangle">
            <a:extLst>
              <a:ext uri="{FF2B5EF4-FFF2-40B4-BE49-F238E27FC236}">
                <a16:creationId xmlns:a16="http://schemas.microsoft.com/office/drawing/2014/main" id="{C3136A9D-3389-C183-B180-29C055AF4CFE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9706" name="Multi-Core Processor (CPU)">
            <a:extLst>
              <a:ext uri="{FF2B5EF4-FFF2-40B4-BE49-F238E27FC236}">
                <a16:creationId xmlns:a16="http://schemas.microsoft.com/office/drawing/2014/main" id="{D6337A74-EBD5-5FAA-9081-88438BAF8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29707" name="Core…">
            <a:extLst>
              <a:ext uri="{FF2B5EF4-FFF2-40B4-BE49-F238E27FC236}">
                <a16:creationId xmlns:a16="http://schemas.microsoft.com/office/drawing/2014/main" id="{14D786AC-2A82-FEB8-669B-B7CB2245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9708" name="Core…">
            <a:extLst>
              <a:ext uri="{FF2B5EF4-FFF2-40B4-BE49-F238E27FC236}">
                <a16:creationId xmlns:a16="http://schemas.microsoft.com/office/drawing/2014/main" id="{406B489B-C2F1-7293-E622-6E43D6FF9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29709" name="(2) Process-level Parallelism">
            <a:extLst>
              <a:ext uri="{FF2B5EF4-FFF2-40B4-BE49-F238E27FC236}">
                <a16:creationId xmlns:a16="http://schemas.microsoft.com/office/drawing/2014/main" id="{08A07B2F-3C07-E377-90B0-CB7AE561C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958850"/>
            <a:ext cx="4514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(2) Process-level Parallelism</a:t>
            </a:r>
          </a:p>
        </p:txBody>
      </p:sp>
      <p:sp>
        <p:nvSpPr>
          <p:cNvPr id="29710" name="Code">
            <a:extLst>
              <a:ext uri="{FF2B5EF4-FFF2-40B4-BE49-F238E27FC236}">
                <a16:creationId xmlns:a16="http://schemas.microsoft.com/office/drawing/2014/main" id="{D9385978-30FE-DF09-1086-719BA6C69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9711" name="Data">
            <a:extLst>
              <a:ext uri="{FF2B5EF4-FFF2-40B4-BE49-F238E27FC236}">
                <a16:creationId xmlns:a16="http://schemas.microsoft.com/office/drawing/2014/main" id="{3F67A742-93A5-EFA9-51AE-73FF05B2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9712" name="Group">
            <a:extLst>
              <a:ext uri="{FF2B5EF4-FFF2-40B4-BE49-F238E27FC236}">
                <a16:creationId xmlns:a16="http://schemas.microsoft.com/office/drawing/2014/main" id="{E34298D6-F47D-88DE-D970-86839F48CA2D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92588"/>
            <a:ext cx="915988" cy="1630362"/>
            <a:chOff x="0" y="0"/>
            <a:chExt cx="915193" cy="1629767"/>
          </a:xfrm>
        </p:grpSpPr>
        <p:sp>
          <p:nvSpPr>
            <p:cNvPr id="2140" name="Rectangle">
              <a:extLst>
                <a:ext uri="{FF2B5EF4-FFF2-40B4-BE49-F238E27FC236}">
                  <a16:creationId xmlns:a16="http://schemas.microsoft.com/office/drawing/2014/main" id="{1330A14A-2631-CFC7-DF10-7AB3D222180C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9805" name="Line Line" descr="Line Line">
              <a:extLst>
                <a:ext uri="{FF2B5EF4-FFF2-40B4-BE49-F238E27FC236}">
                  <a16:creationId xmlns:a16="http://schemas.microsoft.com/office/drawing/2014/main" id="{728F5C33-D18B-3068-6E0E-E24E488414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806" name="Line Line" descr="Line Line">
              <a:extLst>
                <a:ext uri="{FF2B5EF4-FFF2-40B4-BE49-F238E27FC236}">
                  <a16:creationId xmlns:a16="http://schemas.microsoft.com/office/drawing/2014/main" id="{80448DAC-F3C1-6501-A713-484B2505572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807" name="Line Line" descr="Line Line">
              <a:extLst>
                <a:ext uri="{FF2B5EF4-FFF2-40B4-BE49-F238E27FC236}">
                  <a16:creationId xmlns:a16="http://schemas.microsoft.com/office/drawing/2014/main" id="{CBA0B9F0-A681-D6BC-D46A-9B824B36F49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808" name="Line Line" descr="Line Line">
              <a:extLst>
                <a:ext uri="{FF2B5EF4-FFF2-40B4-BE49-F238E27FC236}">
                  <a16:creationId xmlns:a16="http://schemas.microsoft.com/office/drawing/2014/main" id="{2D20667E-1823-E230-F77C-B1387DFB547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809" name="Line Line" descr="Line Line">
              <a:extLst>
                <a:ext uri="{FF2B5EF4-FFF2-40B4-BE49-F238E27FC236}">
                  <a16:creationId xmlns:a16="http://schemas.microsoft.com/office/drawing/2014/main" id="{F8526FDC-DAD0-089C-8BE4-E5A3D8740E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810" name="Line Line" descr="Line Line">
              <a:extLst>
                <a:ext uri="{FF2B5EF4-FFF2-40B4-BE49-F238E27FC236}">
                  <a16:creationId xmlns:a16="http://schemas.microsoft.com/office/drawing/2014/main" id="{CCE0655A-2A38-D776-FF15-D6A2C0DCB2A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13" name="Group">
            <a:extLst>
              <a:ext uri="{FF2B5EF4-FFF2-40B4-BE49-F238E27FC236}">
                <a16:creationId xmlns:a16="http://schemas.microsoft.com/office/drawing/2014/main" id="{2BD82DAC-7619-7012-9071-2973C4429801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4192588"/>
            <a:ext cx="915988" cy="1630362"/>
            <a:chOff x="0" y="0"/>
            <a:chExt cx="915193" cy="1629767"/>
          </a:xfrm>
        </p:grpSpPr>
        <p:sp>
          <p:nvSpPr>
            <p:cNvPr id="2154" name="Rectangle">
              <a:extLst>
                <a:ext uri="{FF2B5EF4-FFF2-40B4-BE49-F238E27FC236}">
                  <a16:creationId xmlns:a16="http://schemas.microsoft.com/office/drawing/2014/main" id="{D44FC04C-C598-40A5-00F1-32028395B7C6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55" name="Line">
              <a:extLst>
                <a:ext uri="{FF2B5EF4-FFF2-40B4-BE49-F238E27FC236}">
                  <a16:creationId xmlns:a16="http://schemas.microsoft.com/office/drawing/2014/main" id="{B3F84844-1B09-EFA3-3741-697F2A8AC887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56" name="Line">
              <a:extLst>
                <a:ext uri="{FF2B5EF4-FFF2-40B4-BE49-F238E27FC236}">
                  <a16:creationId xmlns:a16="http://schemas.microsoft.com/office/drawing/2014/main" id="{37BF7D46-C44B-992B-83D0-450908A6B607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57" name="Line">
              <a:extLst>
                <a:ext uri="{FF2B5EF4-FFF2-40B4-BE49-F238E27FC236}">
                  <a16:creationId xmlns:a16="http://schemas.microsoft.com/office/drawing/2014/main" id="{8BFF5E6F-F728-0357-A354-12F52E6784C3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58" name="Line">
              <a:extLst>
                <a:ext uri="{FF2B5EF4-FFF2-40B4-BE49-F238E27FC236}">
                  <a16:creationId xmlns:a16="http://schemas.microsoft.com/office/drawing/2014/main" id="{0752B399-BDE8-0AFF-614A-FE08A27BF2BB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59" name="Line">
              <a:extLst>
                <a:ext uri="{FF2B5EF4-FFF2-40B4-BE49-F238E27FC236}">
                  <a16:creationId xmlns:a16="http://schemas.microsoft.com/office/drawing/2014/main" id="{58995991-A9BA-B448-1773-A59B3B3C9FE8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60" name="Line">
              <a:extLst>
                <a:ext uri="{FF2B5EF4-FFF2-40B4-BE49-F238E27FC236}">
                  <a16:creationId xmlns:a16="http://schemas.microsoft.com/office/drawing/2014/main" id="{1592E6CD-CBF8-7A35-5E28-AA4B4682B09C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61" name="Line">
              <a:extLst>
                <a:ext uri="{FF2B5EF4-FFF2-40B4-BE49-F238E27FC236}">
                  <a16:creationId xmlns:a16="http://schemas.microsoft.com/office/drawing/2014/main" id="{EE733D8F-CF24-7992-8C5A-FDFCC2F2EA23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62" name="Line">
              <a:extLst>
                <a:ext uri="{FF2B5EF4-FFF2-40B4-BE49-F238E27FC236}">
                  <a16:creationId xmlns:a16="http://schemas.microsoft.com/office/drawing/2014/main" id="{3CCAE76D-1DE4-8F2E-F76D-2C89511597A7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63" name="Line">
              <a:extLst>
                <a:ext uri="{FF2B5EF4-FFF2-40B4-BE49-F238E27FC236}">
                  <a16:creationId xmlns:a16="http://schemas.microsoft.com/office/drawing/2014/main" id="{3AA9C98B-77E4-0E23-9385-57149F882637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64" name="Line">
              <a:extLst>
                <a:ext uri="{FF2B5EF4-FFF2-40B4-BE49-F238E27FC236}">
                  <a16:creationId xmlns:a16="http://schemas.microsoft.com/office/drawing/2014/main" id="{922BEB23-43E6-2FD9-D392-7C5EF8D5440A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65" name="Line">
              <a:extLst>
                <a:ext uri="{FF2B5EF4-FFF2-40B4-BE49-F238E27FC236}">
                  <a16:creationId xmlns:a16="http://schemas.microsoft.com/office/drawing/2014/main" id="{4DFA4754-BC0B-0676-BF99-7EDAC3F8BE26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66" name="Line">
              <a:extLst>
                <a:ext uri="{FF2B5EF4-FFF2-40B4-BE49-F238E27FC236}">
                  <a16:creationId xmlns:a16="http://schemas.microsoft.com/office/drawing/2014/main" id="{ED7E1EA4-67D4-06E5-06D4-07014E898F6F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67" name="Line">
              <a:extLst>
                <a:ext uri="{FF2B5EF4-FFF2-40B4-BE49-F238E27FC236}">
                  <a16:creationId xmlns:a16="http://schemas.microsoft.com/office/drawing/2014/main" id="{6680C65E-6E43-F200-FD4D-EC6E378A4683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68" name="Line">
              <a:extLst>
                <a:ext uri="{FF2B5EF4-FFF2-40B4-BE49-F238E27FC236}">
                  <a16:creationId xmlns:a16="http://schemas.microsoft.com/office/drawing/2014/main" id="{53B8842E-225C-4691-1B87-4C0FBC5435B0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69" name="Line">
              <a:extLst>
                <a:ext uri="{FF2B5EF4-FFF2-40B4-BE49-F238E27FC236}">
                  <a16:creationId xmlns:a16="http://schemas.microsoft.com/office/drawing/2014/main" id="{C4943B3B-E97B-EFDB-76AF-A3BC205D0E90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70" name="Line">
              <a:extLst>
                <a:ext uri="{FF2B5EF4-FFF2-40B4-BE49-F238E27FC236}">
                  <a16:creationId xmlns:a16="http://schemas.microsoft.com/office/drawing/2014/main" id="{FE3084D4-359B-1832-10FB-68D8FA37CB7D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71" name="Line">
              <a:extLst>
                <a:ext uri="{FF2B5EF4-FFF2-40B4-BE49-F238E27FC236}">
                  <a16:creationId xmlns:a16="http://schemas.microsoft.com/office/drawing/2014/main" id="{2F2F97B0-F46F-1477-001D-D9B40971CA81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173" name="Rectangle">
            <a:extLst>
              <a:ext uri="{FF2B5EF4-FFF2-40B4-BE49-F238E27FC236}">
                <a16:creationId xmlns:a16="http://schemas.microsoft.com/office/drawing/2014/main" id="{17115D0F-E878-83F6-D61D-050845FF33CB}"/>
              </a:ext>
            </a:extLst>
          </p:cNvPr>
          <p:cNvSpPr/>
          <p:nvPr/>
        </p:nvSpPr>
        <p:spPr>
          <a:xfrm>
            <a:off x="3937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174" name="Arrow">
            <a:extLst>
              <a:ext uri="{FF2B5EF4-FFF2-40B4-BE49-F238E27FC236}">
                <a16:creationId xmlns:a16="http://schemas.microsoft.com/office/drawing/2014/main" id="{74444180-6EFE-FBE9-AA22-6699EACA290B}"/>
              </a:ext>
            </a:extLst>
          </p:cNvPr>
          <p:cNvSpPr/>
          <p:nvPr/>
        </p:nvSpPr>
        <p:spPr>
          <a:xfrm>
            <a:off x="3670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9716" name="process 2 (Q)">
            <a:extLst>
              <a:ext uri="{FF2B5EF4-FFF2-40B4-BE49-F238E27FC236}">
                <a16:creationId xmlns:a16="http://schemas.microsoft.com/office/drawing/2014/main" id="{2DB7883F-05FF-52E9-BA61-5992820A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2 (Q)</a:t>
            </a:r>
          </a:p>
        </p:txBody>
      </p:sp>
      <p:sp>
        <p:nvSpPr>
          <p:cNvPr id="29717" name="Code">
            <a:extLst>
              <a:ext uri="{FF2B5EF4-FFF2-40B4-BE49-F238E27FC236}">
                <a16:creationId xmlns:a16="http://schemas.microsoft.com/office/drawing/2014/main" id="{DA4BBBFD-2140-E43C-5571-10FED019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9718" name="Data">
            <a:extLst>
              <a:ext uri="{FF2B5EF4-FFF2-40B4-BE49-F238E27FC236}">
                <a16:creationId xmlns:a16="http://schemas.microsoft.com/office/drawing/2014/main" id="{F0A099A3-7364-6FDC-C31D-08A6755FD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9719" name="Group">
            <a:extLst>
              <a:ext uri="{FF2B5EF4-FFF2-40B4-BE49-F238E27FC236}">
                <a16:creationId xmlns:a16="http://schemas.microsoft.com/office/drawing/2014/main" id="{53E59593-C40B-D9AB-E6EC-ECA0EFB34F57}"/>
              </a:ext>
            </a:extLst>
          </p:cNvPr>
          <p:cNvGrpSpPr>
            <a:grpSpLocks/>
          </p:cNvGrpSpPr>
          <p:nvPr/>
        </p:nvGrpSpPr>
        <p:grpSpPr bwMode="auto">
          <a:xfrm>
            <a:off x="6819900" y="4192588"/>
            <a:ext cx="915988" cy="1630362"/>
            <a:chOff x="0" y="0"/>
            <a:chExt cx="915193" cy="1629767"/>
          </a:xfrm>
        </p:grpSpPr>
        <p:sp>
          <p:nvSpPr>
            <p:cNvPr id="2178" name="Rectangle">
              <a:extLst>
                <a:ext uri="{FF2B5EF4-FFF2-40B4-BE49-F238E27FC236}">
                  <a16:creationId xmlns:a16="http://schemas.microsoft.com/office/drawing/2014/main" id="{251D47C5-6E6A-16F6-05AA-100910F34D58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9780" name="Line Line" descr="Line Line">
              <a:extLst>
                <a:ext uri="{FF2B5EF4-FFF2-40B4-BE49-F238E27FC236}">
                  <a16:creationId xmlns:a16="http://schemas.microsoft.com/office/drawing/2014/main" id="{0C15784A-3DB2-A948-0B3A-16EF216C09E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81" name="Line Line" descr="Line Line">
              <a:extLst>
                <a:ext uri="{FF2B5EF4-FFF2-40B4-BE49-F238E27FC236}">
                  <a16:creationId xmlns:a16="http://schemas.microsoft.com/office/drawing/2014/main" id="{1B32433D-F13E-DB27-7B26-75DBEA3D8F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82" name="Line Line" descr="Line Line">
              <a:extLst>
                <a:ext uri="{FF2B5EF4-FFF2-40B4-BE49-F238E27FC236}">
                  <a16:creationId xmlns:a16="http://schemas.microsoft.com/office/drawing/2014/main" id="{BDCA8B05-5E0B-D023-6817-E11EA3C8D52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83" name="Line Line" descr="Line Line">
              <a:extLst>
                <a:ext uri="{FF2B5EF4-FFF2-40B4-BE49-F238E27FC236}">
                  <a16:creationId xmlns:a16="http://schemas.microsoft.com/office/drawing/2014/main" id="{F9FC80AD-2BE7-455F-A159-36E6EE25DA6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84" name="Line Line" descr="Line Line">
              <a:extLst>
                <a:ext uri="{FF2B5EF4-FFF2-40B4-BE49-F238E27FC236}">
                  <a16:creationId xmlns:a16="http://schemas.microsoft.com/office/drawing/2014/main" id="{76596541-E3EC-41B9-C459-1D54875B8C5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85" name="Line Line" descr="Line Line">
              <a:extLst>
                <a:ext uri="{FF2B5EF4-FFF2-40B4-BE49-F238E27FC236}">
                  <a16:creationId xmlns:a16="http://schemas.microsoft.com/office/drawing/2014/main" id="{E1468CBE-528E-15BA-1F58-D633C845D4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20" name="Group">
            <a:extLst>
              <a:ext uri="{FF2B5EF4-FFF2-40B4-BE49-F238E27FC236}">
                <a16:creationId xmlns:a16="http://schemas.microsoft.com/office/drawing/2014/main" id="{CB2C69C4-6E80-9063-8334-C2CE0AEF975B}"/>
              </a:ext>
            </a:extLst>
          </p:cNvPr>
          <p:cNvGrpSpPr>
            <a:grpSpLocks/>
          </p:cNvGrpSpPr>
          <p:nvPr/>
        </p:nvGrpSpPr>
        <p:grpSpPr bwMode="auto">
          <a:xfrm>
            <a:off x="7886700" y="4192588"/>
            <a:ext cx="915988" cy="1630362"/>
            <a:chOff x="0" y="0"/>
            <a:chExt cx="915193" cy="1629767"/>
          </a:xfrm>
        </p:grpSpPr>
        <p:sp>
          <p:nvSpPr>
            <p:cNvPr id="2192" name="Rectangle">
              <a:extLst>
                <a:ext uri="{FF2B5EF4-FFF2-40B4-BE49-F238E27FC236}">
                  <a16:creationId xmlns:a16="http://schemas.microsoft.com/office/drawing/2014/main" id="{78378693-7371-0DA3-6650-2D65C4060F6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93" name="Line">
              <a:extLst>
                <a:ext uri="{FF2B5EF4-FFF2-40B4-BE49-F238E27FC236}">
                  <a16:creationId xmlns:a16="http://schemas.microsoft.com/office/drawing/2014/main" id="{3277BC42-9747-7095-268E-2D0298355C6A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94" name="Line">
              <a:extLst>
                <a:ext uri="{FF2B5EF4-FFF2-40B4-BE49-F238E27FC236}">
                  <a16:creationId xmlns:a16="http://schemas.microsoft.com/office/drawing/2014/main" id="{B160F4C7-793F-054A-E703-85FAF366F9D7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95" name="Line">
              <a:extLst>
                <a:ext uri="{FF2B5EF4-FFF2-40B4-BE49-F238E27FC236}">
                  <a16:creationId xmlns:a16="http://schemas.microsoft.com/office/drawing/2014/main" id="{53BBEAD0-C8FE-DF1B-6AE6-F5F7EE4C0E9C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96" name="Line">
              <a:extLst>
                <a:ext uri="{FF2B5EF4-FFF2-40B4-BE49-F238E27FC236}">
                  <a16:creationId xmlns:a16="http://schemas.microsoft.com/office/drawing/2014/main" id="{E96931EB-4C5A-4630-C9EB-59BE0B9FBAA3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97" name="Line">
              <a:extLst>
                <a:ext uri="{FF2B5EF4-FFF2-40B4-BE49-F238E27FC236}">
                  <a16:creationId xmlns:a16="http://schemas.microsoft.com/office/drawing/2014/main" id="{4E32534D-8CA0-BCAD-42ED-7DD53BC78327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98" name="Line">
              <a:extLst>
                <a:ext uri="{FF2B5EF4-FFF2-40B4-BE49-F238E27FC236}">
                  <a16:creationId xmlns:a16="http://schemas.microsoft.com/office/drawing/2014/main" id="{245D8923-B0B1-3F80-6081-CF098F21C7DD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99" name="Line">
              <a:extLst>
                <a:ext uri="{FF2B5EF4-FFF2-40B4-BE49-F238E27FC236}">
                  <a16:creationId xmlns:a16="http://schemas.microsoft.com/office/drawing/2014/main" id="{A29E1690-CAA7-8BBA-62A3-65C6A2BD0337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00" name="Line">
              <a:extLst>
                <a:ext uri="{FF2B5EF4-FFF2-40B4-BE49-F238E27FC236}">
                  <a16:creationId xmlns:a16="http://schemas.microsoft.com/office/drawing/2014/main" id="{7C832E7F-6932-07A8-ED17-B783399B4FF9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01" name="Line">
              <a:extLst>
                <a:ext uri="{FF2B5EF4-FFF2-40B4-BE49-F238E27FC236}">
                  <a16:creationId xmlns:a16="http://schemas.microsoft.com/office/drawing/2014/main" id="{0D216BBA-3D75-A1AE-B90E-3FA385493DF6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02" name="Line">
              <a:extLst>
                <a:ext uri="{FF2B5EF4-FFF2-40B4-BE49-F238E27FC236}">
                  <a16:creationId xmlns:a16="http://schemas.microsoft.com/office/drawing/2014/main" id="{D4B67ACD-F27C-306B-64F9-14B0A21FFD00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03" name="Line">
              <a:extLst>
                <a:ext uri="{FF2B5EF4-FFF2-40B4-BE49-F238E27FC236}">
                  <a16:creationId xmlns:a16="http://schemas.microsoft.com/office/drawing/2014/main" id="{454272DD-C5A1-9F17-5633-53F071D3B527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04" name="Line">
              <a:extLst>
                <a:ext uri="{FF2B5EF4-FFF2-40B4-BE49-F238E27FC236}">
                  <a16:creationId xmlns:a16="http://schemas.microsoft.com/office/drawing/2014/main" id="{B155D5C9-097B-7A9E-3CB8-B6124E81DD00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05" name="Line">
              <a:extLst>
                <a:ext uri="{FF2B5EF4-FFF2-40B4-BE49-F238E27FC236}">
                  <a16:creationId xmlns:a16="http://schemas.microsoft.com/office/drawing/2014/main" id="{D3B4C3AF-0DB1-87EA-74F0-3660CA078332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06" name="Line">
              <a:extLst>
                <a:ext uri="{FF2B5EF4-FFF2-40B4-BE49-F238E27FC236}">
                  <a16:creationId xmlns:a16="http://schemas.microsoft.com/office/drawing/2014/main" id="{48F38614-DABB-F128-5689-5052232990E3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07" name="Line">
              <a:extLst>
                <a:ext uri="{FF2B5EF4-FFF2-40B4-BE49-F238E27FC236}">
                  <a16:creationId xmlns:a16="http://schemas.microsoft.com/office/drawing/2014/main" id="{A66D0DF4-EA29-1E7D-F881-3BE60A1D458B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08" name="Line">
              <a:extLst>
                <a:ext uri="{FF2B5EF4-FFF2-40B4-BE49-F238E27FC236}">
                  <a16:creationId xmlns:a16="http://schemas.microsoft.com/office/drawing/2014/main" id="{0A34782B-41BE-D7FD-1057-D7A3FACBECE9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09" name="Line">
              <a:extLst>
                <a:ext uri="{FF2B5EF4-FFF2-40B4-BE49-F238E27FC236}">
                  <a16:creationId xmlns:a16="http://schemas.microsoft.com/office/drawing/2014/main" id="{B6197A99-AA97-BE88-778E-149842EE2CCB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211" name="Rectangle">
            <a:extLst>
              <a:ext uri="{FF2B5EF4-FFF2-40B4-BE49-F238E27FC236}">
                <a16:creationId xmlns:a16="http://schemas.microsoft.com/office/drawing/2014/main" id="{6A4F0AE2-EF65-72CA-5B64-CEE4BAA0C51C}"/>
              </a:ext>
            </a:extLst>
          </p:cNvPr>
          <p:cNvSpPr/>
          <p:nvPr/>
        </p:nvSpPr>
        <p:spPr>
          <a:xfrm>
            <a:off x="6731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212" name="Arrow">
            <a:extLst>
              <a:ext uri="{FF2B5EF4-FFF2-40B4-BE49-F238E27FC236}">
                <a16:creationId xmlns:a16="http://schemas.microsoft.com/office/drawing/2014/main" id="{446C92E2-F863-CAAF-6055-0A9BF352DF2E}"/>
              </a:ext>
            </a:extLst>
          </p:cNvPr>
          <p:cNvSpPr/>
          <p:nvPr/>
        </p:nvSpPr>
        <p:spPr>
          <a:xfrm>
            <a:off x="6464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9723" name="process 3 (Q)">
            <a:extLst>
              <a:ext uri="{FF2B5EF4-FFF2-40B4-BE49-F238E27FC236}">
                <a16:creationId xmlns:a16="http://schemas.microsoft.com/office/drawing/2014/main" id="{592705FE-1FF4-4DCD-8C76-D8E527A0F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3 (Q)</a:t>
            </a:r>
          </a:p>
        </p:txBody>
      </p:sp>
      <p:sp>
        <p:nvSpPr>
          <p:cNvPr id="29724" name="Code">
            <a:extLst>
              <a:ext uri="{FF2B5EF4-FFF2-40B4-BE49-F238E27FC236}">
                <a16:creationId xmlns:a16="http://schemas.microsoft.com/office/drawing/2014/main" id="{5EBA10F6-5877-C4A8-3FF7-6B455F803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4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29725" name="Data">
            <a:extLst>
              <a:ext uri="{FF2B5EF4-FFF2-40B4-BE49-F238E27FC236}">
                <a16:creationId xmlns:a16="http://schemas.microsoft.com/office/drawing/2014/main" id="{7CC15FCB-112B-AE0A-604A-0450ED744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8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29726" name="Group">
            <a:extLst>
              <a:ext uri="{FF2B5EF4-FFF2-40B4-BE49-F238E27FC236}">
                <a16:creationId xmlns:a16="http://schemas.microsoft.com/office/drawing/2014/main" id="{4BB3FEED-722D-F9F6-62C7-DA2E4077E967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4192588"/>
            <a:ext cx="915988" cy="1630362"/>
            <a:chOff x="0" y="0"/>
            <a:chExt cx="915193" cy="1629767"/>
          </a:xfrm>
        </p:grpSpPr>
        <p:sp>
          <p:nvSpPr>
            <p:cNvPr id="2216" name="Rectangle">
              <a:extLst>
                <a:ext uri="{FF2B5EF4-FFF2-40B4-BE49-F238E27FC236}">
                  <a16:creationId xmlns:a16="http://schemas.microsoft.com/office/drawing/2014/main" id="{2388EEB8-389E-F7EB-738A-F50F5FF03FBA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29755" name="Line Line" descr="Line Line">
              <a:extLst>
                <a:ext uri="{FF2B5EF4-FFF2-40B4-BE49-F238E27FC236}">
                  <a16:creationId xmlns:a16="http://schemas.microsoft.com/office/drawing/2014/main" id="{EBCDCDEE-4BE6-8EFE-BB5F-ABD2C166DDE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56" name="Line Line" descr="Line Line">
              <a:extLst>
                <a:ext uri="{FF2B5EF4-FFF2-40B4-BE49-F238E27FC236}">
                  <a16:creationId xmlns:a16="http://schemas.microsoft.com/office/drawing/2014/main" id="{6A6579A2-9D31-FE00-52E9-F167FD7C153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57" name="Line Line" descr="Line Line">
              <a:extLst>
                <a:ext uri="{FF2B5EF4-FFF2-40B4-BE49-F238E27FC236}">
                  <a16:creationId xmlns:a16="http://schemas.microsoft.com/office/drawing/2014/main" id="{1D8DC5E1-B4CF-F91D-0D44-EFE0470DF1C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58" name="Line Line" descr="Line Line">
              <a:extLst>
                <a:ext uri="{FF2B5EF4-FFF2-40B4-BE49-F238E27FC236}">
                  <a16:creationId xmlns:a16="http://schemas.microsoft.com/office/drawing/2014/main" id="{9AC82AA8-EC32-7441-48D8-E58EED443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59" name="Line Line" descr="Line Line">
              <a:extLst>
                <a:ext uri="{FF2B5EF4-FFF2-40B4-BE49-F238E27FC236}">
                  <a16:creationId xmlns:a16="http://schemas.microsoft.com/office/drawing/2014/main" id="{73EE521A-DB0A-A182-C0BC-E12A294C02F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60" name="Line Line" descr="Line Line">
              <a:extLst>
                <a:ext uri="{FF2B5EF4-FFF2-40B4-BE49-F238E27FC236}">
                  <a16:creationId xmlns:a16="http://schemas.microsoft.com/office/drawing/2014/main" id="{BC798EF8-C185-CED4-B8E4-A8B7826AD6D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27" name="Group">
            <a:extLst>
              <a:ext uri="{FF2B5EF4-FFF2-40B4-BE49-F238E27FC236}">
                <a16:creationId xmlns:a16="http://schemas.microsoft.com/office/drawing/2014/main" id="{85FCA5A6-866C-CDF4-7143-FADEBCA28998}"/>
              </a:ext>
            </a:extLst>
          </p:cNvPr>
          <p:cNvGrpSpPr>
            <a:grpSpLocks/>
          </p:cNvGrpSpPr>
          <p:nvPr/>
        </p:nvGrpSpPr>
        <p:grpSpPr bwMode="auto">
          <a:xfrm>
            <a:off x="10807700" y="4192588"/>
            <a:ext cx="915988" cy="1630362"/>
            <a:chOff x="0" y="0"/>
            <a:chExt cx="915193" cy="1629767"/>
          </a:xfrm>
        </p:grpSpPr>
        <p:sp>
          <p:nvSpPr>
            <p:cNvPr id="2230" name="Rectangle">
              <a:extLst>
                <a:ext uri="{FF2B5EF4-FFF2-40B4-BE49-F238E27FC236}">
                  <a16:creationId xmlns:a16="http://schemas.microsoft.com/office/drawing/2014/main" id="{0CD7EF04-F968-C041-9071-6752D556C189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31" name="Line">
              <a:extLst>
                <a:ext uri="{FF2B5EF4-FFF2-40B4-BE49-F238E27FC236}">
                  <a16:creationId xmlns:a16="http://schemas.microsoft.com/office/drawing/2014/main" id="{EAB2BFE4-29EC-2003-FEDE-AE0907BAF23D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32" name="Line">
              <a:extLst>
                <a:ext uri="{FF2B5EF4-FFF2-40B4-BE49-F238E27FC236}">
                  <a16:creationId xmlns:a16="http://schemas.microsoft.com/office/drawing/2014/main" id="{28FFBD1B-FB9B-F7EA-A05D-7C6544E4C4A1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33" name="Line">
              <a:extLst>
                <a:ext uri="{FF2B5EF4-FFF2-40B4-BE49-F238E27FC236}">
                  <a16:creationId xmlns:a16="http://schemas.microsoft.com/office/drawing/2014/main" id="{0A7CAE38-EBF6-8269-E40D-95C6ED239E6D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34" name="Line">
              <a:extLst>
                <a:ext uri="{FF2B5EF4-FFF2-40B4-BE49-F238E27FC236}">
                  <a16:creationId xmlns:a16="http://schemas.microsoft.com/office/drawing/2014/main" id="{AFFABF29-31FA-2BEE-2911-351189959DC2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35" name="Line">
              <a:extLst>
                <a:ext uri="{FF2B5EF4-FFF2-40B4-BE49-F238E27FC236}">
                  <a16:creationId xmlns:a16="http://schemas.microsoft.com/office/drawing/2014/main" id="{5D959170-9162-1C19-CC8D-1691F98FE820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36" name="Line">
              <a:extLst>
                <a:ext uri="{FF2B5EF4-FFF2-40B4-BE49-F238E27FC236}">
                  <a16:creationId xmlns:a16="http://schemas.microsoft.com/office/drawing/2014/main" id="{CF21E6D6-AB00-75A1-A58E-7D3E038CE96D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37" name="Line">
              <a:extLst>
                <a:ext uri="{FF2B5EF4-FFF2-40B4-BE49-F238E27FC236}">
                  <a16:creationId xmlns:a16="http://schemas.microsoft.com/office/drawing/2014/main" id="{72CE4941-68F5-DC89-0644-A14CD46B729F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38" name="Line">
              <a:extLst>
                <a:ext uri="{FF2B5EF4-FFF2-40B4-BE49-F238E27FC236}">
                  <a16:creationId xmlns:a16="http://schemas.microsoft.com/office/drawing/2014/main" id="{ADED0D9A-176F-5469-AC16-56C8EC1804FF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39" name="Line">
              <a:extLst>
                <a:ext uri="{FF2B5EF4-FFF2-40B4-BE49-F238E27FC236}">
                  <a16:creationId xmlns:a16="http://schemas.microsoft.com/office/drawing/2014/main" id="{92835D7A-9847-ED8A-8C27-ECA540359EB0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40" name="Line">
              <a:extLst>
                <a:ext uri="{FF2B5EF4-FFF2-40B4-BE49-F238E27FC236}">
                  <a16:creationId xmlns:a16="http://schemas.microsoft.com/office/drawing/2014/main" id="{B9CF4284-C988-1779-9389-7FACA25B7841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41" name="Line">
              <a:extLst>
                <a:ext uri="{FF2B5EF4-FFF2-40B4-BE49-F238E27FC236}">
                  <a16:creationId xmlns:a16="http://schemas.microsoft.com/office/drawing/2014/main" id="{7FFC5A9F-27F1-8D25-5778-A60E517B8955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42" name="Line">
              <a:extLst>
                <a:ext uri="{FF2B5EF4-FFF2-40B4-BE49-F238E27FC236}">
                  <a16:creationId xmlns:a16="http://schemas.microsoft.com/office/drawing/2014/main" id="{262E541B-221F-9DE4-CF65-5DB86997C3F3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43" name="Line">
              <a:extLst>
                <a:ext uri="{FF2B5EF4-FFF2-40B4-BE49-F238E27FC236}">
                  <a16:creationId xmlns:a16="http://schemas.microsoft.com/office/drawing/2014/main" id="{6DBE07EB-F829-2A8C-0B66-456FFA10FA76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44" name="Line">
              <a:extLst>
                <a:ext uri="{FF2B5EF4-FFF2-40B4-BE49-F238E27FC236}">
                  <a16:creationId xmlns:a16="http://schemas.microsoft.com/office/drawing/2014/main" id="{51F66247-4B35-F00C-69A4-966F67D6A0BE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45" name="Line">
              <a:extLst>
                <a:ext uri="{FF2B5EF4-FFF2-40B4-BE49-F238E27FC236}">
                  <a16:creationId xmlns:a16="http://schemas.microsoft.com/office/drawing/2014/main" id="{E206D610-ADD8-05D9-0241-150E5C3B181B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46" name="Line">
              <a:extLst>
                <a:ext uri="{FF2B5EF4-FFF2-40B4-BE49-F238E27FC236}">
                  <a16:creationId xmlns:a16="http://schemas.microsoft.com/office/drawing/2014/main" id="{6F043C7A-436E-AB5E-797E-49AF0F422420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47" name="Line">
              <a:extLst>
                <a:ext uri="{FF2B5EF4-FFF2-40B4-BE49-F238E27FC236}">
                  <a16:creationId xmlns:a16="http://schemas.microsoft.com/office/drawing/2014/main" id="{E68B8A71-E926-D7EE-C583-6263FCBD303D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249" name="Rectangle">
            <a:extLst>
              <a:ext uri="{FF2B5EF4-FFF2-40B4-BE49-F238E27FC236}">
                <a16:creationId xmlns:a16="http://schemas.microsoft.com/office/drawing/2014/main" id="{80EF2816-DA2B-E976-050B-7B182A47CAC4}"/>
              </a:ext>
            </a:extLst>
          </p:cNvPr>
          <p:cNvSpPr/>
          <p:nvPr/>
        </p:nvSpPr>
        <p:spPr>
          <a:xfrm>
            <a:off x="9652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250" name="Arrow">
            <a:extLst>
              <a:ext uri="{FF2B5EF4-FFF2-40B4-BE49-F238E27FC236}">
                <a16:creationId xmlns:a16="http://schemas.microsoft.com/office/drawing/2014/main" id="{635C1619-5AE8-5AE3-ECD7-A6AEA31A826C}"/>
              </a:ext>
            </a:extLst>
          </p:cNvPr>
          <p:cNvSpPr/>
          <p:nvPr/>
        </p:nvSpPr>
        <p:spPr>
          <a:xfrm>
            <a:off x="9385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9730" name="process 4 (Q)">
            <a:extLst>
              <a:ext uri="{FF2B5EF4-FFF2-40B4-BE49-F238E27FC236}">
                <a16:creationId xmlns:a16="http://schemas.microsoft.com/office/drawing/2014/main" id="{AA175FF3-F730-D064-2DEF-1D680864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6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4 (Q)</a:t>
            </a:r>
          </a:p>
        </p:txBody>
      </p:sp>
      <p:sp>
        <p:nvSpPr>
          <p:cNvPr id="2257" name="Connection Line">
            <a:extLst>
              <a:ext uri="{FF2B5EF4-FFF2-40B4-BE49-F238E27FC236}">
                <a16:creationId xmlns:a16="http://schemas.microsoft.com/office/drawing/2014/main" id="{43B642EC-1C6C-0ABA-1121-6E83066677E1}"/>
              </a:ext>
            </a:extLst>
          </p:cNvPr>
          <p:cNvSpPr/>
          <p:nvPr/>
        </p:nvSpPr>
        <p:spPr>
          <a:xfrm>
            <a:off x="2913063" y="2747963"/>
            <a:ext cx="2522537" cy="595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0" extrusionOk="0">
                <a:moveTo>
                  <a:pt x="0" y="13177"/>
                </a:moveTo>
                <a:cubicBezTo>
                  <a:pt x="7474" y="-5360"/>
                  <a:pt x="14674" y="-4339"/>
                  <a:pt x="21600" y="1624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/>
          </a:p>
        </p:txBody>
      </p:sp>
      <p:sp>
        <p:nvSpPr>
          <p:cNvPr id="2258" name="Connection Line">
            <a:extLst>
              <a:ext uri="{FF2B5EF4-FFF2-40B4-BE49-F238E27FC236}">
                <a16:creationId xmlns:a16="http://schemas.microsoft.com/office/drawing/2014/main" id="{2DE89F3D-5657-3344-F699-583FC407E0F4}"/>
              </a:ext>
            </a:extLst>
          </p:cNvPr>
          <p:cNvSpPr/>
          <p:nvPr/>
        </p:nvSpPr>
        <p:spPr>
          <a:xfrm>
            <a:off x="2659063" y="2300288"/>
            <a:ext cx="4948237" cy="10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0" y="14843"/>
                </a:moveTo>
                <a:cubicBezTo>
                  <a:pt x="5534" y="-5393"/>
                  <a:pt x="12734" y="-4938"/>
                  <a:pt x="21600" y="1620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/>
          </a:p>
        </p:txBody>
      </p:sp>
      <p:sp>
        <p:nvSpPr>
          <p:cNvPr id="2259" name="Connection Line">
            <a:extLst>
              <a:ext uri="{FF2B5EF4-FFF2-40B4-BE49-F238E27FC236}">
                <a16:creationId xmlns:a16="http://schemas.microsoft.com/office/drawing/2014/main" id="{23CB37B8-A7D7-17F8-19A3-A67EF2707F4B}"/>
              </a:ext>
            </a:extLst>
          </p:cNvPr>
          <p:cNvSpPr/>
          <p:nvPr/>
        </p:nvSpPr>
        <p:spPr>
          <a:xfrm>
            <a:off x="2405063" y="2005013"/>
            <a:ext cx="7686675" cy="1289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5413"/>
                </a:moveTo>
                <a:cubicBezTo>
                  <a:pt x="3724" y="-5398"/>
                  <a:pt x="10924" y="-5135"/>
                  <a:pt x="21600" y="16202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/>
          </a:p>
        </p:txBody>
      </p:sp>
      <p:sp>
        <p:nvSpPr>
          <p:cNvPr id="29734" name="send data back">
            <a:extLst>
              <a:ext uri="{FF2B5EF4-FFF2-40B4-BE49-F238E27FC236}">
                <a16:creationId xmlns:a16="http://schemas.microsoft.com/office/drawing/2014/main" id="{D08B89C3-15A2-3A3B-0C2A-3105573A2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1670050"/>
            <a:ext cx="189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send data back</a:t>
            </a:r>
          </a:p>
        </p:txBody>
      </p:sp>
      <p:sp>
        <p:nvSpPr>
          <p:cNvPr id="2256" name="Line">
            <a:extLst>
              <a:ext uri="{FF2B5EF4-FFF2-40B4-BE49-F238E27FC236}">
                <a16:creationId xmlns:a16="http://schemas.microsoft.com/office/drawing/2014/main" id="{EA3F8E1F-4CD4-F9B7-AA69-5483CA6A9C7A}"/>
              </a:ext>
            </a:extLst>
          </p:cNvPr>
          <p:cNvSpPr/>
          <p:nvPr/>
        </p:nvSpPr>
        <p:spPr>
          <a:xfrm flipH="1" flipV="1">
            <a:off x="941388" y="5638800"/>
            <a:ext cx="950912" cy="168433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de">
            <a:extLst>
              <a:ext uri="{FF2B5EF4-FFF2-40B4-BE49-F238E27FC236}">
                <a16:creationId xmlns:a16="http://schemas.microsoft.com/office/drawing/2014/main" id="{AD812854-7B3B-D573-7EC1-2A3ADDDDB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30723" name="Data">
            <a:extLst>
              <a:ext uri="{FF2B5EF4-FFF2-40B4-BE49-F238E27FC236}">
                <a16:creationId xmlns:a16="http://schemas.microsoft.com/office/drawing/2014/main" id="{5838A8C6-A69F-5809-5630-04C1864F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30724" name="Group">
            <a:extLst>
              <a:ext uri="{FF2B5EF4-FFF2-40B4-BE49-F238E27FC236}">
                <a16:creationId xmlns:a16="http://schemas.microsoft.com/office/drawing/2014/main" id="{3F088443-4414-BA68-01EE-24E23C99A3F8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2263" name="Rectangle">
              <a:extLst>
                <a:ext uri="{FF2B5EF4-FFF2-40B4-BE49-F238E27FC236}">
                  <a16:creationId xmlns:a16="http://schemas.microsoft.com/office/drawing/2014/main" id="{31F632C2-EF50-9B29-6CAF-196614FF54CC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30754" name="Line Line" descr="Line Line">
              <a:extLst>
                <a:ext uri="{FF2B5EF4-FFF2-40B4-BE49-F238E27FC236}">
                  <a16:creationId xmlns:a16="http://schemas.microsoft.com/office/drawing/2014/main" id="{03498DEC-7E0C-E6DE-E958-DBF3DDAFEC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5" name="Line Line" descr="Line Line">
              <a:extLst>
                <a:ext uri="{FF2B5EF4-FFF2-40B4-BE49-F238E27FC236}">
                  <a16:creationId xmlns:a16="http://schemas.microsoft.com/office/drawing/2014/main" id="{77BD9925-404A-53A1-0655-F557A82F1A0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6" name="Line Line" descr="Line Line">
              <a:extLst>
                <a:ext uri="{FF2B5EF4-FFF2-40B4-BE49-F238E27FC236}">
                  <a16:creationId xmlns:a16="http://schemas.microsoft.com/office/drawing/2014/main" id="{F6912CC9-14E0-5BED-950B-7DB7823028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7" name="Line Line" descr="Line Line">
              <a:extLst>
                <a:ext uri="{FF2B5EF4-FFF2-40B4-BE49-F238E27FC236}">
                  <a16:creationId xmlns:a16="http://schemas.microsoft.com/office/drawing/2014/main" id="{E47375F0-0ED7-9D27-B8BB-FBBC8599EE8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8" name="Line Line" descr="Line Line">
              <a:extLst>
                <a:ext uri="{FF2B5EF4-FFF2-40B4-BE49-F238E27FC236}">
                  <a16:creationId xmlns:a16="http://schemas.microsoft.com/office/drawing/2014/main" id="{F437D5E0-0923-FFF7-04CB-6200A23ED5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9" name="Line Line" descr="Line Line">
              <a:extLst>
                <a:ext uri="{FF2B5EF4-FFF2-40B4-BE49-F238E27FC236}">
                  <a16:creationId xmlns:a16="http://schemas.microsoft.com/office/drawing/2014/main" id="{8B618E79-06B9-426C-D585-F92590E9C2A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5" name="Group">
            <a:extLst>
              <a:ext uri="{FF2B5EF4-FFF2-40B4-BE49-F238E27FC236}">
                <a16:creationId xmlns:a16="http://schemas.microsoft.com/office/drawing/2014/main" id="{9B738975-3AF0-5831-A0B5-B4D7851889CF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2277" name="Rectangle">
              <a:extLst>
                <a:ext uri="{FF2B5EF4-FFF2-40B4-BE49-F238E27FC236}">
                  <a16:creationId xmlns:a16="http://schemas.microsoft.com/office/drawing/2014/main" id="{BBD6754A-63C9-957E-5DF8-77976CEC27AC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78" name="Line">
              <a:extLst>
                <a:ext uri="{FF2B5EF4-FFF2-40B4-BE49-F238E27FC236}">
                  <a16:creationId xmlns:a16="http://schemas.microsoft.com/office/drawing/2014/main" id="{DEC8F4CC-ACFA-554D-57B0-86B9609CCE6C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79" name="Line">
              <a:extLst>
                <a:ext uri="{FF2B5EF4-FFF2-40B4-BE49-F238E27FC236}">
                  <a16:creationId xmlns:a16="http://schemas.microsoft.com/office/drawing/2014/main" id="{AE6C1723-4FEA-A69D-E9B2-DAB607959772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80" name="Line">
              <a:extLst>
                <a:ext uri="{FF2B5EF4-FFF2-40B4-BE49-F238E27FC236}">
                  <a16:creationId xmlns:a16="http://schemas.microsoft.com/office/drawing/2014/main" id="{6E4489A2-173A-F4A9-F23E-36AC87FBFD52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81" name="Line">
              <a:extLst>
                <a:ext uri="{FF2B5EF4-FFF2-40B4-BE49-F238E27FC236}">
                  <a16:creationId xmlns:a16="http://schemas.microsoft.com/office/drawing/2014/main" id="{9E3DFDA6-3A01-70B2-731B-4D345F3EFA43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82" name="Line">
              <a:extLst>
                <a:ext uri="{FF2B5EF4-FFF2-40B4-BE49-F238E27FC236}">
                  <a16:creationId xmlns:a16="http://schemas.microsoft.com/office/drawing/2014/main" id="{EAA8166A-CD55-ECA5-F985-13F65A11613B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83" name="Line">
              <a:extLst>
                <a:ext uri="{FF2B5EF4-FFF2-40B4-BE49-F238E27FC236}">
                  <a16:creationId xmlns:a16="http://schemas.microsoft.com/office/drawing/2014/main" id="{CE0863F2-0862-F76D-15A7-695079B137CF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84" name="Line">
              <a:extLst>
                <a:ext uri="{FF2B5EF4-FFF2-40B4-BE49-F238E27FC236}">
                  <a16:creationId xmlns:a16="http://schemas.microsoft.com/office/drawing/2014/main" id="{96E6EEE4-D6DE-AA3D-C6BD-710C0DE73F7C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85" name="Line">
              <a:extLst>
                <a:ext uri="{FF2B5EF4-FFF2-40B4-BE49-F238E27FC236}">
                  <a16:creationId xmlns:a16="http://schemas.microsoft.com/office/drawing/2014/main" id="{E0D41C4F-C787-8B11-AB5E-247EE8C7F482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86" name="Line">
              <a:extLst>
                <a:ext uri="{FF2B5EF4-FFF2-40B4-BE49-F238E27FC236}">
                  <a16:creationId xmlns:a16="http://schemas.microsoft.com/office/drawing/2014/main" id="{ED1AFDA5-DA99-EF8D-B173-CF4AAB7FC12D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87" name="Line">
              <a:extLst>
                <a:ext uri="{FF2B5EF4-FFF2-40B4-BE49-F238E27FC236}">
                  <a16:creationId xmlns:a16="http://schemas.microsoft.com/office/drawing/2014/main" id="{FC4A03A4-757F-0AEE-E625-DC5569799A26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88" name="Line">
              <a:extLst>
                <a:ext uri="{FF2B5EF4-FFF2-40B4-BE49-F238E27FC236}">
                  <a16:creationId xmlns:a16="http://schemas.microsoft.com/office/drawing/2014/main" id="{21C11E5C-DBFB-C96A-8BDC-A91B3D4C4E42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89" name="Line">
              <a:extLst>
                <a:ext uri="{FF2B5EF4-FFF2-40B4-BE49-F238E27FC236}">
                  <a16:creationId xmlns:a16="http://schemas.microsoft.com/office/drawing/2014/main" id="{04CA4BD3-B28A-BD56-3062-89FDA7CACF91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90" name="Line">
              <a:extLst>
                <a:ext uri="{FF2B5EF4-FFF2-40B4-BE49-F238E27FC236}">
                  <a16:creationId xmlns:a16="http://schemas.microsoft.com/office/drawing/2014/main" id="{B83942B0-54BD-E617-5883-238A366EA7E9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91" name="Line">
              <a:extLst>
                <a:ext uri="{FF2B5EF4-FFF2-40B4-BE49-F238E27FC236}">
                  <a16:creationId xmlns:a16="http://schemas.microsoft.com/office/drawing/2014/main" id="{B57491C3-F75C-39B9-2DF5-9766B69484FD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92" name="Line">
              <a:extLst>
                <a:ext uri="{FF2B5EF4-FFF2-40B4-BE49-F238E27FC236}">
                  <a16:creationId xmlns:a16="http://schemas.microsoft.com/office/drawing/2014/main" id="{D533555A-6622-2074-6E08-83D7E86AAAB4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93" name="Line">
              <a:extLst>
                <a:ext uri="{FF2B5EF4-FFF2-40B4-BE49-F238E27FC236}">
                  <a16:creationId xmlns:a16="http://schemas.microsoft.com/office/drawing/2014/main" id="{214C5C6E-6A37-D6A4-7CCB-F53E4299934C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94" name="Line">
              <a:extLst>
                <a:ext uri="{FF2B5EF4-FFF2-40B4-BE49-F238E27FC236}">
                  <a16:creationId xmlns:a16="http://schemas.microsoft.com/office/drawing/2014/main" id="{93952158-9AFA-3DF9-2A1D-3AC973BDDEA5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296" name="Rectangle">
            <a:extLst>
              <a:ext uri="{FF2B5EF4-FFF2-40B4-BE49-F238E27FC236}">
                <a16:creationId xmlns:a16="http://schemas.microsoft.com/office/drawing/2014/main" id="{7A25BC47-A04E-D2BA-62CA-52F7A91A148A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297" name="Arrow">
            <a:extLst>
              <a:ext uri="{FF2B5EF4-FFF2-40B4-BE49-F238E27FC236}">
                <a16:creationId xmlns:a16="http://schemas.microsoft.com/office/drawing/2014/main" id="{23A87A5D-C116-6795-D452-F9D6FC8E5505}"/>
              </a:ext>
            </a:extLst>
          </p:cNvPr>
          <p:cNvSpPr/>
          <p:nvPr/>
        </p:nvSpPr>
        <p:spPr>
          <a:xfrm>
            <a:off x="749300" y="5194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0728" name="process 1 (Q)">
            <a:extLst>
              <a:ext uri="{FF2B5EF4-FFF2-40B4-BE49-F238E27FC236}">
                <a16:creationId xmlns:a16="http://schemas.microsoft.com/office/drawing/2014/main" id="{8B8C1484-7F49-BC37-B45F-FDDA918A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(Q)</a:t>
            </a:r>
          </a:p>
        </p:txBody>
      </p:sp>
      <p:sp>
        <p:nvSpPr>
          <p:cNvPr id="2299" name="Rectangle">
            <a:extLst>
              <a:ext uri="{FF2B5EF4-FFF2-40B4-BE49-F238E27FC236}">
                <a16:creationId xmlns:a16="http://schemas.microsoft.com/office/drawing/2014/main" id="{B36A01D0-F6A2-C407-882E-7EE5933D28D3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0730" name="Multi-Core Processor (CPU)">
            <a:extLst>
              <a:ext uri="{FF2B5EF4-FFF2-40B4-BE49-F238E27FC236}">
                <a16:creationId xmlns:a16="http://schemas.microsoft.com/office/drawing/2014/main" id="{F8A9AB23-D9E8-6E7F-C98E-908FECF01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30731" name="Core…">
            <a:extLst>
              <a:ext uri="{FF2B5EF4-FFF2-40B4-BE49-F238E27FC236}">
                <a16:creationId xmlns:a16="http://schemas.microsoft.com/office/drawing/2014/main" id="{5C34F018-5941-6954-4DB5-58E89D65D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30732" name="Core…">
            <a:extLst>
              <a:ext uri="{FF2B5EF4-FFF2-40B4-BE49-F238E27FC236}">
                <a16:creationId xmlns:a16="http://schemas.microsoft.com/office/drawing/2014/main" id="{136F34B8-9653-AE32-C477-D8E19B32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30733" name="(2) Process-level Parallelism">
            <a:extLst>
              <a:ext uri="{FF2B5EF4-FFF2-40B4-BE49-F238E27FC236}">
                <a16:creationId xmlns:a16="http://schemas.microsoft.com/office/drawing/2014/main" id="{8B44365A-6B45-938E-7DF1-505A1C8B3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958850"/>
            <a:ext cx="4514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(2) Process-level Parallelism</a:t>
            </a:r>
          </a:p>
        </p:txBody>
      </p:sp>
      <p:sp>
        <p:nvSpPr>
          <p:cNvPr id="2304" name="Line">
            <a:extLst>
              <a:ext uri="{FF2B5EF4-FFF2-40B4-BE49-F238E27FC236}">
                <a16:creationId xmlns:a16="http://schemas.microsoft.com/office/drawing/2014/main" id="{7A067C54-7672-F957-13CA-37385CD263DC}"/>
              </a:ext>
            </a:extLst>
          </p:cNvPr>
          <p:cNvSpPr/>
          <p:nvPr/>
        </p:nvSpPr>
        <p:spPr>
          <a:xfrm flipH="1" flipV="1">
            <a:off x="941388" y="5638800"/>
            <a:ext cx="950912" cy="168433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de">
            <a:extLst>
              <a:ext uri="{FF2B5EF4-FFF2-40B4-BE49-F238E27FC236}">
                <a16:creationId xmlns:a16="http://schemas.microsoft.com/office/drawing/2014/main" id="{F0B535EC-6229-44E4-9084-B2573B51D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31747" name="Data">
            <a:extLst>
              <a:ext uri="{FF2B5EF4-FFF2-40B4-BE49-F238E27FC236}">
                <a16:creationId xmlns:a16="http://schemas.microsoft.com/office/drawing/2014/main" id="{BCBBE02F-6890-0B0A-30BB-8D88F0F0D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31748" name="Group">
            <a:extLst>
              <a:ext uri="{FF2B5EF4-FFF2-40B4-BE49-F238E27FC236}">
                <a16:creationId xmlns:a16="http://schemas.microsoft.com/office/drawing/2014/main" id="{BD0A834B-CF02-5F96-9BB6-35FDEC5CE318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2308" name="Rectangle">
              <a:extLst>
                <a:ext uri="{FF2B5EF4-FFF2-40B4-BE49-F238E27FC236}">
                  <a16:creationId xmlns:a16="http://schemas.microsoft.com/office/drawing/2014/main" id="{8BA95CC5-54EC-838A-EBCA-0D5ED1F82E07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31780" name="Line Line" descr="Line Line">
              <a:extLst>
                <a:ext uri="{FF2B5EF4-FFF2-40B4-BE49-F238E27FC236}">
                  <a16:creationId xmlns:a16="http://schemas.microsoft.com/office/drawing/2014/main" id="{903454F3-68EA-E428-AC24-569A8F98833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81" name="Line Line" descr="Line Line">
              <a:extLst>
                <a:ext uri="{FF2B5EF4-FFF2-40B4-BE49-F238E27FC236}">
                  <a16:creationId xmlns:a16="http://schemas.microsoft.com/office/drawing/2014/main" id="{9B57C920-BD36-DD20-2B18-7B3E5D8DDD9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82" name="Line Line" descr="Line Line">
              <a:extLst>
                <a:ext uri="{FF2B5EF4-FFF2-40B4-BE49-F238E27FC236}">
                  <a16:creationId xmlns:a16="http://schemas.microsoft.com/office/drawing/2014/main" id="{3EC04B46-7833-CEC6-9D3C-9E35B4F8A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83" name="Line Line" descr="Line Line">
              <a:extLst>
                <a:ext uri="{FF2B5EF4-FFF2-40B4-BE49-F238E27FC236}">
                  <a16:creationId xmlns:a16="http://schemas.microsoft.com/office/drawing/2014/main" id="{95A1E2F1-FD2E-62D2-9A0A-A2CAAEAAA9F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84" name="Line Line" descr="Line Line">
              <a:extLst>
                <a:ext uri="{FF2B5EF4-FFF2-40B4-BE49-F238E27FC236}">
                  <a16:creationId xmlns:a16="http://schemas.microsoft.com/office/drawing/2014/main" id="{E802F4EE-4723-87F6-AE1A-A733D5DAC3B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85" name="Line Line" descr="Line Line">
              <a:extLst>
                <a:ext uri="{FF2B5EF4-FFF2-40B4-BE49-F238E27FC236}">
                  <a16:creationId xmlns:a16="http://schemas.microsoft.com/office/drawing/2014/main" id="{40019D4D-4D17-AB3E-A575-19615E95E9A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49" name="Group">
            <a:extLst>
              <a:ext uri="{FF2B5EF4-FFF2-40B4-BE49-F238E27FC236}">
                <a16:creationId xmlns:a16="http://schemas.microsoft.com/office/drawing/2014/main" id="{9CA83F3B-C681-7B50-9075-C994B671A700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2322" name="Rectangle">
              <a:extLst>
                <a:ext uri="{FF2B5EF4-FFF2-40B4-BE49-F238E27FC236}">
                  <a16:creationId xmlns:a16="http://schemas.microsoft.com/office/drawing/2014/main" id="{18DF5E31-0CA9-2DC8-D07F-DB54FCDE01F8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23" name="Line">
              <a:extLst>
                <a:ext uri="{FF2B5EF4-FFF2-40B4-BE49-F238E27FC236}">
                  <a16:creationId xmlns:a16="http://schemas.microsoft.com/office/drawing/2014/main" id="{9F8460ED-5582-A7C2-E11F-6F874EE7A730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24" name="Line">
              <a:extLst>
                <a:ext uri="{FF2B5EF4-FFF2-40B4-BE49-F238E27FC236}">
                  <a16:creationId xmlns:a16="http://schemas.microsoft.com/office/drawing/2014/main" id="{6B30300A-9293-5666-1AB1-FACDCEDF97EA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25" name="Line">
              <a:extLst>
                <a:ext uri="{FF2B5EF4-FFF2-40B4-BE49-F238E27FC236}">
                  <a16:creationId xmlns:a16="http://schemas.microsoft.com/office/drawing/2014/main" id="{B72674BC-CA61-3689-22CA-F564C4120462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26" name="Line">
              <a:extLst>
                <a:ext uri="{FF2B5EF4-FFF2-40B4-BE49-F238E27FC236}">
                  <a16:creationId xmlns:a16="http://schemas.microsoft.com/office/drawing/2014/main" id="{9F3049A2-5D72-CEA1-A6B4-B2134A09655E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27" name="Line">
              <a:extLst>
                <a:ext uri="{FF2B5EF4-FFF2-40B4-BE49-F238E27FC236}">
                  <a16:creationId xmlns:a16="http://schemas.microsoft.com/office/drawing/2014/main" id="{4A725969-6105-6C27-F705-FDFD8E267147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28" name="Line">
              <a:extLst>
                <a:ext uri="{FF2B5EF4-FFF2-40B4-BE49-F238E27FC236}">
                  <a16:creationId xmlns:a16="http://schemas.microsoft.com/office/drawing/2014/main" id="{C8F8D1AA-1116-0E34-FB39-AFE787A21C79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29" name="Line">
              <a:extLst>
                <a:ext uri="{FF2B5EF4-FFF2-40B4-BE49-F238E27FC236}">
                  <a16:creationId xmlns:a16="http://schemas.microsoft.com/office/drawing/2014/main" id="{E147B314-F9D0-7C01-F89C-C14AEB2BD95F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30" name="Line">
              <a:extLst>
                <a:ext uri="{FF2B5EF4-FFF2-40B4-BE49-F238E27FC236}">
                  <a16:creationId xmlns:a16="http://schemas.microsoft.com/office/drawing/2014/main" id="{FA2A89A7-256E-6609-28F0-51C2990C0D78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31" name="Line">
              <a:extLst>
                <a:ext uri="{FF2B5EF4-FFF2-40B4-BE49-F238E27FC236}">
                  <a16:creationId xmlns:a16="http://schemas.microsoft.com/office/drawing/2014/main" id="{30C41017-3D38-D733-0DB8-3DEE92B75A34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32" name="Line">
              <a:extLst>
                <a:ext uri="{FF2B5EF4-FFF2-40B4-BE49-F238E27FC236}">
                  <a16:creationId xmlns:a16="http://schemas.microsoft.com/office/drawing/2014/main" id="{307FCDC0-4FE2-F00C-66AA-6E03357F1FCA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33" name="Line">
              <a:extLst>
                <a:ext uri="{FF2B5EF4-FFF2-40B4-BE49-F238E27FC236}">
                  <a16:creationId xmlns:a16="http://schemas.microsoft.com/office/drawing/2014/main" id="{3D640B80-F7EB-9B0D-E080-A13544FFEC80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34" name="Line">
              <a:extLst>
                <a:ext uri="{FF2B5EF4-FFF2-40B4-BE49-F238E27FC236}">
                  <a16:creationId xmlns:a16="http://schemas.microsoft.com/office/drawing/2014/main" id="{9816A5AE-C96F-6894-5F4C-F35F32E926EF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35" name="Line">
              <a:extLst>
                <a:ext uri="{FF2B5EF4-FFF2-40B4-BE49-F238E27FC236}">
                  <a16:creationId xmlns:a16="http://schemas.microsoft.com/office/drawing/2014/main" id="{DDCCFFFA-621F-7449-E3A4-8AA1CB6C4C37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36" name="Line">
              <a:extLst>
                <a:ext uri="{FF2B5EF4-FFF2-40B4-BE49-F238E27FC236}">
                  <a16:creationId xmlns:a16="http://schemas.microsoft.com/office/drawing/2014/main" id="{99E1BB07-2242-2B97-CF32-CF4ABABC9D7D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37" name="Line">
              <a:extLst>
                <a:ext uri="{FF2B5EF4-FFF2-40B4-BE49-F238E27FC236}">
                  <a16:creationId xmlns:a16="http://schemas.microsoft.com/office/drawing/2014/main" id="{7D3F8EAA-3CFC-6113-E9A5-6889671D383B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38" name="Line">
              <a:extLst>
                <a:ext uri="{FF2B5EF4-FFF2-40B4-BE49-F238E27FC236}">
                  <a16:creationId xmlns:a16="http://schemas.microsoft.com/office/drawing/2014/main" id="{642F9D54-ED54-7BB5-6FA5-C628E150944E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39" name="Line">
              <a:extLst>
                <a:ext uri="{FF2B5EF4-FFF2-40B4-BE49-F238E27FC236}">
                  <a16:creationId xmlns:a16="http://schemas.microsoft.com/office/drawing/2014/main" id="{7BAD6041-96BC-DEC8-AB2C-FD880C99255D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341" name="Rectangle">
            <a:extLst>
              <a:ext uri="{FF2B5EF4-FFF2-40B4-BE49-F238E27FC236}">
                <a16:creationId xmlns:a16="http://schemas.microsoft.com/office/drawing/2014/main" id="{577ABE19-4664-5520-B288-E4E512046040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342" name="Arrow">
            <a:extLst>
              <a:ext uri="{FF2B5EF4-FFF2-40B4-BE49-F238E27FC236}">
                <a16:creationId xmlns:a16="http://schemas.microsoft.com/office/drawing/2014/main" id="{2C4491EC-A4FD-94CA-26F4-A223636AD58C}"/>
              </a:ext>
            </a:extLst>
          </p:cNvPr>
          <p:cNvSpPr/>
          <p:nvPr/>
        </p:nvSpPr>
        <p:spPr>
          <a:xfrm>
            <a:off x="749300" y="5194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1752" name="process 1 (Q)">
            <a:extLst>
              <a:ext uri="{FF2B5EF4-FFF2-40B4-BE49-F238E27FC236}">
                <a16:creationId xmlns:a16="http://schemas.microsoft.com/office/drawing/2014/main" id="{CA56A921-88FD-2C3B-D45C-7CA2EA554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(Q)</a:t>
            </a:r>
          </a:p>
        </p:txBody>
      </p:sp>
      <p:sp>
        <p:nvSpPr>
          <p:cNvPr id="2344" name="Rectangle">
            <a:extLst>
              <a:ext uri="{FF2B5EF4-FFF2-40B4-BE49-F238E27FC236}">
                <a16:creationId xmlns:a16="http://schemas.microsoft.com/office/drawing/2014/main" id="{166A573E-A83D-0BB1-56A9-487941D6DF49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1754" name="Multi-Core Processor (CPU)">
            <a:extLst>
              <a:ext uri="{FF2B5EF4-FFF2-40B4-BE49-F238E27FC236}">
                <a16:creationId xmlns:a16="http://schemas.microsoft.com/office/drawing/2014/main" id="{75E9DA91-DB82-ABED-1F76-30A1FFF06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31755" name="Core…">
            <a:extLst>
              <a:ext uri="{FF2B5EF4-FFF2-40B4-BE49-F238E27FC236}">
                <a16:creationId xmlns:a16="http://schemas.microsoft.com/office/drawing/2014/main" id="{7B246991-94E8-713C-BA1F-FE24DFA6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31756" name="Core…">
            <a:extLst>
              <a:ext uri="{FF2B5EF4-FFF2-40B4-BE49-F238E27FC236}">
                <a16:creationId xmlns:a16="http://schemas.microsoft.com/office/drawing/2014/main" id="{DC2EC294-28E3-905E-B6B9-D53BAE10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31757" name="(2) Process-level Parallelism">
            <a:extLst>
              <a:ext uri="{FF2B5EF4-FFF2-40B4-BE49-F238E27FC236}">
                <a16:creationId xmlns:a16="http://schemas.microsoft.com/office/drawing/2014/main" id="{753D25D6-CAE4-A2A1-236B-4A0F688F8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958850"/>
            <a:ext cx="4514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(2) Process-level Parallelism</a:t>
            </a:r>
          </a:p>
        </p:txBody>
      </p:sp>
      <p:sp>
        <p:nvSpPr>
          <p:cNvPr id="2349" name="Line">
            <a:extLst>
              <a:ext uri="{FF2B5EF4-FFF2-40B4-BE49-F238E27FC236}">
                <a16:creationId xmlns:a16="http://schemas.microsoft.com/office/drawing/2014/main" id="{CC4548D6-BEC8-549F-1609-2D77C87F55B9}"/>
              </a:ext>
            </a:extLst>
          </p:cNvPr>
          <p:cNvSpPr/>
          <p:nvPr/>
        </p:nvSpPr>
        <p:spPr>
          <a:xfrm flipH="1" flipV="1">
            <a:off x="941388" y="5638800"/>
            <a:ext cx="950912" cy="168433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1759" name="https://docs.python.org/3/library/multiprocessing.html">
            <a:extLst>
              <a:ext uri="{FF2B5EF4-FFF2-40B4-BE49-F238E27FC236}">
                <a16:creationId xmlns:a16="http://schemas.microsoft.com/office/drawing/2014/main" id="{A95D25E6-57B0-6CC1-B028-55545FCEE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3117850"/>
            <a:ext cx="5343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9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3"/>
              </a:rPr>
              <a:t>https://docs.python.org/3/library/multiprocessing.html</a:t>
            </a:r>
          </a:p>
        </p:txBody>
      </p:sp>
      <p:pic>
        <p:nvPicPr>
          <p:cNvPr id="31760" name="Image" descr="Image">
            <a:extLst>
              <a:ext uri="{FF2B5EF4-FFF2-40B4-BE49-F238E27FC236}">
                <a16:creationId xmlns:a16="http://schemas.microsoft.com/office/drawing/2014/main" id="{8B1FFCAB-7947-CABF-2F8A-EF49FF9B7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735388"/>
            <a:ext cx="630555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ental Model: Tasks and Cores">
            <a:extLst>
              <a:ext uri="{FF2B5EF4-FFF2-40B4-BE49-F238E27FC236}">
                <a16:creationId xmlns:a16="http://schemas.microsoft.com/office/drawing/2014/main" id="{DD00AB02-2112-50B3-37AA-90A29B1B36FC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11138" y="4370388"/>
            <a:ext cx="12582525" cy="1012825"/>
          </a:xfrm>
          <a:solidFill>
            <a:srgbClr val="FFFFFF"/>
          </a:solidFill>
        </p:spPr>
        <p:txBody>
          <a:bodyPr/>
          <a:lstStyle/>
          <a:p>
            <a:pPr eaLnBrk="1" hangingPunct="1">
              <a:spcBef>
                <a:spcPts val="1300"/>
              </a:spcBef>
            </a:pPr>
            <a:r>
              <a:rPr lang="en-US" altLang="en-US" sz="5800">
                <a:latin typeface="Gill Sans Light"/>
                <a:ea typeface="Gill Sans Light"/>
                <a:cs typeface="Gill Sans Light"/>
                <a:sym typeface="Gill Sans Light"/>
              </a:rPr>
              <a:t>Mental Model: Tasks and Cores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olution: Parallelism">
            <a:extLst>
              <a:ext uri="{FF2B5EF4-FFF2-40B4-BE49-F238E27FC236}">
                <a16:creationId xmlns:a16="http://schemas.microsoft.com/office/drawing/2014/main" id="{469C3F7A-5C38-9F68-2A5C-57611FF421EF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11138" y="3119438"/>
            <a:ext cx="12582525" cy="1990725"/>
          </a:xfrm>
          <a:solidFill>
            <a:srgbClr val="FFFFFF"/>
          </a:solidFill>
        </p:spPr>
        <p:txBody>
          <a:bodyPr/>
          <a:lstStyle/>
          <a:p>
            <a:pPr eaLnBrk="1" hangingPunct="1">
              <a:spcBef>
                <a:spcPts val="1300"/>
              </a:spcBef>
            </a:pPr>
            <a:r>
              <a:rPr lang="en-US" altLang="en-US" sz="5800">
                <a:latin typeface="Gill Sans Light"/>
                <a:ea typeface="Gill Sans Light"/>
                <a:cs typeface="Gill Sans Light"/>
                <a:sym typeface="Gill Sans Light"/>
              </a:rPr>
              <a:t>Solution: Parallelism</a:t>
            </a:r>
          </a:p>
        </p:txBody>
      </p:sp>
      <p:sp>
        <p:nvSpPr>
          <p:cNvPr id="32771" name="1">
            <a:extLst>
              <a:ext uri="{FF2B5EF4-FFF2-40B4-BE49-F238E27FC236}">
                <a16:creationId xmlns:a16="http://schemas.microsoft.com/office/drawing/2014/main" id="{32D1E34D-502C-28B3-3E43-0C6FBB67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613400"/>
            <a:ext cx="771525" cy="7715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1</a:t>
            </a:r>
          </a:p>
        </p:txBody>
      </p:sp>
      <p:sp>
        <p:nvSpPr>
          <p:cNvPr id="32772" name="thread-level parallelism">
            <a:extLst>
              <a:ext uri="{FF2B5EF4-FFF2-40B4-BE49-F238E27FC236}">
                <a16:creationId xmlns:a16="http://schemas.microsoft.com/office/drawing/2014/main" id="{9AAE4EE2-2EB9-570D-9A2C-F884E866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5770563"/>
            <a:ext cx="284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thread-level parallelism</a:t>
            </a:r>
          </a:p>
        </p:txBody>
      </p:sp>
      <p:sp>
        <p:nvSpPr>
          <p:cNvPr id="32773" name="2">
            <a:extLst>
              <a:ext uri="{FF2B5EF4-FFF2-40B4-BE49-F238E27FC236}">
                <a16:creationId xmlns:a16="http://schemas.microsoft.com/office/drawing/2014/main" id="{F6AD9E63-A389-CD21-9C92-966F25133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6629400"/>
            <a:ext cx="771525" cy="7715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2</a:t>
            </a:r>
          </a:p>
        </p:txBody>
      </p:sp>
      <p:sp>
        <p:nvSpPr>
          <p:cNvPr id="32774" name="process-level parallelism">
            <a:extLst>
              <a:ext uri="{FF2B5EF4-FFF2-40B4-BE49-F238E27FC236}">
                <a16:creationId xmlns:a16="http://schemas.microsoft.com/office/drawing/2014/main" id="{4B4D0697-7F9E-C76D-CC0F-67C02BA2C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6786563"/>
            <a:ext cx="297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process-level parallelism</a:t>
            </a:r>
          </a:p>
        </p:txBody>
      </p:sp>
      <p:sp>
        <p:nvSpPr>
          <p:cNvPr id="2358" name="3">
            <a:extLst>
              <a:ext uri="{FF2B5EF4-FFF2-40B4-BE49-F238E27FC236}">
                <a16:creationId xmlns:a16="http://schemas.microsoft.com/office/drawing/2014/main" id="{9C450C05-8C05-1A49-23B0-64BD69EE96FB}"/>
              </a:ext>
            </a:extLst>
          </p:cNvPr>
          <p:cNvSpPr/>
          <p:nvPr/>
        </p:nvSpPr>
        <p:spPr>
          <a:xfrm>
            <a:off x="3060700" y="7645400"/>
            <a:ext cx="771525" cy="77152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/>
              <a:t>3</a:t>
            </a:r>
          </a:p>
        </p:txBody>
      </p:sp>
      <p:sp>
        <p:nvSpPr>
          <p:cNvPr id="32776" name="GPU parallelism">
            <a:extLst>
              <a:ext uri="{FF2B5EF4-FFF2-40B4-BE49-F238E27FC236}">
                <a16:creationId xmlns:a16="http://schemas.microsoft.com/office/drawing/2014/main" id="{4CEB4A0C-8328-1394-ADFE-ABF338706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7802563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GPU parallelism</a:t>
            </a:r>
          </a:p>
        </p:txBody>
      </p:sp>
      <p:sp>
        <p:nvSpPr>
          <p:cNvPr id="2360" name="Line">
            <a:extLst>
              <a:ext uri="{FF2B5EF4-FFF2-40B4-BE49-F238E27FC236}">
                <a16:creationId xmlns:a16="http://schemas.microsoft.com/office/drawing/2014/main" id="{60B22680-F3F1-E716-2D0E-5BCFB85128D9}"/>
              </a:ext>
            </a:extLst>
          </p:cNvPr>
          <p:cNvSpPr/>
          <p:nvPr/>
        </p:nvSpPr>
        <p:spPr>
          <a:xfrm flipV="1">
            <a:off x="7366000" y="6718300"/>
            <a:ext cx="0" cy="1733550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2778" name="covered in CS 320">
            <a:extLst>
              <a:ext uri="{FF2B5EF4-FFF2-40B4-BE49-F238E27FC236}">
                <a16:creationId xmlns:a16="http://schemas.microsoft.com/office/drawing/2014/main" id="{BA9F91C7-D4E9-25ED-9A36-A90691BF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7356475"/>
            <a:ext cx="234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covered in CS 320</a:t>
            </a:r>
          </a:p>
        </p:txBody>
      </p:sp>
      <p:sp>
        <p:nvSpPr>
          <p:cNvPr id="32779" name="very complicated, not covered in detail">
            <a:extLst>
              <a:ext uri="{FF2B5EF4-FFF2-40B4-BE49-F238E27FC236}">
                <a16:creationId xmlns:a16="http://schemas.microsoft.com/office/drawing/2014/main" id="{64F48F87-140F-0CF1-058B-8D8C3E76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025" y="5592763"/>
            <a:ext cx="2844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/>
            <a:r>
              <a:rPr lang="en-US" altLang="en-US">
                <a:solidFill>
                  <a:srgbClr val="EE230C"/>
                </a:solidFill>
              </a:rPr>
              <a:t>very complicated, not covered in detail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(3) GPU Parallelism">
            <a:extLst>
              <a:ext uri="{FF2B5EF4-FFF2-40B4-BE49-F238E27FC236}">
                <a16:creationId xmlns:a16="http://schemas.microsoft.com/office/drawing/2014/main" id="{97E84E64-A411-517D-5FFF-E8EC51B0A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958850"/>
            <a:ext cx="3244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(3) GPU Parallelism</a:t>
            </a:r>
          </a:p>
        </p:txBody>
      </p:sp>
      <p:grpSp>
        <p:nvGrpSpPr>
          <p:cNvPr id="33795" name="Group">
            <a:extLst>
              <a:ext uri="{FF2B5EF4-FFF2-40B4-BE49-F238E27FC236}">
                <a16:creationId xmlns:a16="http://schemas.microsoft.com/office/drawing/2014/main" id="{0414F5EE-5CD1-8625-D613-0F32DCA64F62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2376488"/>
            <a:ext cx="1724025" cy="1316037"/>
            <a:chOff x="0" y="0"/>
            <a:chExt cx="1723640" cy="1316234"/>
          </a:xfrm>
        </p:grpSpPr>
        <p:pic>
          <p:nvPicPr>
            <p:cNvPr id="33830" name="Image" descr="Image">
              <a:extLst>
                <a:ext uri="{FF2B5EF4-FFF2-40B4-BE49-F238E27FC236}">
                  <a16:creationId xmlns:a16="http://schemas.microsoft.com/office/drawing/2014/main" id="{6DD99F76-2BF4-BAD2-E5E1-32DC5B984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23641" cy="13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3831" name="CPU">
              <a:extLst>
                <a:ext uri="{FF2B5EF4-FFF2-40B4-BE49-F238E27FC236}">
                  <a16:creationId xmlns:a16="http://schemas.microsoft.com/office/drawing/2014/main" id="{AC44D6B7-5474-B2A9-E536-C6314BC5B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81" y="429517"/>
              <a:ext cx="701279" cy="45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/>
              <a:r>
                <a:rPr lang="en-US" altLang="en-US">
                  <a:latin typeface="Gill Sans"/>
                  <a:ea typeface="Gill Sans"/>
                  <a:cs typeface="Gill Sans"/>
                  <a:sym typeface="Gill Sans"/>
                </a:rPr>
                <a:t>CPU</a:t>
              </a:r>
            </a:p>
          </p:txBody>
        </p:sp>
      </p:grpSp>
      <p:pic>
        <p:nvPicPr>
          <p:cNvPr id="33796" name="Image" descr="Image">
            <a:extLst>
              <a:ext uri="{FF2B5EF4-FFF2-40B4-BE49-F238E27FC236}">
                <a16:creationId xmlns:a16="http://schemas.microsoft.com/office/drawing/2014/main" id="{25703C63-37B5-8684-4DB7-2D932AF97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2544763"/>
            <a:ext cx="38100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3797" name="https://en.wikipedia.org/wiki/Nvidia_Tesla">
            <a:extLst>
              <a:ext uri="{FF2B5EF4-FFF2-40B4-BE49-F238E27FC236}">
                <a16:creationId xmlns:a16="http://schemas.microsoft.com/office/drawing/2014/main" id="{CEE4DB06-491B-4B7C-A751-4F63C7A3F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71913"/>
            <a:ext cx="27241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4"/>
              </a:rPr>
              <a:t>https://en.wikipedia.org/wiki/Nvidia_Tesla</a:t>
            </a:r>
          </a:p>
        </p:txBody>
      </p:sp>
      <p:sp>
        <p:nvSpPr>
          <p:cNvPr id="2370" name="Rectangle">
            <a:extLst>
              <a:ext uri="{FF2B5EF4-FFF2-40B4-BE49-F238E27FC236}">
                <a16:creationId xmlns:a16="http://schemas.microsoft.com/office/drawing/2014/main" id="{7A46824E-F264-3400-084F-EA7D75AF2D92}"/>
              </a:ext>
            </a:extLst>
          </p:cNvPr>
          <p:cNvSpPr/>
          <p:nvPr/>
        </p:nvSpPr>
        <p:spPr>
          <a:xfrm>
            <a:off x="2047875" y="4556125"/>
            <a:ext cx="3629025" cy="3336925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3799" name="Rectangle">
            <a:extLst>
              <a:ext uri="{FF2B5EF4-FFF2-40B4-BE49-F238E27FC236}">
                <a16:creationId xmlns:a16="http://schemas.microsoft.com/office/drawing/2014/main" id="{A932221C-6AC9-501E-17B2-AC70683B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6365875"/>
            <a:ext cx="12319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00" name="Rectangle">
            <a:extLst>
              <a:ext uri="{FF2B5EF4-FFF2-40B4-BE49-F238E27FC236}">
                <a16:creationId xmlns:a16="http://schemas.microsoft.com/office/drawing/2014/main" id="{72B207CA-9762-9A8F-669A-AF3A2FA6C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6365875"/>
            <a:ext cx="12319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01" name="Rectangle">
            <a:extLst>
              <a:ext uri="{FF2B5EF4-FFF2-40B4-BE49-F238E27FC236}">
                <a16:creationId xmlns:a16="http://schemas.microsoft.com/office/drawing/2014/main" id="{7C313551-7191-3A2B-5D46-38B504C8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4841875"/>
            <a:ext cx="12319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02" name="Rectangle">
            <a:extLst>
              <a:ext uri="{FF2B5EF4-FFF2-40B4-BE49-F238E27FC236}">
                <a16:creationId xmlns:a16="http://schemas.microsoft.com/office/drawing/2014/main" id="{EB89263B-CB95-F877-5BCC-F3F798DEF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4841875"/>
            <a:ext cx="12319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03" name="few cores that are fast, flexible, independent">
            <a:extLst>
              <a:ext uri="{FF2B5EF4-FFF2-40B4-BE49-F238E27FC236}">
                <a16:creationId xmlns:a16="http://schemas.microsoft.com/office/drawing/2014/main" id="{B2309908-7A35-1E0A-DF8A-88FB2DF5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8012113"/>
            <a:ext cx="35909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few cores that are fast, flexible, independent</a:t>
            </a:r>
          </a:p>
        </p:txBody>
      </p:sp>
      <p:sp>
        <p:nvSpPr>
          <p:cNvPr id="2376" name="Rectangle">
            <a:extLst>
              <a:ext uri="{FF2B5EF4-FFF2-40B4-BE49-F238E27FC236}">
                <a16:creationId xmlns:a16="http://schemas.microsoft.com/office/drawing/2014/main" id="{B3665099-CF60-EFEE-81A1-115FD5C20471}"/>
              </a:ext>
            </a:extLst>
          </p:cNvPr>
          <p:cNvSpPr/>
          <p:nvPr/>
        </p:nvSpPr>
        <p:spPr>
          <a:xfrm>
            <a:off x="7243763" y="4454525"/>
            <a:ext cx="3629025" cy="3336925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3805" name="Rectangle">
            <a:extLst>
              <a:ext uri="{FF2B5EF4-FFF2-40B4-BE49-F238E27FC236}">
                <a16:creationId xmlns:a16="http://schemas.microsoft.com/office/drawing/2014/main" id="{5A0345B6-78DF-1A82-986B-576E0329C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5" y="4740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06" name="Rectangle">
            <a:extLst>
              <a:ext uri="{FF2B5EF4-FFF2-40B4-BE49-F238E27FC236}">
                <a16:creationId xmlns:a16="http://schemas.microsoft.com/office/drawing/2014/main" id="{DB0CD436-B271-7989-40A9-B71194B2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4740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07" name="Rectangle">
            <a:extLst>
              <a:ext uri="{FF2B5EF4-FFF2-40B4-BE49-F238E27FC236}">
                <a16:creationId xmlns:a16="http://schemas.microsoft.com/office/drawing/2014/main" id="{1A54EA43-66AE-4D0E-C0ED-0BB58899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25" y="4740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08" name="Rectangle">
            <a:extLst>
              <a:ext uri="{FF2B5EF4-FFF2-40B4-BE49-F238E27FC236}">
                <a16:creationId xmlns:a16="http://schemas.microsoft.com/office/drawing/2014/main" id="{A23DA6E1-464B-438F-0581-1F9AE3C70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5" y="4740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1" name="Line">
            <a:extLst>
              <a:ext uri="{FF2B5EF4-FFF2-40B4-BE49-F238E27FC236}">
                <a16:creationId xmlns:a16="http://schemas.microsoft.com/office/drawing/2014/main" id="{D4A1D51E-88B0-0729-B55D-E7EEED3F843D}"/>
              </a:ext>
            </a:extLst>
          </p:cNvPr>
          <p:cNvSpPr/>
          <p:nvPr/>
        </p:nvSpPr>
        <p:spPr>
          <a:xfrm>
            <a:off x="7613650" y="4849813"/>
            <a:ext cx="272415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3810" name="...">
            <a:extLst>
              <a:ext uri="{FF2B5EF4-FFF2-40B4-BE49-F238E27FC236}">
                <a16:creationId xmlns:a16="http://schemas.microsoft.com/office/drawing/2014/main" id="{1977D956-D87A-1E67-6874-1365E064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163" y="4797425"/>
            <a:ext cx="27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...</a:t>
            </a:r>
          </a:p>
        </p:txBody>
      </p:sp>
      <p:sp>
        <p:nvSpPr>
          <p:cNvPr id="33811" name="Rectangle">
            <a:extLst>
              <a:ext uri="{FF2B5EF4-FFF2-40B4-BE49-F238E27FC236}">
                <a16:creationId xmlns:a16="http://schemas.microsoft.com/office/drawing/2014/main" id="{F5AEE36E-1136-00AE-D819-8FF9CE4F7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5" y="5502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12" name="Rectangle">
            <a:extLst>
              <a:ext uri="{FF2B5EF4-FFF2-40B4-BE49-F238E27FC236}">
                <a16:creationId xmlns:a16="http://schemas.microsoft.com/office/drawing/2014/main" id="{6CD8E68E-DBC6-901E-89EB-993EDEE90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5502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13" name="Rectangle">
            <a:extLst>
              <a:ext uri="{FF2B5EF4-FFF2-40B4-BE49-F238E27FC236}">
                <a16:creationId xmlns:a16="http://schemas.microsoft.com/office/drawing/2014/main" id="{B7AE2CC2-BB5F-D2CE-7642-DEC85A32E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25" y="5502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14" name="Rectangle">
            <a:extLst>
              <a:ext uri="{FF2B5EF4-FFF2-40B4-BE49-F238E27FC236}">
                <a16:creationId xmlns:a16="http://schemas.microsoft.com/office/drawing/2014/main" id="{336CA64C-B1BC-95A0-A15E-02D2272A0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5" y="5502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7" name="Line">
            <a:extLst>
              <a:ext uri="{FF2B5EF4-FFF2-40B4-BE49-F238E27FC236}">
                <a16:creationId xmlns:a16="http://schemas.microsoft.com/office/drawing/2014/main" id="{1F2C9AB4-1E03-7AD6-9E14-8A871F8A3F12}"/>
              </a:ext>
            </a:extLst>
          </p:cNvPr>
          <p:cNvSpPr/>
          <p:nvPr/>
        </p:nvSpPr>
        <p:spPr>
          <a:xfrm>
            <a:off x="7613650" y="5611813"/>
            <a:ext cx="272415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3816" name="...">
            <a:extLst>
              <a:ext uri="{FF2B5EF4-FFF2-40B4-BE49-F238E27FC236}">
                <a16:creationId xmlns:a16="http://schemas.microsoft.com/office/drawing/2014/main" id="{E3D8278B-59EE-B39B-44F7-3D13A8673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163" y="5559425"/>
            <a:ext cx="27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...</a:t>
            </a:r>
          </a:p>
        </p:txBody>
      </p:sp>
      <p:sp>
        <p:nvSpPr>
          <p:cNvPr id="33817" name="Rectangle">
            <a:extLst>
              <a:ext uri="{FF2B5EF4-FFF2-40B4-BE49-F238E27FC236}">
                <a16:creationId xmlns:a16="http://schemas.microsoft.com/office/drawing/2014/main" id="{3163CE18-FCBE-51C4-5DBB-81CF41CE4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5" y="6264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18" name="Rectangle">
            <a:extLst>
              <a:ext uri="{FF2B5EF4-FFF2-40B4-BE49-F238E27FC236}">
                <a16:creationId xmlns:a16="http://schemas.microsoft.com/office/drawing/2014/main" id="{A95D9475-E229-E5EF-EF38-AC74FDE9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6264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19" name="Rectangle">
            <a:extLst>
              <a:ext uri="{FF2B5EF4-FFF2-40B4-BE49-F238E27FC236}">
                <a16:creationId xmlns:a16="http://schemas.microsoft.com/office/drawing/2014/main" id="{740CF0CD-FEBF-8E99-FBA3-939588B3D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25" y="6264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20" name="Rectangle">
            <a:extLst>
              <a:ext uri="{FF2B5EF4-FFF2-40B4-BE49-F238E27FC236}">
                <a16:creationId xmlns:a16="http://schemas.microsoft.com/office/drawing/2014/main" id="{9DFBD821-EBD5-7EF9-DDD4-E2D3AC48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5" y="6264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3" name="Line">
            <a:extLst>
              <a:ext uri="{FF2B5EF4-FFF2-40B4-BE49-F238E27FC236}">
                <a16:creationId xmlns:a16="http://schemas.microsoft.com/office/drawing/2014/main" id="{0070CFFF-B339-41C0-22F1-451C714EA739}"/>
              </a:ext>
            </a:extLst>
          </p:cNvPr>
          <p:cNvSpPr/>
          <p:nvPr/>
        </p:nvSpPr>
        <p:spPr>
          <a:xfrm>
            <a:off x="7613650" y="6373813"/>
            <a:ext cx="272415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3822" name="...">
            <a:extLst>
              <a:ext uri="{FF2B5EF4-FFF2-40B4-BE49-F238E27FC236}">
                <a16:creationId xmlns:a16="http://schemas.microsoft.com/office/drawing/2014/main" id="{F01DE861-C2FB-47EA-0015-B945ED5B3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163" y="6321425"/>
            <a:ext cx="27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...</a:t>
            </a:r>
          </a:p>
        </p:txBody>
      </p:sp>
      <p:sp>
        <p:nvSpPr>
          <p:cNvPr id="33823" name="Rectangle">
            <a:extLst>
              <a:ext uri="{FF2B5EF4-FFF2-40B4-BE49-F238E27FC236}">
                <a16:creationId xmlns:a16="http://schemas.microsoft.com/office/drawing/2014/main" id="{78DE1FD1-9CF2-20B3-FC0E-18AFE8720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5" y="7026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24" name="Rectangle">
            <a:extLst>
              <a:ext uri="{FF2B5EF4-FFF2-40B4-BE49-F238E27FC236}">
                <a16:creationId xmlns:a16="http://schemas.microsoft.com/office/drawing/2014/main" id="{63707B4D-3E34-7930-797C-AA57FB175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7026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25" name="Rectangle">
            <a:extLst>
              <a:ext uri="{FF2B5EF4-FFF2-40B4-BE49-F238E27FC236}">
                <a16:creationId xmlns:a16="http://schemas.microsoft.com/office/drawing/2014/main" id="{7B17D874-C0A5-08AD-DD88-9067A4E0B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25" y="7026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26" name="Rectangle">
            <a:extLst>
              <a:ext uri="{FF2B5EF4-FFF2-40B4-BE49-F238E27FC236}">
                <a16:creationId xmlns:a16="http://schemas.microsoft.com/office/drawing/2014/main" id="{93DCD65D-6990-8646-A581-7053D61B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5" y="7026275"/>
            <a:ext cx="536575" cy="571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en-US" altLang="en-US"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9" name="Line">
            <a:extLst>
              <a:ext uri="{FF2B5EF4-FFF2-40B4-BE49-F238E27FC236}">
                <a16:creationId xmlns:a16="http://schemas.microsoft.com/office/drawing/2014/main" id="{B5EB806D-82AC-F3C2-9FD8-F20998855C68}"/>
              </a:ext>
            </a:extLst>
          </p:cNvPr>
          <p:cNvSpPr/>
          <p:nvPr/>
        </p:nvSpPr>
        <p:spPr>
          <a:xfrm>
            <a:off x="7613650" y="7135813"/>
            <a:ext cx="272415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3828" name="...">
            <a:extLst>
              <a:ext uri="{FF2B5EF4-FFF2-40B4-BE49-F238E27FC236}">
                <a16:creationId xmlns:a16="http://schemas.microsoft.com/office/drawing/2014/main" id="{0EBD44E6-9D42-9D32-A088-6955B5D17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163" y="7083425"/>
            <a:ext cx="27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...</a:t>
            </a:r>
          </a:p>
        </p:txBody>
      </p:sp>
      <p:sp>
        <p:nvSpPr>
          <p:cNvPr id="33829" name="many cores that are slow, float-optimized, coordinated">
            <a:extLst>
              <a:ext uri="{FF2B5EF4-FFF2-40B4-BE49-F238E27FC236}">
                <a16:creationId xmlns:a16="http://schemas.microsoft.com/office/drawing/2014/main" id="{3D8B1D81-B84B-D4AF-E980-C60BE3E1E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8012113"/>
            <a:ext cx="35909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many cores that are slow, float-optimized, coordinated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PU Limitations">
            <a:extLst>
              <a:ext uri="{FF2B5EF4-FFF2-40B4-BE49-F238E27FC236}">
                <a16:creationId xmlns:a16="http://schemas.microsoft.com/office/drawing/2014/main" id="{05E0165E-578A-52DC-390B-085DF5674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958850"/>
            <a:ext cx="272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GPU Limitations</a:t>
            </a:r>
          </a:p>
        </p:txBody>
      </p:sp>
      <p:sp>
        <p:nvSpPr>
          <p:cNvPr id="34819" name="Code">
            <a:extLst>
              <a:ext uri="{FF2B5EF4-FFF2-40B4-BE49-F238E27FC236}">
                <a16:creationId xmlns:a16="http://schemas.microsoft.com/office/drawing/2014/main" id="{DCF9BCDF-222D-1AF3-545E-DD626DE29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700" y="3938588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34820" name="GPU Data">
            <a:extLst>
              <a:ext uri="{FF2B5EF4-FFF2-40B4-BE49-F238E27FC236}">
                <a16:creationId xmlns:a16="http://schemas.microsoft.com/office/drawing/2014/main" id="{A35B93FA-65F5-D42F-C0C7-4B6FFAE1F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188" y="3938588"/>
            <a:ext cx="1363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GPU Data</a:t>
            </a:r>
          </a:p>
        </p:txBody>
      </p:sp>
      <p:grpSp>
        <p:nvGrpSpPr>
          <p:cNvPr id="34821" name="Group">
            <a:extLst>
              <a:ext uri="{FF2B5EF4-FFF2-40B4-BE49-F238E27FC236}">
                <a16:creationId xmlns:a16="http://schemas.microsoft.com/office/drawing/2014/main" id="{3F72601F-A69C-F902-F5BD-A6D7DFCE36A9}"/>
              </a:ext>
            </a:extLst>
          </p:cNvPr>
          <p:cNvGrpSpPr>
            <a:grpSpLocks/>
          </p:cNvGrpSpPr>
          <p:nvPr/>
        </p:nvGrpSpPr>
        <p:grpSpPr bwMode="auto">
          <a:xfrm>
            <a:off x="8712200" y="4424363"/>
            <a:ext cx="915988" cy="1628775"/>
            <a:chOff x="0" y="0"/>
            <a:chExt cx="915193" cy="1629767"/>
          </a:xfrm>
        </p:grpSpPr>
        <p:sp>
          <p:nvSpPr>
            <p:cNvPr id="2406" name="Rectangle">
              <a:extLst>
                <a:ext uri="{FF2B5EF4-FFF2-40B4-BE49-F238E27FC236}">
                  <a16:creationId xmlns:a16="http://schemas.microsoft.com/office/drawing/2014/main" id="{49BCE13C-7F2E-8D45-4142-E354F6333331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34891" name="Line Line" descr="Line Line">
              <a:extLst>
                <a:ext uri="{FF2B5EF4-FFF2-40B4-BE49-F238E27FC236}">
                  <a16:creationId xmlns:a16="http://schemas.microsoft.com/office/drawing/2014/main" id="{51B4A9AE-E91C-3674-A5D8-CBA42ACEE98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92" name="Line Line" descr="Line Line">
              <a:extLst>
                <a:ext uri="{FF2B5EF4-FFF2-40B4-BE49-F238E27FC236}">
                  <a16:creationId xmlns:a16="http://schemas.microsoft.com/office/drawing/2014/main" id="{91C8E162-6067-BC2A-AE5A-95B8F87A389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93" name="Line Line" descr="Line Line">
              <a:extLst>
                <a:ext uri="{FF2B5EF4-FFF2-40B4-BE49-F238E27FC236}">
                  <a16:creationId xmlns:a16="http://schemas.microsoft.com/office/drawing/2014/main" id="{CD6D0214-7D43-A463-10EF-9FC7268198A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94" name="Line Line" descr="Line Line">
              <a:extLst>
                <a:ext uri="{FF2B5EF4-FFF2-40B4-BE49-F238E27FC236}">
                  <a16:creationId xmlns:a16="http://schemas.microsoft.com/office/drawing/2014/main" id="{39504051-1849-F598-FDEB-862CF93A38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95" name="Line Line" descr="Line Line">
              <a:extLst>
                <a:ext uri="{FF2B5EF4-FFF2-40B4-BE49-F238E27FC236}">
                  <a16:creationId xmlns:a16="http://schemas.microsoft.com/office/drawing/2014/main" id="{0268760A-0610-59CD-BD5C-8F82BE3B8F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96" name="Line Line" descr="Line Line">
              <a:extLst>
                <a:ext uri="{FF2B5EF4-FFF2-40B4-BE49-F238E27FC236}">
                  <a16:creationId xmlns:a16="http://schemas.microsoft.com/office/drawing/2014/main" id="{1263702F-F17A-E844-FA6D-DE302540F30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22" name="Group">
            <a:extLst>
              <a:ext uri="{FF2B5EF4-FFF2-40B4-BE49-F238E27FC236}">
                <a16:creationId xmlns:a16="http://schemas.microsoft.com/office/drawing/2014/main" id="{CED1CAA3-1663-58AF-3373-8C2707AA4BEF}"/>
              </a:ext>
            </a:extLst>
          </p:cNvPr>
          <p:cNvGrpSpPr>
            <a:grpSpLocks/>
          </p:cNvGrpSpPr>
          <p:nvPr/>
        </p:nvGrpSpPr>
        <p:grpSpPr bwMode="auto">
          <a:xfrm>
            <a:off x="9779000" y="4424363"/>
            <a:ext cx="1824038" cy="1628775"/>
            <a:chOff x="0" y="0"/>
            <a:chExt cx="1823392" cy="1629767"/>
          </a:xfrm>
        </p:grpSpPr>
        <p:sp>
          <p:nvSpPr>
            <p:cNvPr id="2420" name="Rectangle">
              <a:extLst>
                <a:ext uri="{FF2B5EF4-FFF2-40B4-BE49-F238E27FC236}">
                  <a16:creationId xmlns:a16="http://schemas.microsoft.com/office/drawing/2014/main" id="{AE13DBC5-13F7-FB7C-E391-1746A74F42FF}"/>
                </a:ext>
              </a:extLst>
            </p:cNvPr>
            <p:cNvSpPr/>
            <p:nvPr/>
          </p:nvSpPr>
          <p:spPr>
            <a:xfrm>
              <a:off x="0" y="0"/>
              <a:ext cx="1823392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21" name="Line">
              <a:extLst>
                <a:ext uri="{FF2B5EF4-FFF2-40B4-BE49-F238E27FC236}">
                  <a16:creationId xmlns:a16="http://schemas.microsoft.com/office/drawing/2014/main" id="{0CFABC02-2264-B4A8-93AD-727F9E7B661A}"/>
                </a:ext>
              </a:extLst>
            </p:cNvPr>
            <p:cNvSpPr/>
            <p:nvPr/>
          </p:nvSpPr>
          <p:spPr>
            <a:xfrm flipV="1">
              <a:off x="249150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22" name="Line">
              <a:extLst>
                <a:ext uri="{FF2B5EF4-FFF2-40B4-BE49-F238E27FC236}">
                  <a16:creationId xmlns:a16="http://schemas.microsoft.com/office/drawing/2014/main" id="{351558BF-A04D-F7D2-0C13-758DA5E7B381}"/>
                </a:ext>
              </a:extLst>
            </p:cNvPr>
            <p:cNvSpPr/>
            <p:nvPr/>
          </p:nvSpPr>
          <p:spPr>
            <a:xfrm flipV="1">
              <a:off x="426887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23" name="Line">
              <a:extLst>
                <a:ext uri="{FF2B5EF4-FFF2-40B4-BE49-F238E27FC236}">
                  <a16:creationId xmlns:a16="http://schemas.microsoft.com/office/drawing/2014/main" id="{D21DA1E7-80ED-67F2-EE2F-2EB2326A8832}"/>
                </a:ext>
              </a:extLst>
            </p:cNvPr>
            <p:cNvSpPr/>
            <p:nvPr/>
          </p:nvSpPr>
          <p:spPr>
            <a:xfrm flipV="1">
              <a:off x="604624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24" name="Line">
              <a:extLst>
                <a:ext uri="{FF2B5EF4-FFF2-40B4-BE49-F238E27FC236}">
                  <a16:creationId xmlns:a16="http://schemas.microsoft.com/office/drawing/2014/main" id="{E6A313A2-D122-7AB1-D084-38E18B132314}"/>
                </a:ext>
              </a:extLst>
            </p:cNvPr>
            <p:cNvSpPr/>
            <p:nvPr/>
          </p:nvSpPr>
          <p:spPr>
            <a:xfrm flipV="1">
              <a:off x="782361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25" name="Line">
              <a:extLst>
                <a:ext uri="{FF2B5EF4-FFF2-40B4-BE49-F238E27FC236}">
                  <a16:creationId xmlns:a16="http://schemas.microsoft.com/office/drawing/2014/main" id="{18772502-4DE3-FE24-45CF-487E51147C86}"/>
                </a:ext>
              </a:extLst>
            </p:cNvPr>
            <p:cNvSpPr/>
            <p:nvPr/>
          </p:nvSpPr>
          <p:spPr>
            <a:xfrm flipV="1">
              <a:off x="960098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26" name="Line">
              <a:extLst>
                <a:ext uri="{FF2B5EF4-FFF2-40B4-BE49-F238E27FC236}">
                  <a16:creationId xmlns:a16="http://schemas.microsoft.com/office/drawing/2014/main" id="{DC08AE58-D777-D0E4-C5ED-95F30BC9D895}"/>
                </a:ext>
              </a:extLst>
            </p:cNvPr>
            <p:cNvSpPr/>
            <p:nvPr/>
          </p:nvSpPr>
          <p:spPr>
            <a:xfrm flipV="1">
              <a:off x="1137835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27" name="Line">
              <a:extLst>
                <a:ext uri="{FF2B5EF4-FFF2-40B4-BE49-F238E27FC236}">
                  <a16:creationId xmlns:a16="http://schemas.microsoft.com/office/drawing/2014/main" id="{48519FEB-5B1E-59CC-69D3-D7813FA29751}"/>
                </a:ext>
              </a:extLst>
            </p:cNvPr>
            <p:cNvSpPr/>
            <p:nvPr/>
          </p:nvSpPr>
          <p:spPr>
            <a:xfrm flipV="1">
              <a:off x="1315572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28" name="Line">
              <a:extLst>
                <a:ext uri="{FF2B5EF4-FFF2-40B4-BE49-F238E27FC236}">
                  <a16:creationId xmlns:a16="http://schemas.microsoft.com/office/drawing/2014/main" id="{02CAD3F4-AAAD-94FB-A767-5446C9AFA048}"/>
                </a:ext>
              </a:extLst>
            </p:cNvPr>
            <p:cNvSpPr/>
            <p:nvPr/>
          </p:nvSpPr>
          <p:spPr>
            <a:xfrm flipV="1">
              <a:off x="1493309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29" name="Line">
              <a:extLst>
                <a:ext uri="{FF2B5EF4-FFF2-40B4-BE49-F238E27FC236}">
                  <a16:creationId xmlns:a16="http://schemas.microsoft.com/office/drawing/2014/main" id="{D698064A-D145-F75F-9624-8433353C40C7}"/>
                </a:ext>
              </a:extLst>
            </p:cNvPr>
            <p:cNvSpPr/>
            <p:nvPr/>
          </p:nvSpPr>
          <p:spPr>
            <a:xfrm flipH="1" flipV="1">
              <a:off x="155520" y="316104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30" name="Line">
              <a:extLst>
                <a:ext uri="{FF2B5EF4-FFF2-40B4-BE49-F238E27FC236}">
                  <a16:creationId xmlns:a16="http://schemas.microsoft.com/office/drawing/2014/main" id="{AF3A52C5-0F81-F1DE-ED03-F3516732EB88}"/>
                </a:ext>
              </a:extLst>
            </p:cNvPr>
            <p:cNvSpPr/>
            <p:nvPr/>
          </p:nvSpPr>
          <p:spPr>
            <a:xfrm flipH="1" flipV="1">
              <a:off x="155520" y="441594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31" name="Line">
              <a:extLst>
                <a:ext uri="{FF2B5EF4-FFF2-40B4-BE49-F238E27FC236}">
                  <a16:creationId xmlns:a16="http://schemas.microsoft.com/office/drawing/2014/main" id="{55F28A4F-3255-BA34-CE9A-5DCF0D880EAD}"/>
                </a:ext>
              </a:extLst>
            </p:cNvPr>
            <p:cNvSpPr/>
            <p:nvPr/>
          </p:nvSpPr>
          <p:spPr>
            <a:xfrm flipH="1" flipV="1">
              <a:off x="155520" y="568671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32" name="Line">
              <a:extLst>
                <a:ext uri="{FF2B5EF4-FFF2-40B4-BE49-F238E27FC236}">
                  <a16:creationId xmlns:a16="http://schemas.microsoft.com/office/drawing/2014/main" id="{82200A7E-5FEA-25E0-2A80-1B570E35970B}"/>
                </a:ext>
              </a:extLst>
            </p:cNvPr>
            <p:cNvSpPr/>
            <p:nvPr/>
          </p:nvSpPr>
          <p:spPr>
            <a:xfrm flipH="1" flipV="1">
              <a:off x="155520" y="695748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33" name="Line">
              <a:extLst>
                <a:ext uri="{FF2B5EF4-FFF2-40B4-BE49-F238E27FC236}">
                  <a16:creationId xmlns:a16="http://schemas.microsoft.com/office/drawing/2014/main" id="{9647B0B9-C8B7-FC93-90B0-892DBCB5C2C5}"/>
                </a:ext>
              </a:extLst>
            </p:cNvPr>
            <p:cNvSpPr/>
            <p:nvPr/>
          </p:nvSpPr>
          <p:spPr>
            <a:xfrm flipH="1" flipV="1">
              <a:off x="155520" y="822826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34" name="Line">
              <a:extLst>
                <a:ext uri="{FF2B5EF4-FFF2-40B4-BE49-F238E27FC236}">
                  <a16:creationId xmlns:a16="http://schemas.microsoft.com/office/drawing/2014/main" id="{CCCBDE5F-C339-3BDE-8BE5-7EC8CFA0692A}"/>
                </a:ext>
              </a:extLst>
            </p:cNvPr>
            <p:cNvSpPr/>
            <p:nvPr/>
          </p:nvSpPr>
          <p:spPr>
            <a:xfrm flipH="1" flipV="1">
              <a:off x="155520" y="949903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35" name="Line">
              <a:extLst>
                <a:ext uri="{FF2B5EF4-FFF2-40B4-BE49-F238E27FC236}">
                  <a16:creationId xmlns:a16="http://schemas.microsoft.com/office/drawing/2014/main" id="{F3C9BEDC-E470-B702-3E82-D95656CB0E58}"/>
                </a:ext>
              </a:extLst>
            </p:cNvPr>
            <p:cNvSpPr/>
            <p:nvPr/>
          </p:nvSpPr>
          <p:spPr>
            <a:xfrm flipH="1" flipV="1">
              <a:off x="155520" y="1076981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36" name="Line">
              <a:extLst>
                <a:ext uri="{FF2B5EF4-FFF2-40B4-BE49-F238E27FC236}">
                  <a16:creationId xmlns:a16="http://schemas.microsoft.com/office/drawing/2014/main" id="{CAA747EC-457B-1269-C0A8-F5802AFD3099}"/>
                </a:ext>
              </a:extLst>
            </p:cNvPr>
            <p:cNvSpPr/>
            <p:nvPr/>
          </p:nvSpPr>
          <p:spPr>
            <a:xfrm flipH="1" flipV="1">
              <a:off x="155520" y="1204058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37" name="Line">
              <a:extLst>
                <a:ext uri="{FF2B5EF4-FFF2-40B4-BE49-F238E27FC236}">
                  <a16:creationId xmlns:a16="http://schemas.microsoft.com/office/drawing/2014/main" id="{2FDA635B-8132-53D3-BC1F-F74B19FCD9F4}"/>
                </a:ext>
              </a:extLst>
            </p:cNvPr>
            <p:cNvSpPr/>
            <p:nvPr/>
          </p:nvSpPr>
          <p:spPr>
            <a:xfrm flipH="1" flipV="1">
              <a:off x="155520" y="1331135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439" name="Arrow">
            <a:extLst>
              <a:ext uri="{FF2B5EF4-FFF2-40B4-BE49-F238E27FC236}">
                <a16:creationId xmlns:a16="http://schemas.microsoft.com/office/drawing/2014/main" id="{67847088-7BA8-BFDE-C7FD-9363EB9E1EF2}"/>
              </a:ext>
            </a:extLst>
          </p:cNvPr>
          <p:cNvSpPr/>
          <p:nvPr/>
        </p:nvSpPr>
        <p:spPr>
          <a:xfrm>
            <a:off x="8356600" y="4662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440" name="Arrow">
            <a:extLst>
              <a:ext uri="{FF2B5EF4-FFF2-40B4-BE49-F238E27FC236}">
                <a16:creationId xmlns:a16="http://schemas.microsoft.com/office/drawing/2014/main" id="{9531882A-1A4E-6536-7B30-18675F94987C}"/>
              </a:ext>
            </a:extLst>
          </p:cNvPr>
          <p:cNvSpPr/>
          <p:nvPr/>
        </p:nvSpPr>
        <p:spPr>
          <a:xfrm>
            <a:off x="7848600" y="4662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441" name="Arrow">
            <a:extLst>
              <a:ext uri="{FF2B5EF4-FFF2-40B4-BE49-F238E27FC236}">
                <a16:creationId xmlns:a16="http://schemas.microsoft.com/office/drawing/2014/main" id="{45B03F2C-26F9-F77A-8E33-6707C8403E49}"/>
              </a:ext>
            </a:extLst>
          </p:cNvPr>
          <p:cNvSpPr/>
          <p:nvPr/>
        </p:nvSpPr>
        <p:spPr>
          <a:xfrm>
            <a:off x="7340600" y="4662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442" name="Arrow">
            <a:extLst>
              <a:ext uri="{FF2B5EF4-FFF2-40B4-BE49-F238E27FC236}">
                <a16:creationId xmlns:a16="http://schemas.microsoft.com/office/drawing/2014/main" id="{6D699301-5CE0-8EA1-4098-8FEE6DBC8B18}"/>
              </a:ext>
            </a:extLst>
          </p:cNvPr>
          <p:cNvSpPr/>
          <p:nvPr/>
        </p:nvSpPr>
        <p:spPr>
          <a:xfrm>
            <a:off x="6832600" y="4662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443" name="Arrow">
            <a:extLst>
              <a:ext uri="{FF2B5EF4-FFF2-40B4-BE49-F238E27FC236}">
                <a16:creationId xmlns:a16="http://schemas.microsoft.com/office/drawing/2014/main" id="{C60C7658-3141-DF1A-F378-B7C12943195B}"/>
              </a:ext>
            </a:extLst>
          </p:cNvPr>
          <p:cNvSpPr/>
          <p:nvPr/>
        </p:nvSpPr>
        <p:spPr>
          <a:xfrm>
            <a:off x="6324600" y="4662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444" name="Arrow">
            <a:extLst>
              <a:ext uri="{FF2B5EF4-FFF2-40B4-BE49-F238E27FC236}">
                <a16:creationId xmlns:a16="http://schemas.microsoft.com/office/drawing/2014/main" id="{3690D991-9DE4-41EC-FBE3-C6532FC09299}"/>
              </a:ext>
            </a:extLst>
          </p:cNvPr>
          <p:cNvSpPr/>
          <p:nvPr/>
        </p:nvSpPr>
        <p:spPr>
          <a:xfrm>
            <a:off x="5816600" y="4662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grpSp>
        <p:nvGrpSpPr>
          <p:cNvPr id="34829" name="Group">
            <a:extLst>
              <a:ext uri="{FF2B5EF4-FFF2-40B4-BE49-F238E27FC236}">
                <a16:creationId xmlns:a16="http://schemas.microsoft.com/office/drawing/2014/main" id="{9B70C4AD-1DF6-770C-771F-AE074E2EBF6D}"/>
              </a:ext>
            </a:extLst>
          </p:cNvPr>
          <p:cNvGrpSpPr>
            <a:grpSpLocks/>
          </p:cNvGrpSpPr>
          <p:nvPr/>
        </p:nvGrpSpPr>
        <p:grpSpPr bwMode="auto">
          <a:xfrm>
            <a:off x="9874250" y="4621213"/>
            <a:ext cx="1625600" cy="1235075"/>
            <a:chOff x="0" y="12700"/>
            <a:chExt cx="1626195" cy="1234380"/>
          </a:xfrm>
        </p:grpSpPr>
        <p:sp>
          <p:nvSpPr>
            <p:cNvPr id="2445" name="Rectangle">
              <a:extLst>
                <a:ext uri="{FF2B5EF4-FFF2-40B4-BE49-F238E27FC236}">
                  <a16:creationId xmlns:a16="http://schemas.microsoft.com/office/drawing/2014/main" id="{816353E0-0BF8-D61F-1D4B-734C24164BE7}"/>
                </a:ext>
              </a:extLst>
            </p:cNvPr>
            <p:cNvSpPr/>
            <p:nvPr/>
          </p:nvSpPr>
          <p:spPr>
            <a:xfrm>
              <a:off x="0" y="12700"/>
              <a:ext cx="1626195" cy="204672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46" name="Rectangle">
              <a:extLst>
                <a:ext uri="{FF2B5EF4-FFF2-40B4-BE49-F238E27FC236}">
                  <a16:creationId xmlns:a16="http://schemas.microsoft.com/office/drawing/2014/main" id="{3DE4E0C5-FDFA-6C1F-05C1-22F04ABDF47D}"/>
                </a:ext>
              </a:extLst>
            </p:cNvPr>
            <p:cNvSpPr/>
            <p:nvPr/>
          </p:nvSpPr>
          <p:spPr>
            <a:xfrm>
              <a:off x="0" y="207852"/>
              <a:ext cx="1626195" cy="20467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47" name="Rectangle">
              <a:extLst>
                <a:ext uri="{FF2B5EF4-FFF2-40B4-BE49-F238E27FC236}">
                  <a16:creationId xmlns:a16="http://schemas.microsoft.com/office/drawing/2014/main" id="{2319939A-C36D-0123-C867-115381D9F7C6}"/>
                </a:ext>
              </a:extLst>
            </p:cNvPr>
            <p:cNvSpPr/>
            <p:nvPr/>
          </p:nvSpPr>
          <p:spPr>
            <a:xfrm>
              <a:off x="0" y="417284"/>
              <a:ext cx="1626195" cy="20467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48" name="Rectangle">
              <a:extLst>
                <a:ext uri="{FF2B5EF4-FFF2-40B4-BE49-F238E27FC236}">
                  <a16:creationId xmlns:a16="http://schemas.microsoft.com/office/drawing/2014/main" id="{8F900261-34E8-4579-9539-71ECFD5CE3B5}"/>
                </a:ext>
              </a:extLst>
            </p:cNvPr>
            <p:cNvSpPr/>
            <p:nvPr/>
          </p:nvSpPr>
          <p:spPr>
            <a:xfrm>
              <a:off x="0" y="625130"/>
              <a:ext cx="1626195" cy="204672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49" name="Rectangle">
              <a:extLst>
                <a:ext uri="{FF2B5EF4-FFF2-40B4-BE49-F238E27FC236}">
                  <a16:creationId xmlns:a16="http://schemas.microsoft.com/office/drawing/2014/main" id="{8F81BF28-948A-5D89-3984-5014132F02C5}"/>
                </a:ext>
              </a:extLst>
            </p:cNvPr>
            <p:cNvSpPr/>
            <p:nvPr/>
          </p:nvSpPr>
          <p:spPr>
            <a:xfrm>
              <a:off x="0" y="834562"/>
              <a:ext cx="1626195" cy="204672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50" name="Rectangle">
              <a:extLst>
                <a:ext uri="{FF2B5EF4-FFF2-40B4-BE49-F238E27FC236}">
                  <a16:creationId xmlns:a16="http://schemas.microsoft.com/office/drawing/2014/main" id="{4FCAA4BC-6AB1-7F1F-C530-05FB2285F4E4}"/>
                </a:ext>
              </a:extLst>
            </p:cNvPr>
            <p:cNvSpPr/>
            <p:nvPr/>
          </p:nvSpPr>
          <p:spPr>
            <a:xfrm>
              <a:off x="0" y="1042407"/>
              <a:ext cx="1626195" cy="20467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34830" name="Code">
            <a:extLst>
              <a:ext uri="{FF2B5EF4-FFF2-40B4-BE49-F238E27FC236}">
                <a16:creationId xmlns:a16="http://schemas.microsoft.com/office/drawing/2014/main" id="{D1B1B66D-2936-FDA4-A394-8A1E9026F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38481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34831" name="Data">
            <a:extLst>
              <a:ext uri="{FF2B5EF4-FFF2-40B4-BE49-F238E27FC236}">
                <a16:creationId xmlns:a16="http://schemas.microsoft.com/office/drawing/2014/main" id="{3517A8C7-4793-48F4-50AE-789B01C7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8481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34832" name="Group">
            <a:extLst>
              <a:ext uri="{FF2B5EF4-FFF2-40B4-BE49-F238E27FC236}">
                <a16:creationId xmlns:a16="http://schemas.microsoft.com/office/drawing/2014/main" id="{8C9B49FB-CFDC-894D-AA94-FD8044C37680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4332288"/>
            <a:ext cx="915988" cy="1630362"/>
            <a:chOff x="0" y="0"/>
            <a:chExt cx="915193" cy="1629767"/>
          </a:xfrm>
        </p:grpSpPr>
        <p:sp>
          <p:nvSpPr>
            <p:cNvPr id="2454" name="Rectangle">
              <a:extLst>
                <a:ext uri="{FF2B5EF4-FFF2-40B4-BE49-F238E27FC236}">
                  <a16:creationId xmlns:a16="http://schemas.microsoft.com/office/drawing/2014/main" id="{644E37AF-D113-3BB5-A57A-32107762D0F4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34860" name="Line Line" descr="Line Line">
              <a:extLst>
                <a:ext uri="{FF2B5EF4-FFF2-40B4-BE49-F238E27FC236}">
                  <a16:creationId xmlns:a16="http://schemas.microsoft.com/office/drawing/2014/main" id="{58E8A493-6D18-2B58-A4CD-B136D820DBA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61" name="Line Line" descr="Line Line">
              <a:extLst>
                <a:ext uri="{FF2B5EF4-FFF2-40B4-BE49-F238E27FC236}">
                  <a16:creationId xmlns:a16="http://schemas.microsoft.com/office/drawing/2014/main" id="{33205535-D8FC-5CAB-3228-552C5A61492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62" name="Line Line" descr="Line Line">
              <a:extLst>
                <a:ext uri="{FF2B5EF4-FFF2-40B4-BE49-F238E27FC236}">
                  <a16:creationId xmlns:a16="http://schemas.microsoft.com/office/drawing/2014/main" id="{4380615C-713E-9C26-9F78-DA3014EC5F3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63" name="Line Line" descr="Line Line">
              <a:extLst>
                <a:ext uri="{FF2B5EF4-FFF2-40B4-BE49-F238E27FC236}">
                  <a16:creationId xmlns:a16="http://schemas.microsoft.com/office/drawing/2014/main" id="{7A8B3B6D-26D0-0E8E-771E-32BF6B13E5D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64" name="Line Line" descr="Line Line">
              <a:extLst>
                <a:ext uri="{FF2B5EF4-FFF2-40B4-BE49-F238E27FC236}">
                  <a16:creationId xmlns:a16="http://schemas.microsoft.com/office/drawing/2014/main" id="{9167BBD4-E460-C9CD-2149-7F0AC0200B6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65" name="Line Line" descr="Line Line">
              <a:extLst>
                <a:ext uri="{FF2B5EF4-FFF2-40B4-BE49-F238E27FC236}">
                  <a16:creationId xmlns:a16="http://schemas.microsoft.com/office/drawing/2014/main" id="{310DEF06-CC1E-C1D3-E982-1FB598D662D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33" name="Group">
            <a:extLst>
              <a:ext uri="{FF2B5EF4-FFF2-40B4-BE49-F238E27FC236}">
                <a16:creationId xmlns:a16="http://schemas.microsoft.com/office/drawing/2014/main" id="{8067AFA2-3B01-C6F4-174A-C62306CFDF68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4332288"/>
            <a:ext cx="915988" cy="1630362"/>
            <a:chOff x="0" y="0"/>
            <a:chExt cx="915193" cy="1629767"/>
          </a:xfrm>
        </p:grpSpPr>
        <p:sp>
          <p:nvSpPr>
            <p:cNvPr id="2468" name="Rectangle">
              <a:extLst>
                <a:ext uri="{FF2B5EF4-FFF2-40B4-BE49-F238E27FC236}">
                  <a16:creationId xmlns:a16="http://schemas.microsoft.com/office/drawing/2014/main" id="{70A5AAA0-9D71-FE46-F293-F5AD44D3321A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69" name="Line">
              <a:extLst>
                <a:ext uri="{FF2B5EF4-FFF2-40B4-BE49-F238E27FC236}">
                  <a16:creationId xmlns:a16="http://schemas.microsoft.com/office/drawing/2014/main" id="{034B211E-F547-5608-2558-EF9AE7D9AC8C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70" name="Line">
              <a:extLst>
                <a:ext uri="{FF2B5EF4-FFF2-40B4-BE49-F238E27FC236}">
                  <a16:creationId xmlns:a16="http://schemas.microsoft.com/office/drawing/2014/main" id="{D09B42AF-09FD-111B-EE75-B46495AAD95F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71" name="Line">
              <a:extLst>
                <a:ext uri="{FF2B5EF4-FFF2-40B4-BE49-F238E27FC236}">
                  <a16:creationId xmlns:a16="http://schemas.microsoft.com/office/drawing/2014/main" id="{FDFD7562-BD31-5CC5-52D1-B6760EE25AD2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72" name="Line">
              <a:extLst>
                <a:ext uri="{FF2B5EF4-FFF2-40B4-BE49-F238E27FC236}">
                  <a16:creationId xmlns:a16="http://schemas.microsoft.com/office/drawing/2014/main" id="{40D05D9B-8B72-74A9-943D-9BB0291573BD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73" name="Line">
              <a:extLst>
                <a:ext uri="{FF2B5EF4-FFF2-40B4-BE49-F238E27FC236}">
                  <a16:creationId xmlns:a16="http://schemas.microsoft.com/office/drawing/2014/main" id="{D9EE73E9-EFF8-B50A-AE32-0AFB1D5BF859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74" name="Line">
              <a:extLst>
                <a:ext uri="{FF2B5EF4-FFF2-40B4-BE49-F238E27FC236}">
                  <a16:creationId xmlns:a16="http://schemas.microsoft.com/office/drawing/2014/main" id="{CA89DE34-90D9-F87C-B947-36A3A553FDAF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75" name="Line">
              <a:extLst>
                <a:ext uri="{FF2B5EF4-FFF2-40B4-BE49-F238E27FC236}">
                  <a16:creationId xmlns:a16="http://schemas.microsoft.com/office/drawing/2014/main" id="{23632C27-5C01-D1B2-57CC-ECE3CC98760A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76" name="Line">
              <a:extLst>
                <a:ext uri="{FF2B5EF4-FFF2-40B4-BE49-F238E27FC236}">
                  <a16:creationId xmlns:a16="http://schemas.microsoft.com/office/drawing/2014/main" id="{72B04D2C-5A55-D955-FE1E-200A1EF03C14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77" name="Line">
              <a:extLst>
                <a:ext uri="{FF2B5EF4-FFF2-40B4-BE49-F238E27FC236}">
                  <a16:creationId xmlns:a16="http://schemas.microsoft.com/office/drawing/2014/main" id="{7E52BB6C-FCA1-76B3-3C24-03CA8ECB495C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78" name="Line">
              <a:extLst>
                <a:ext uri="{FF2B5EF4-FFF2-40B4-BE49-F238E27FC236}">
                  <a16:creationId xmlns:a16="http://schemas.microsoft.com/office/drawing/2014/main" id="{57C750FE-59BB-FB33-DC0A-D8EF2350CA9E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79" name="Line">
              <a:extLst>
                <a:ext uri="{FF2B5EF4-FFF2-40B4-BE49-F238E27FC236}">
                  <a16:creationId xmlns:a16="http://schemas.microsoft.com/office/drawing/2014/main" id="{E4302AFE-29EA-C45E-E232-F1590ED45B66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80" name="Line">
              <a:extLst>
                <a:ext uri="{FF2B5EF4-FFF2-40B4-BE49-F238E27FC236}">
                  <a16:creationId xmlns:a16="http://schemas.microsoft.com/office/drawing/2014/main" id="{9CD8EABC-4FCE-FE03-C1B8-E46C4EE1C474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81" name="Line">
              <a:extLst>
                <a:ext uri="{FF2B5EF4-FFF2-40B4-BE49-F238E27FC236}">
                  <a16:creationId xmlns:a16="http://schemas.microsoft.com/office/drawing/2014/main" id="{28D5E1B2-4229-C863-BD5C-C92EE28DDDD4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82" name="Line">
              <a:extLst>
                <a:ext uri="{FF2B5EF4-FFF2-40B4-BE49-F238E27FC236}">
                  <a16:creationId xmlns:a16="http://schemas.microsoft.com/office/drawing/2014/main" id="{B1B389BB-1D41-9EB6-7A5A-A419E5FE6235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83" name="Line">
              <a:extLst>
                <a:ext uri="{FF2B5EF4-FFF2-40B4-BE49-F238E27FC236}">
                  <a16:creationId xmlns:a16="http://schemas.microsoft.com/office/drawing/2014/main" id="{515CF8AF-225E-3680-BACD-C631491896CF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84" name="Line">
              <a:extLst>
                <a:ext uri="{FF2B5EF4-FFF2-40B4-BE49-F238E27FC236}">
                  <a16:creationId xmlns:a16="http://schemas.microsoft.com/office/drawing/2014/main" id="{662E5976-115A-50E6-12CC-71194DE35805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485" name="Line">
              <a:extLst>
                <a:ext uri="{FF2B5EF4-FFF2-40B4-BE49-F238E27FC236}">
                  <a16:creationId xmlns:a16="http://schemas.microsoft.com/office/drawing/2014/main" id="{1A1819AD-9436-CEEA-07C7-821706A664B9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487" name="Rectangle">
            <a:extLst>
              <a:ext uri="{FF2B5EF4-FFF2-40B4-BE49-F238E27FC236}">
                <a16:creationId xmlns:a16="http://schemas.microsoft.com/office/drawing/2014/main" id="{582639EE-3F30-0334-8AEB-4577830342C7}"/>
              </a:ext>
            </a:extLst>
          </p:cNvPr>
          <p:cNvSpPr/>
          <p:nvPr/>
        </p:nvSpPr>
        <p:spPr>
          <a:xfrm>
            <a:off x="1308100" y="38481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488" name="Arrow">
            <a:extLst>
              <a:ext uri="{FF2B5EF4-FFF2-40B4-BE49-F238E27FC236}">
                <a16:creationId xmlns:a16="http://schemas.microsoft.com/office/drawing/2014/main" id="{60304969-ACBC-CD27-ABB6-98713A174832}"/>
              </a:ext>
            </a:extLst>
          </p:cNvPr>
          <p:cNvSpPr/>
          <p:nvPr/>
        </p:nvSpPr>
        <p:spPr>
          <a:xfrm>
            <a:off x="1041400" y="5334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4836" name="process 1 (Q)">
            <a:extLst>
              <a:ext uri="{FF2B5EF4-FFF2-40B4-BE49-F238E27FC236}">
                <a16:creationId xmlns:a16="http://schemas.microsoft.com/office/drawing/2014/main" id="{DC190401-EC8A-3375-57CC-C2992E905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34591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(Q)</a:t>
            </a:r>
          </a:p>
        </p:txBody>
      </p:sp>
      <p:sp>
        <p:nvSpPr>
          <p:cNvPr id="34837" name="on CPU">
            <a:extLst>
              <a:ext uri="{FF2B5EF4-FFF2-40B4-BE49-F238E27FC236}">
                <a16:creationId xmlns:a16="http://schemas.microsoft.com/office/drawing/2014/main" id="{9F79AE42-7449-A923-A475-6B664A944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6261100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on CPU</a:t>
            </a:r>
          </a:p>
        </p:txBody>
      </p:sp>
      <p:sp>
        <p:nvSpPr>
          <p:cNvPr id="2494" name="Connection Line">
            <a:extLst>
              <a:ext uri="{FF2B5EF4-FFF2-40B4-BE49-F238E27FC236}">
                <a16:creationId xmlns:a16="http://schemas.microsoft.com/office/drawing/2014/main" id="{BBBA2823-B420-FC6D-CF50-F85A8E67B5E0}"/>
              </a:ext>
            </a:extLst>
          </p:cNvPr>
          <p:cNvSpPr/>
          <p:nvPr/>
        </p:nvSpPr>
        <p:spPr>
          <a:xfrm>
            <a:off x="3328988" y="3043238"/>
            <a:ext cx="6648450" cy="118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extrusionOk="0">
                <a:moveTo>
                  <a:pt x="0" y="16223"/>
                </a:moveTo>
                <a:cubicBezTo>
                  <a:pt x="8213" y="-4589"/>
                  <a:pt x="15413" y="-5377"/>
                  <a:pt x="21600" y="1385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/>
          </a:p>
        </p:txBody>
      </p:sp>
      <p:sp>
        <p:nvSpPr>
          <p:cNvPr id="34839" name="limitation 1: need to move data back and forth to GPU">
            <a:extLst>
              <a:ext uri="{FF2B5EF4-FFF2-40B4-BE49-F238E27FC236}">
                <a16:creationId xmlns:a16="http://schemas.microsoft.com/office/drawing/2014/main" id="{30FB49E7-32D9-34CA-5844-501789A14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25" y="2376488"/>
            <a:ext cx="668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limitation 1: need to move data back and forth to GPU</a:t>
            </a:r>
          </a:p>
        </p:txBody>
      </p:sp>
      <p:sp>
        <p:nvSpPr>
          <p:cNvPr id="34840" name="limitation 2: execution of most cores in lock step">
            <a:extLst>
              <a:ext uri="{FF2B5EF4-FFF2-40B4-BE49-F238E27FC236}">
                <a16:creationId xmlns:a16="http://schemas.microsoft.com/office/drawing/2014/main" id="{B8FFD917-CA73-B29D-E828-2DDE35AAB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727700"/>
            <a:ext cx="32575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limitation 2: execution of most cores in lock step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PU Limitations">
            <a:extLst>
              <a:ext uri="{FF2B5EF4-FFF2-40B4-BE49-F238E27FC236}">
                <a16:creationId xmlns:a16="http://schemas.microsoft.com/office/drawing/2014/main" id="{65E89C7B-7270-2AA8-3EA2-0DC535549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958850"/>
            <a:ext cx="272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GPU Limitations</a:t>
            </a:r>
          </a:p>
        </p:txBody>
      </p:sp>
      <p:sp>
        <p:nvSpPr>
          <p:cNvPr id="35843" name="Code">
            <a:extLst>
              <a:ext uri="{FF2B5EF4-FFF2-40B4-BE49-F238E27FC236}">
                <a16:creationId xmlns:a16="http://schemas.microsoft.com/office/drawing/2014/main" id="{A972D948-BB77-B4FB-CFD4-51F52C3F5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700" y="3938588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35844" name="GPU Data">
            <a:extLst>
              <a:ext uri="{FF2B5EF4-FFF2-40B4-BE49-F238E27FC236}">
                <a16:creationId xmlns:a16="http://schemas.microsoft.com/office/drawing/2014/main" id="{0C4D1EA8-F7C4-8455-139D-03AEBF6D5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188" y="3938588"/>
            <a:ext cx="1363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GPU Data</a:t>
            </a:r>
          </a:p>
        </p:txBody>
      </p:sp>
      <p:grpSp>
        <p:nvGrpSpPr>
          <p:cNvPr id="35845" name="Group">
            <a:extLst>
              <a:ext uri="{FF2B5EF4-FFF2-40B4-BE49-F238E27FC236}">
                <a16:creationId xmlns:a16="http://schemas.microsoft.com/office/drawing/2014/main" id="{A22BACFD-D5F2-FF2E-F8C4-C886738E5395}"/>
              </a:ext>
            </a:extLst>
          </p:cNvPr>
          <p:cNvGrpSpPr>
            <a:grpSpLocks/>
          </p:cNvGrpSpPr>
          <p:nvPr/>
        </p:nvGrpSpPr>
        <p:grpSpPr bwMode="auto">
          <a:xfrm>
            <a:off x="8712200" y="4424363"/>
            <a:ext cx="915988" cy="1628775"/>
            <a:chOff x="0" y="0"/>
            <a:chExt cx="915193" cy="1629767"/>
          </a:xfrm>
        </p:grpSpPr>
        <p:sp>
          <p:nvSpPr>
            <p:cNvPr id="2499" name="Rectangle">
              <a:extLst>
                <a:ext uri="{FF2B5EF4-FFF2-40B4-BE49-F238E27FC236}">
                  <a16:creationId xmlns:a16="http://schemas.microsoft.com/office/drawing/2014/main" id="{75BBB3A4-7FC3-A45C-E8D3-6063662DC55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35915" name="Line Line" descr="Line Line">
              <a:extLst>
                <a:ext uri="{FF2B5EF4-FFF2-40B4-BE49-F238E27FC236}">
                  <a16:creationId xmlns:a16="http://schemas.microsoft.com/office/drawing/2014/main" id="{990B85D6-4628-C962-3234-D06DE0342C0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916" name="Line Line" descr="Line Line">
              <a:extLst>
                <a:ext uri="{FF2B5EF4-FFF2-40B4-BE49-F238E27FC236}">
                  <a16:creationId xmlns:a16="http://schemas.microsoft.com/office/drawing/2014/main" id="{0A2F4057-E309-4DC9-84B0-2352FBC2A92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917" name="Line Line" descr="Line Line">
              <a:extLst>
                <a:ext uri="{FF2B5EF4-FFF2-40B4-BE49-F238E27FC236}">
                  <a16:creationId xmlns:a16="http://schemas.microsoft.com/office/drawing/2014/main" id="{E1C91F56-68B0-B45D-3FBB-B626E24A360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918" name="Line Line" descr="Line Line">
              <a:extLst>
                <a:ext uri="{FF2B5EF4-FFF2-40B4-BE49-F238E27FC236}">
                  <a16:creationId xmlns:a16="http://schemas.microsoft.com/office/drawing/2014/main" id="{84C6D815-EDC0-5134-7BE3-1CB9471829F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919" name="Line Line" descr="Line Line">
              <a:extLst>
                <a:ext uri="{FF2B5EF4-FFF2-40B4-BE49-F238E27FC236}">
                  <a16:creationId xmlns:a16="http://schemas.microsoft.com/office/drawing/2014/main" id="{1F817F70-F61C-4800-02DD-6B38B17AA0B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920" name="Line Line" descr="Line Line">
              <a:extLst>
                <a:ext uri="{FF2B5EF4-FFF2-40B4-BE49-F238E27FC236}">
                  <a16:creationId xmlns:a16="http://schemas.microsoft.com/office/drawing/2014/main" id="{7B2687D2-225D-F2A8-D034-9675C96E94C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846" name="Group">
            <a:extLst>
              <a:ext uri="{FF2B5EF4-FFF2-40B4-BE49-F238E27FC236}">
                <a16:creationId xmlns:a16="http://schemas.microsoft.com/office/drawing/2014/main" id="{71AB53CE-9DA1-445F-7DFF-77909E13C901}"/>
              </a:ext>
            </a:extLst>
          </p:cNvPr>
          <p:cNvGrpSpPr>
            <a:grpSpLocks/>
          </p:cNvGrpSpPr>
          <p:nvPr/>
        </p:nvGrpSpPr>
        <p:grpSpPr bwMode="auto">
          <a:xfrm>
            <a:off x="9779000" y="4424363"/>
            <a:ext cx="1824038" cy="1628775"/>
            <a:chOff x="0" y="0"/>
            <a:chExt cx="1823392" cy="1629767"/>
          </a:xfrm>
        </p:grpSpPr>
        <p:sp>
          <p:nvSpPr>
            <p:cNvPr id="2513" name="Rectangle">
              <a:extLst>
                <a:ext uri="{FF2B5EF4-FFF2-40B4-BE49-F238E27FC236}">
                  <a16:creationId xmlns:a16="http://schemas.microsoft.com/office/drawing/2014/main" id="{96DB50C7-DFCD-FDF5-B0D3-44D2E5F818A3}"/>
                </a:ext>
              </a:extLst>
            </p:cNvPr>
            <p:cNvSpPr/>
            <p:nvPr/>
          </p:nvSpPr>
          <p:spPr>
            <a:xfrm>
              <a:off x="0" y="0"/>
              <a:ext cx="1823392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14" name="Line">
              <a:extLst>
                <a:ext uri="{FF2B5EF4-FFF2-40B4-BE49-F238E27FC236}">
                  <a16:creationId xmlns:a16="http://schemas.microsoft.com/office/drawing/2014/main" id="{576900C9-3963-0638-E465-7ED9A4D10A43}"/>
                </a:ext>
              </a:extLst>
            </p:cNvPr>
            <p:cNvSpPr/>
            <p:nvPr/>
          </p:nvSpPr>
          <p:spPr>
            <a:xfrm flipV="1">
              <a:off x="249150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15" name="Line">
              <a:extLst>
                <a:ext uri="{FF2B5EF4-FFF2-40B4-BE49-F238E27FC236}">
                  <a16:creationId xmlns:a16="http://schemas.microsoft.com/office/drawing/2014/main" id="{22ECD121-D689-8056-EACE-BCA769EED214}"/>
                </a:ext>
              </a:extLst>
            </p:cNvPr>
            <p:cNvSpPr/>
            <p:nvPr/>
          </p:nvSpPr>
          <p:spPr>
            <a:xfrm flipV="1">
              <a:off x="426887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16" name="Line">
              <a:extLst>
                <a:ext uri="{FF2B5EF4-FFF2-40B4-BE49-F238E27FC236}">
                  <a16:creationId xmlns:a16="http://schemas.microsoft.com/office/drawing/2014/main" id="{C15A0309-7B08-DB54-7FD7-1028D0EE9D3C}"/>
                </a:ext>
              </a:extLst>
            </p:cNvPr>
            <p:cNvSpPr/>
            <p:nvPr/>
          </p:nvSpPr>
          <p:spPr>
            <a:xfrm flipV="1">
              <a:off x="604624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17" name="Line">
              <a:extLst>
                <a:ext uri="{FF2B5EF4-FFF2-40B4-BE49-F238E27FC236}">
                  <a16:creationId xmlns:a16="http://schemas.microsoft.com/office/drawing/2014/main" id="{05CC98A4-7D94-4681-B097-EBB529DAED31}"/>
                </a:ext>
              </a:extLst>
            </p:cNvPr>
            <p:cNvSpPr/>
            <p:nvPr/>
          </p:nvSpPr>
          <p:spPr>
            <a:xfrm flipV="1">
              <a:off x="782361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18" name="Line">
              <a:extLst>
                <a:ext uri="{FF2B5EF4-FFF2-40B4-BE49-F238E27FC236}">
                  <a16:creationId xmlns:a16="http://schemas.microsoft.com/office/drawing/2014/main" id="{50339371-5DB2-3095-18BE-D1F276767A0F}"/>
                </a:ext>
              </a:extLst>
            </p:cNvPr>
            <p:cNvSpPr/>
            <p:nvPr/>
          </p:nvSpPr>
          <p:spPr>
            <a:xfrm flipV="1">
              <a:off x="960098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19" name="Line">
              <a:extLst>
                <a:ext uri="{FF2B5EF4-FFF2-40B4-BE49-F238E27FC236}">
                  <a16:creationId xmlns:a16="http://schemas.microsoft.com/office/drawing/2014/main" id="{723DF767-830D-3722-C742-CA69E9E2C67B}"/>
                </a:ext>
              </a:extLst>
            </p:cNvPr>
            <p:cNvSpPr/>
            <p:nvPr/>
          </p:nvSpPr>
          <p:spPr>
            <a:xfrm flipV="1">
              <a:off x="1137835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20" name="Line">
              <a:extLst>
                <a:ext uri="{FF2B5EF4-FFF2-40B4-BE49-F238E27FC236}">
                  <a16:creationId xmlns:a16="http://schemas.microsoft.com/office/drawing/2014/main" id="{7183D3C6-FF13-0606-D4FD-E5F958557336}"/>
                </a:ext>
              </a:extLst>
            </p:cNvPr>
            <p:cNvSpPr/>
            <p:nvPr/>
          </p:nvSpPr>
          <p:spPr>
            <a:xfrm flipV="1">
              <a:off x="1315572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21" name="Line">
              <a:extLst>
                <a:ext uri="{FF2B5EF4-FFF2-40B4-BE49-F238E27FC236}">
                  <a16:creationId xmlns:a16="http://schemas.microsoft.com/office/drawing/2014/main" id="{FA06C6F7-AD10-402E-6FC7-A0691E6C7D61}"/>
                </a:ext>
              </a:extLst>
            </p:cNvPr>
            <p:cNvSpPr/>
            <p:nvPr/>
          </p:nvSpPr>
          <p:spPr>
            <a:xfrm flipV="1">
              <a:off x="1493309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22" name="Line">
              <a:extLst>
                <a:ext uri="{FF2B5EF4-FFF2-40B4-BE49-F238E27FC236}">
                  <a16:creationId xmlns:a16="http://schemas.microsoft.com/office/drawing/2014/main" id="{24D37678-3BDC-CAA3-C6C2-8679670A5493}"/>
                </a:ext>
              </a:extLst>
            </p:cNvPr>
            <p:cNvSpPr/>
            <p:nvPr/>
          </p:nvSpPr>
          <p:spPr>
            <a:xfrm flipH="1" flipV="1">
              <a:off x="155520" y="316104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23" name="Line">
              <a:extLst>
                <a:ext uri="{FF2B5EF4-FFF2-40B4-BE49-F238E27FC236}">
                  <a16:creationId xmlns:a16="http://schemas.microsoft.com/office/drawing/2014/main" id="{725715BE-4B21-9300-C8D9-35E094CEB748}"/>
                </a:ext>
              </a:extLst>
            </p:cNvPr>
            <p:cNvSpPr/>
            <p:nvPr/>
          </p:nvSpPr>
          <p:spPr>
            <a:xfrm flipH="1" flipV="1">
              <a:off x="155520" y="441594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24" name="Line">
              <a:extLst>
                <a:ext uri="{FF2B5EF4-FFF2-40B4-BE49-F238E27FC236}">
                  <a16:creationId xmlns:a16="http://schemas.microsoft.com/office/drawing/2014/main" id="{2F89F676-9DBF-DF6F-413E-A078539D2D93}"/>
                </a:ext>
              </a:extLst>
            </p:cNvPr>
            <p:cNvSpPr/>
            <p:nvPr/>
          </p:nvSpPr>
          <p:spPr>
            <a:xfrm flipH="1" flipV="1">
              <a:off x="155520" y="568671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25" name="Line">
              <a:extLst>
                <a:ext uri="{FF2B5EF4-FFF2-40B4-BE49-F238E27FC236}">
                  <a16:creationId xmlns:a16="http://schemas.microsoft.com/office/drawing/2014/main" id="{AF3A5DD1-AD89-52B7-2245-6C494AD01A53}"/>
                </a:ext>
              </a:extLst>
            </p:cNvPr>
            <p:cNvSpPr/>
            <p:nvPr/>
          </p:nvSpPr>
          <p:spPr>
            <a:xfrm flipH="1" flipV="1">
              <a:off x="155520" y="695748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26" name="Line">
              <a:extLst>
                <a:ext uri="{FF2B5EF4-FFF2-40B4-BE49-F238E27FC236}">
                  <a16:creationId xmlns:a16="http://schemas.microsoft.com/office/drawing/2014/main" id="{887E5CBA-39D6-2535-9E97-2ABA13C388ED}"/>
                </a:ext>
              </a:extLst>
            </p:cNvPr>
            <p:cNvSpPr/>
            <p:nvPr/>
          </p:nvSpPr>
          <p:spPr>
            <a:xfrm flipH="1" flipV="1">
              <a:off x="155520" y="822826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27" name="Line">
              <a:extLst>
                <a:ext uri="{FF2B5EF4-FFF2-40B4-BE49-F238E27FC236}">
                  <a16:creationId xmlns:a16="http://schemas.microsoft.com/office/drawing/2014/main" id="{DB1D6B42-67DE-D09F-552F-A4C76E89EBC0}"/>
                </a:ext>
              </a:extLst>
            </p:cNvPr>
            <p:cNvSpPr/>
            <p:nvPr/>
          </p:nvSpPr>
          <p:spPr>
            <a:xfrm flipH="1" flipV="1">
              <a:off x="155520" y="949903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28" name="Line">
              <a:extLst>
                <a:ext uri="{FF2B5EF4-FFF2-40B4-BE49-F238E27FC236}">
                  <a16:creationId xmlns:a16="http://schemas.microsoft.com/office/drawing/2014/main" id="{DB0D0696-EDEE-AB0B-7511-90D597E8F3DC}"/>
                </a:ext>
              </a:extLst>
            </p:cNvPr>
            <p:cNvSpPr/>
            <p:nvPr/>
          </p:nvSpPr>
          <p:spPr>
            <a:xfrm flipH="1" flipV="1">
              <a:off x="155520" y="1076981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29" name="Line">
              <a:extLst>
                <a:ext uri="{FF2B5EF4-FFF2-40B4-BE49-F238E27FC236}">
                  <a16:creationId xmlns:a16="http://schemas.microsoft.com/office/drawing/2014/main" id="{5C771325-1899-CB1F-DFB3-F0823ECF86DE}"/>
                </a:ext>
              </a:extLst>
            </p:cNvPr>
            <p:cNvSpPr/>
            <p:nvPr/>
          </p:nvSpPr>
          <p:spPr>
            <a:xfrm flipH="1" flipV="1">
              <a:off x="155520" y="1204058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30" name="Line">
              <a:extLst>
                <a:ext uri="{FF2B5EF4-FFF2-40B4-BE49-F238E27FC236}">
                  <a16:creationId xmlns:a16="http://schemas.microsoft.com/office/drawing/2014/main" id="{DB9C75A3-7B56-D17B-A536-95E0CD209413}"/>
                </a:ext>
              </a:extLst>
            </p:cNvPr>
            <p:cNvSpPr/>
            <p:nvPr/>
          </p:nvSpPr>
          <p:spPr>
            <a:xfrm flipH="1" flipV="1">
              <a:off x="155520" y="1331135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532" name="Arrow">
            <a:extLst>
              <a:ext uri="{FF2B5EF4-FFF2-40B4-BE49-F238E27FC236}">
                <a16:creationId xmlns:a16="http://schemas.microsoft.com/office/drawing/2014/main" id="{D1B237DB-9992-9973-44F4-2962148B1E6C}"/>
              </a:ext>
            </a:extLst>
          </p:cNvPr>
          <p:cNvSpPr/>
          <p:nvPr/>
        </p:nvSpPr>
        <p:spPr>
          <a:xfrm>
            <a:off x="8356600" y="4916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533" name="Arrow">
            <a:extLst>
              <a:ext uri="{FF2B5EF4-FFF2-40B4-BE49-F238E27FC236}">
                <a16:creationId xmlns:a16="http://schemas.microsoft.com/office/drawing/2014/main" id="{36505942-EE51-9BAC-0D36-66DB901EE8E4}"/>
              </a:ext>
            </a:extLst>
          </p:cNvPr>
          <p:cNvSpPr/>
          <p:nvPr/>
        </p:nvSpPr>
        <p:spPr>
          <a:xfrm>
            <a:off x="7848600" y="4916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534" name="Arrow">
            <a:extLst>
              <a:ext uri="{FF2B5EF4-FFF2-40B4-BE49-F238E27FC236}">
                <a16:creationId xmlns:a16="http://schemas.microsoft.com/office/drawing/2014/main" id="{91B4997E-C340-7C38-7B82-12C0465A9119}"/>
              </a:ext>
            </a:extLst>
          </p:cNvPr>
          <p:cNvSpPr/>
          <p:nvPr/>
        </p:nvSpPr>
        <p:spPr>
          <a:xfrm>
            <a:off x="7340600" y="4916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535" name="Arrow">
            <a:extLst>
              <a:ext uri="{FF2B5EF4-FFF2-40B4-BE49-F238E27FC236}">
                <a16:creationId xmlns:a16="http://schemas.microsoft.com/office/drawing/2014/main" id="{80DB9281-F05F-377D-DB24-26C48A861178}"/>
              </a:ext>
            </a:extLst>
          </p:cNvPr>
          <p:cNvSpPr/>
          <p:nvPr/>
        </p:nvSpPr>
        <p:spPr>
          <a:xfrm>
            <a:off x="6832600" y="4916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536" name="Arrow">
            <a:extLst>
              <a:ext uri="{FF2B5EF4-FFF2-40B4-BE49-F238E27FC236}">
                <a16:creationId xmlns:a16="http://schemas.microsoft.com/office/drawing/2014/main" id="{89F1DC4D-F192-819A-D11B-200647ACFDD3}"/>
              </a:ext>
            </a:extLst>
          </p:cNvPr>
          <p:cNvSpPr/>
          <p:nvPr/>
        </p:nvSpPr>
        <p:spPr>
          <a:xfrm>
            <a:off x="6324600" y="4916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537" name="Arrow">
            <a:extLst>
              <a:ext uri="{FF2B5EF4-FFF2-40B4-BE49-F238E27FC236}">
                <a16:creationId xmlns:a16="http://schemas.microsoft.com/office/drawing/2014/main" id="{42A6DB24-1BF1-A3FD-10BC-C82D6A200CFE}"/>
              </a:ext>
            </a:extLst>
          </p:cNvPr>
          <p:cNvSpPr/>
          <p:nvPr/>
        </p:nvSpPr>
        <p:spPr>
          <a:xfrm>
            <a:off x="5816600" y="4916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grpSp>
        <p:nvGrpSpPr>
          <p:cNvPr id="35853" name="Group">
            <a:extLst>
              <a:ext uri="{FF2B5EF4-FFF2-40B4-BE49-F238E27FC236}">
                <a16:creationId xmlns:a16="http://schemas.microsoft.com/office/drawing/2014/main" id="{2C3BC5AE-3DC1-FF74-AD78-BCB50C7425E1}"/>
              </a:ext>
            </a:extLst>
          </p:cNvPr>
          <p:cNvGrpSpPr>
            <a:grpSpLocks/>
          </p:cNvGrpSpPr>
          <p:nvPr/>
        </p:nvGrpSpPr>
        <p:grpSpPr bwMode="auto">
          <a:xfrm>
            <a:off x="9874250" y="4621213"/>
            <a:ext cx="1625600" cy="1235075"/>
            <a:chOff x="0" y="12700"/>
            <a:chExt cx="1626195" cy="1234380"/>
          </a:xfrm>
        </p:grpSpPr>
        <p:sp>
          <p:nvSpPr>
            <p:cNvPr id="2538" name="Rectangle">
              <a:extLst>
                <a:ext uri="{FF2B5EF4-FFF2-40B4-BE49-F238E27FC236}">
                  <a16:creationId xmlns:a16="http://schemas.microsoft.com/office/drawing/2014/main" id="{016F580B-92AA-D928-7D40-597AE768A8CA}"/>
                </a:ext>
              </a:extLst>
            </p:cNvPr>
            <p:cNvSpPr/>
            <p:nvPr/>
          </p:nvSpPr>
          <p:spPr>
            <a:xfrm>
              <a:off x="0" y="12700"/>
              <a:ext cx="1626195" cy="204672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39" name="Rectangle">
              <a:extLst>
                <a:ext uri="{FF2B5EF4-FFF2-40B4-BE49-F238E27FC236}">
                  <a16:creationId xmlns:a16="http://schemas.microsoft.com/office/drawing/2014/main" id="{5094F88D-BA3F-8C46-1518-284CA2AF0F1E}"/>
                </a:ext>
              </a:extLst>
            </p:cNvPr>
            <p:cNvSpPr/>
            <p:nvPr/>
          </p:nvSpPr>
          <p:spPr>
            <a:xfrm>
              <a:off x="0" y="207852"/>
              <a:ext cx="1626195" cy="20467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40" name="Rectangle">
              <a:extLst>
                <a:ext uri="{FF2B5EF4-FFF2-40B4-BE49-F238E27FC236}">
                  <a16:creationId xmlns:a16="http://schemas.microsoft.com/office/drawing/2014/main" id="{5C9B2083-1949-3DEB-B0EB-41028A9B66EA}"/>
                </a:ext>
              </a:extLst>
            </p:cNvPr>
            <p:cNvSpPr/>
            <p:nvPr/>
          </p:nvSpPr>
          <p:spPr>
            <a:xfrm>
              <a:off x="0" y="417284"/>
              <a:ext cx="1626195" cy="20467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41" name="Rectangle">
              <a:extLst>
                <a:ext uri="{FF2B5EF4-FFF2-40B4-BE49-F238E27FC236}">
                  <a16:creationId xmlns:a16="http://schemas.microsoft.com/office/drawing/2014/main" id="{E062F057-BE0E-1094-7AD4-E3BDBA8CF6EC}"/>
                </a:ext>
              </a:extLst>
            </p:cNvPr>
            <p:cNvSpPr/>
            <p:nvPr/>
          </p:nvSpPr>
          <p:spPr>
            <a:xfrm>
              <a:off x="0" y="625130"/>
              <a:ext cx="1626195" cy="204672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42" name="Rectangle">
              <a:extLst>
                <a:ext uri="{FF2B5EF4-FFF2-40B4-BE49-F238E27FC236}">
                  <a16:creationId xmlns:a16="http://schemas.microsoft.com/office/drawing/2014/main" id="{C25928A0-1355-4F59-1B97-5736FD774B10}"/>
                </a:ext>
              </a:extLst>
            </p:cNvPr>
            <p:cNvSpPr/>
            <p:nvPr/>
          </p:nvSpPr>
          <p:spPr>
            <a:xfrm>
              <a:off x="0" y="834562"/>
              <a:ext cx="1626195" cy="204672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43" name="Rectangle">
              <a:extLst>
                <a:ext uri="{FF2B5EF4-FFF2-40B4-BE49-F238E27FC236}">
                  <a16:creationId xmlns:a16="http://schemas.microsoft.com/office/drawing/2014/main" id="{6AE1F52F-5F6E-3B5A-CB44-6783A3A8AEE0}"/>
                </a:ext>
              </a:extLst>
            </p:cNvPr>
            <p:cNvSpPr/>
            <p:nvPr/>
          </p:nvSpPr>
          <p:spPr>
            <a:xfrm>
              <a:off x="0" y="1042407"/>
              <a:ext cx="1626195" cy="20467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35854" name="Code">
            <a:extLst>
              <a:ext uri="{FF2B5EF4-FFF2-40B4-BE49-F238E27FC236}">
                <a16:creationId xmlns:a16="http://schemas.microsoft.com/office/drawing/2014/main" id="{0688E811-F0EE-8424-F124-8EA6D19F9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38481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35855" name="Data">
            <a:extLst>
              <a:ext uri="{FF2B5EF4-FFF2-40B4-BE49-F238E27FC236}">
                <a16:creationId xmlns:a16="http://schemas.microsoft.com/office/drawing/2014/main" id="{C1114691-2A6C-DA7D-4A4A-AA07A143D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8481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35856" name="Group">
            <a:extLst>
              <a:ext uri="{FF2B5EF4-FFF2-40B4-BE49-F238E27FC236}">
                <a16:creationId xmlns:a16="http://schemas.microsoft.com/office/drawing/2014/main" id="{F147A9BD-8569-913B-F07F-00E070F80E45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4332288"/>
            <a:ext cx="915988" cy="1630362"/>
            <a:chOff x="0" y="0"/>
            <a:chExt cx="915193" cy="1629767"/>
          </a:xfrm>
        </p:grpSpPr>
        <p:sp>
          <p:nvSpPr>
            <p:cNvPr id="2547" name="Rectangle">
              <a:extLst>
                <a:ext uri="{FF2B5EF4-FFF2-40B4-BE49-F238E27FC236}">
                  <a16:creationId xmlns:a16="http://schemas.microsoft.com/office/drawing/2014/main" id="{C8A106B6-54F6-E885-E26A-6EB8F375587D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35884" name="Line Line" descr="Line Line">
              <a:extLst>
                <a:ext uri="{FF2B5EF4-FFF2-40B4-BE49-F238E27FC236}">
                  <a16:creationId xmlns:a16="http://schemas.microsoft.com/office/drawing/2014/main" id="{A0CB4F2C-97E2-EFFE-51C1-0619D850246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85" name="Line Line" descr="Line Line">
              <a:extLst>
                <a:ext uri="{FF2B5EF4-FFF2-40B4-BE49-F238E27FC236}">
                  <a16:creationId xmlns:a16="http://schemas.microsoft.com/office/drawing/2014/main" id="{5002B190-D9E0-D958-9B11-0161865F11B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86" name="Line Line" descr="Line Line">
              <a:extLst>
                <a:ext uri="{FF2B5EF4-FFF2-40B4-BE49-F238E27FC236}">
                  <a16:creationId xmlns:a16="http://schemas.microsoft.com/office/drawing/2014/main" id="{0636F960-1623-8B6F-8D6A-214AC5E59EC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87" name="Line Line" descr="Line Line">
              <a:extLst>
                <a:ext uri="{FF2B5EF4-FFF2-40B4-BE49-F238E27FC236}">
                  <a16:creationId xmlns:a16="http://schemas.microsoft.com/office/drawing/2014/main" id="{528D17B4-5F9F-07CE-1FBE-4457475362A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88" name="Line Line" descr="Line Line">
              <a:extLst>
                <a:ext uri="{FF2B5EF4-FFF2-40B4-BE49-F238E27FC236}">
                  <a16:creationId xmlns:a16="http://schemas.microsoft.com/office/drawing/2014/main" id="{8718BC6A-13E2-28F6-A8F5-6D937626F06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89" name="Line Line" descr="Line Line">
              <a:extLst>
                <a:ext uri="{FF2B5EF4-FFF2-40B4-BE49-F238E27FC236}">
                  <a16:creationId xmlns:a16="http://schemas.microsoft.com/office/drawing/2014/main" id="{818134AD-E675-FC40-750F-277B94FB20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857" name="Group">
            <a:extLst>
              <a:ext uri="{FF2B5EF4-FFF2-40B4-BE49-F238E27FC236}">
                <a16:creationId xmlns:a16="http://schemas.microsoft.com/office/drawing/2014/main" id="{03EDC392-485B-C99F-7CA7-328C21C1E8D0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4332288"/>
            <a:ext cx="915988" cy="1630362"/>
            <a:chOff x="0" y="0"/>
            <a:chExt cx="915193" cy="1629767"/>
          </a:xfrm>
        </p:grpSpPr>
        <p:sp>
          <p:nvSpPr>
            <p:cNvPr id="2561" name="Rectangle">
              <a:extLst>
                <a:ext uri="{FF2B5EF4-FFF2-40B4-BE49-F238E27FC236}">
                  <a16:creationId xmlns:a16="http://schemas.microsoft.com/office/drawing/2014/main" id="{966E9F9A-A607-A24F-9E9A-55B0150BB8C8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62" name="Line">
              <a:extLst>
                <a:ext uri="{FF2B5EF4-FFF2-40B4-BE49-F238E27FC236}">
                  <a16:creationId xmlns:a16="http://schemas.microsoft.com/office/drawing/2014/main" id="{5ED0C0CF-3009-2222-A752-2E2C581D5208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63" name="Line">
              <a:extLst>
                <a:ext uri="{FF2B5EF4-FFF2-40B4-BE49-F238E27FC236}">
                  <a16:creationId xmlns:a16="http://schemas.microsoft.com/office/drawing/2014/main" id="{3AD74C80-199E-6751-73D4-36232A38195D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64" name="Line">
              <a:extLst>
                <a:ext uri="{FF2B5EF4-FFF2-40B4-BE49-F238E27FC236}">
                  <a16:creationId xmlns:a16="http://schemas.microsoft.com/office/drawing/2014/main" id="{86CC1112-5FD4-667F-F1D4-CEF7DA2D352F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65" name="Line">
              <a:extLst>
                <a:ext uri="{FF2B5EF4-FFF2-40B4-BE49-F238E27FC236}">
                  <a16:creationId xmlns:a16="http://schemas.microsoft.com/office/drawing/2014/main" id="{5F28269A-746F-4CB8-E8A5-CB3D02BFA3E9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66" name="Line">
              <a:extLst>
                <a:ext uri="{FF2B5EF4-FFF2-40B4-BE49-F238E27FC236}">
                  <a16:creationId xmlns:a16="http://schemas.microsoft.com/office/drawing/2014/main" id="{B7CC569D-20FD-5410-8881-8EE71A850FC3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67" name="Line">
              <a:extLst>
                <a:ext uri="{FF2B5EF4-FFF2-40B4-BE49-F238E27FC236}">
                  <a16:creationId xmlns:a16="http://schemas.microsoft.com/office/drawing/2014/main" id="{93190F3E-24E5-1ECC-F15D-52DAA91C285F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68" name="Line">
              <a:extLst>
                <a:ext uri="{FF2B5EF4-FFF2-40B4-BE49-F238E27FC236}">
                  <a16:creationId xmlns:a16="http://schemas.microsoft.com/office/drawing/2014/main" id="{1A3C14C4-EC28-DF83-5D7C-2CAC0B733315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69" name="Line">
              <a:extLst>
                <a:ext uri="{FF2B5EF4-FFF2-40B4-BE49-F238E27FC236}">
                  <a16:creationId xmlns:a16="http://schemas.microsoft.com/office/drawing/2014/main" id="{D862B938-607A-A43D-5D04-E4BB14F5AE2E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70" name="Line">
              <a:extLst>
                <a:ext uri="{FF2B5EF4-FFF2-40B4-BE49-F238E27FC236}">
                  <a16:creationId xmlns:a16="http://schemas.microsoft.com/office/drawing/2014/main" id="{49027B53-B583-98A5-E2FA-FAF0CA1A3D2F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71" name="Line">
              <a:extLst>
                <a:ext uri="{FF2B5EF4-FFF2-40B4-BE49-F238E27FC236}">
                  <a16:creationId xmlns:a16="http://schemas.microsoft.com/office/drawing/2014/main" id="{14DC74FF-56C0-D1E1-0C2C-D540B374E0BA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72" name="Line">
              <a:extLst>
                <a:ext uri="{FF2B5EF4-FFF2-40B4-BE49-F238E27FC236}">
                  <a16:creationId xmlns:a16="http://schemas.microsoft.com/office/drawing/2014/main" id="{128FEFB9-9D2C-82B3-B2C4-357603D2315C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73" name="Line">
              <a:extLst>
                <a:ext uri="{FF2B5EF4-FFF2-40B4-BE49-F238E27FC236}">
                  <a16:creationId xmlns:a16="http://schemas.microsoft.com/office/drawing/2014/main" id="{3FFF99EB-02BB-42CC-3364-63854208C4E7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74" name="Line">
              <a:extLst>
                <a:ext uri="{FF2B5EF4-FFF2-40B4-BE49-F238E27FC236}">
                  <a16:creationId xmlns:a16="http://schemas.microsoft.com/office/drawing/2014/main" id="{A857F225-B4AA-D1E8-1E54-F2C4C5F13C9B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75" name="Line">
              <a:extLst>
                <a:ext uri="{FF2B5EF4-FFF2-40B4-BE49-F238E27FC236}">
                  <a16:creationId xmlns:a16="http://schemas.microsoft.com/office/drawing/2014/main" id="{5983C114-C719-BFB4-39C7-28EB81C8092B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76" name="Line">
              <a:extLst>
                <a:ext uri="{FF2B5EF4-FFF2-40B4-BE49-F238E27FC236}">
                  <a16:creationId xmlns:a16="http://schemas.microsoft.com/office/drawing/2014/main" id="{1F30FEFD-BF39-CEFB-1AB5-B0A80E33E917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77" name="Line">
              <a:extLst>
                <a:ext uri="{FF2B5EF4-FFF2-40B4-BE49-F238E27FC236}">
                  <a16:creationId xmlns:a16="http://schemas.microsoft.com/office/drawing/2014/main" id="{FBF5AFBD-901A-4A85-743E-B822AC0E4A69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78" name="Line">
              <a:extLst>
                <a:ext uri="{FF2B5EF4-FFF2-40B4-BE49-F238E27FC236}">
                  <a16:creationId xmlns:a16="http://schemas.microsoft.com/office/drawing/2014/main" id="{ACD06775-3405-C2A8-8F9E-96B775703268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580" name="Rectangle">
            <a:extLst>
              <a:ext uri="{FF2B5EF4-FFF2-40B4-BE49-F238E27FC236}">
                <a16:creationId xmlns:a16="http://schemas.microsoft.com/office/drawing/2014/main" id="{09B64CF4-BFA8-82EA-91F0-FA5D9A670198}"/>
              </a:ext>
            </a:extLst>
          </p:cNvPr>
          <p:cNvSpPr/>
          <p:nvPr/>
        </p:nvSpPr>
        <p:spPr>
          <a:xfrm>
            <a:off x="1308100" y="38481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581" name="Arrow">
            <a:extLst>
              <a:ext uri="{FF2B5EF4-FFF2-40B4-BE49-F238E27FC236}">
                <a16:creationId xmlns:a16="http://schemas.microsoft.com/office/drawing/2014/main" id="{05CAC3CB-CC4D-2EA3-4263-3BC5C7E3A2AD}"/>
              </a:ext>
            </a:extLst>
          </p:cNvPr>
          <p:cNvSpPr/>
          <p:nvPr/>
        </p:nvSpPr>
        <p:spPr>
          <a:xfrm>
            <a:off x="1041400" y="5334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5860" name="process 1 (Q)">
            <a:extLst>
              <a:ext uri="{FF2B5EF4-FFF2-40B4-BE49-F238E27FC236}">
                <a16:creationId xmlns:a16="http://schemas.microsoft.com/office/drawing/2014/main" id="{37AE49F0-BC24-A648-B552-E93C12F0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34591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(Q)</a:t>
            </a:r>
          </a:p>
        </p:txBody>
      </p:sp>
      <p:sp>
        <p:nvSpPr>
          <p:cNvPr id="35861" name="on CPU">
            <a:extLst>
              <a:ext uri="{FF2B5EF4-FFF2-40B4-BE49-F238E27FC236}">
                <a16:creationId xmlns:a16="http://schemas.microsoft.com/office/drawing/2014/main" id="{CD645011-26A9-D8EA-CDC5-25669E08B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6261100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on CPU</a:t>
            </a:r>
          </a:p>
        </p:txBody>
      </p:sp>
      <p:sp>
        <p:nvSpPr>
          <p:cNvPr id="2587" name="Connection Line">
            <a:extLst>
              <a:ext uri="{FF2B5EF4-FFF2-40B4-BE49-F238E27FC236}">
                <a16:creationId xmlns:a16="http://schemas.microsoft.com/office/drawing/2014/main" id="{AD1A854B-0416-7C54-EE92-7547836E7645}"/>
              </a:ext>
            </a:extLst>
          </p:cNvPr>
          <p:cNvSpPr/>
          <p:nvPr/>
        </p:nvSpPr>
        <p:spPr>
          <a:xfrm>
            <a:off x="3328988" y="3043238"/>
            <a:ext cx="6648450" cy="118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extrusionOk="0">
                <a:moveTo>
                  <a:pt x="0" y="16223"/>
                </a:moveTo>
                <a:cubicBezTo>
                  <a:pt x="8213" y="-4589"/>
                  <a:pt x="15413" y="-5377"/>
                  <a:pt x="21600" y="1385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/>
          </a:p>
        </p:txBody>
      </p:sp>
      <p:sp>
        <p:nvSpPr>
          <p:cNvPr id="35863" name="limitation 1: need to move data back and forth to GPU">
            <a:extLst>
              <a:ext uri="{FF2B5EF4-FFF2-40B4-BE49-F238E27FC236}">
                <a16:creationId xmlns:a16="http://schemas.microsoft.com/office/drawing/2014/main" id="{F727CE62-6FC5-CB69-3CB9-FABB8FD77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25" y="2376488"/>
            <a:ext cx="668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limitation 1: need to move data back and forth to GPU</a:t>
            </a:r>
          </a:p>
        </p:txBody>
      </p:sp>
      <p:sp>
        <p:nvSpPr>
          <p:cNvPr id="35864" name="limitation 2: execution of most cores in lock step">
            <a:extLst>
              <a:ext uri="{FF2B5EF4-FFF2-40B4-BE49-F238E27FC236}">
                <a16:creationId xmlns:a16="http://schemas.microsoft.com/office/drawing/2014/main" id="{9D4FA703-57B2-6BC9-9F45-B40DE4EB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727700"/>
            <a:ext cx="32575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limitation 2: execution of most cores in lock step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PU Limitations">
            <a:extLst>
              <a:ext uri="{FF2B5EF4-FFF2-40B4-BE49-F238E27FC236}">
                <a16:creationId xmlns:a16="http://schemas.microsoft.com/office/drawing/2014/main" id="{841C6472-9D5E-1C69-827B-BB8718427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958850"/>
            <a:ext cx="272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GPU Limitations</a:t>
            </a:r>
          </a:p>
        </p:txBody>
      </p:sp>
      <p:sp>
        <p:nvSpPr>
          <p:cNvPr id="36867" name="Code">
            <a:extLst>
              <a:ext uri="{FF2B5EF4-FFF2-40B4-BE49-F238E27FC236}">
                <a16:creationId xmlns:a16="http://schemas.microsoft.com/office/drawing/2014/main" id="{348C6EDA-991D-30B8-5DB0-068556660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700" y="3938588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36868" name="GPU Data">
            <a:extLst>
              <a:ext uri="{FF2B5EF4-FFF2-40B4-BE49-F238E27FC236}">
                <a16:creationId xmlns:a16="http://schemas.microsoft.com/office/drawing/2014/main" id="{516F45DB-925F-8959-17F3-0A63BFD2C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188" y="3938588"/>
            <a:ext cx="1363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GPU Data</a:t>
            </a:r>
          </a:p>
        </p:txBody>
      </p:sp>
      <p:grpSp>
        <p:nvGrpSpPr>
          <p:cNvPr id="36869" name="Group">
            <a:extLst>
              <a:ext uri="{FF2B5EF4-FFF2-40B4-BE49-F238E27FC236}">
                <a16:creationId xmlns:a16="http://schemas.microsoft.com/office/drawing/2014/main" id="{E2CA80BE-D775-4DAD-126B-FB7F64A7AA68}"/>
              </a:ext>
            </a:extLst>
          </p:cNvPr>
          <p:cNvGrpSpPr>
            <a:grpSpLocks/>
          </p:cNvGrpSpPr>
          <p:nvPr/>
        </p:nvGrpSpPr>
        <p:grpSpPr bwMode="auto">
          <a:xfrm>
            <a:off x="8712200" y="4424363"/>
            <a:ext cx="915988" cy="1628775"/>
            <a:chOff x="0" y="0"/>
            <a:chExt cx="915193" cy="1629767"/>
          </a:xfrm>
        </p:grpSpPr>
        <p:sp>
          <p:nvSpPr>
            <p:cNvPr id="2592" name="Rectangle">
              <a:extLst>
                <a:ext uri="{FF2B5EF4-FFF2-40B4-BE49-F238E27FC236}">
                  <a16:creationId xmlns:a16="http://schemas.microsoft.com/office/drawing/2014/main" id="{7FEB4165-7F42-E6DD-7440-801B8A975A5C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36942" name="Line Line" descr="Line Line">
              <a:extLst>
                <a:ext uri="{FF2B5EF4-FFF2-40B4-BE49-F238E27FC236}">
                  <a16:creationId xmlns:a16="http://schemas.microsoft.com/office/drawing/2014/main" id="{1965918E-9AB4-E0CC-96A1-7C46A60F006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43" name="Line Line" descr="Line Line">
              <a:extLst>
                <a:ext uri="{FF2B5EF4-FFF2-40B4-BE49-F238E27FC236}">
                  <a16:creationId xmlns:a16="http://schemas.microsoft.com/office/drawing/2014/main" id="{8C0FE82D-6D62-1573-3CE8-C5A13061E43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44" name="Line Line" descr="Line Line">
              <a:extLst>
                <a:ext uri="{FF2B5EF4-FFF2-40B4-BE49-F238E27FC236}">
                  <a16:creationId xmlns:a16="http://schemas.microsoft.com/office/drawing/2014/main" id="{8AAD0532-92B1-F89A-6F4F-0637D7D4FD5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45" name="Line Line" descr="Line Line">
              <a:extLst>
                <a:ext uri="{FF2B5EF4-FFF2-40B4-BE49-F238E27FC236}">
                  <a16:creationId xmlns:a16="http://schemas.microsoft.com/office/drawing/2014/main" id="{CBBE5292-73E5-46FB-574E-EBD22841E60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46" name="Line Line" descr="Line Line">
              <a:extLst>
                <a:ext uri="{FF2B5EF4-FFF2-40B4-BE49-F238E27FC236}">
                  <a16:creationId xmlns:a16="http://schemas.microsoft.com/office/drawing/2014/main" id="{D7F24BD6-C8F0-7C71-4A85-99B58B6CDED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47" name="Line Line" descr="Line Line">
              <a:extLst>
                <a:ext uri="{FF2B5EF4-FFF2-40B4-BE49-F238E27FC236}">
                  <a16:creationId xmlns:a16="http://schemas.microsoft.com/office/drawing/2014/main" id="{E026CCE7-C4D9-9E3B-A653-AB2B36C49D8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70" name="Group">
            <a:extLst>
              <a:ext uri="{FF2B5EF4-FFF2-40B4-BE49-F238E27FC236}">
                <a16:creationId xmlns:a16="http://schemas.microsoft.com/office/drawing/2014/main" id="{F1287518-636F-2ACC-BC32-9FCB5ACEC3B9}"/>
              </a:ext>
            </a:extLst>
          </p:cNvPr>
          <p:cNvGrpSpPr>
            <a:grpSpLocks/>
          </p:cNvGrpSpPr>
          <p:nvPr/>
        </p:nvGrpSpPr>
        <p:grpSpPr bwMode="auto">
          <a:xfrm>
            <a:off x="9779000" y="4424363"/>
            <a:ext cx="1824038" cy="1628775"/>
            <a:chOff x="0" y="0"/>
            <a:chExt cx="1823392" cy="1629767"/>
          </a:xfrm>
        </p:grpSpPr>
        <p:sp>
          <p:nvSpPr>
            <p:cNvPr id="2606" name="Rectangle">
              <a:extLst>
                <a:ext uri="{FF2B5EF4-FFF2-40B4-BE49-F238E27FC236}">
                  <a16:creationId xmlns:a16="http://schemas.microsoft.com/office/drawing/2014/main" id="{BDF8DEB3-2932-7636-13D9-051C4CF33C89}"/>
                </a:ext>
              </a:extLst>
            </p:cNvPr>
            <p:cNvSpPr/>
            <p:nvPr/>
          </p:nvSpPr>
          <p:spPr>
            <a:xfrm>
              <a:off x="0" y="0"/>
              <a:ext cx="1823392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07" name="Line">
              <a:extLst>
                <a:ext uri="{FF2B5EF4-FFF2-40B4-BE49-F238E27FC236}">
                  <a16:creationId xmlns:a16="http://schemas.microsoft.com/office/drawing/2014/main" id="{BE1E334D-9B85-1D91-AE1C-2BB20EC073A7}"/>
                </a:ext>
              </a:extLst>
            </p:cNvPr>
            <p:cNvSpPr/>
            <p:nvPr/>
          </p:nvSpPr>
          <p:spPr>
            <a:xfrm flipV="1">
              <a:off x="249150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08" name="Line">
              <a:extLst>
                <a:ext uri="{FF2B5EF4-FFF2-40B4-BE49-F238E27FC236}">
                  <a16:creationId xmlns:a16="http://schemas.microsoft.com/office/drawing/2014/main" id="{60772526-7F18-FF78-B272-B029846E8EE7}"/>
                </a:ext>
              </a:extLst>
            </p:cNvPr>
            <p:cNvSpPr/>
            <p:nvPr/>
          </p:nvSpPr>
          <p:spPr>
            <a:xfrm flipV="1">
              <a:off x="426887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09" name="Line">
              <a:extLst>
                <a:ext uri="{FF2B5EF4-FFF2-40B4-BE49-F238E27FC236}">
                  <a16:creationId xmlns:a16="http://schemas.microsoft.com/office/drawing/2014/main" id="{8DC22AC2-3CC0-F4C0-CB84-C196DA5688CA}"/>
                </a:ext>
              </a:extLst>
            </p:cNvPr>
            <p:cNvSpPr/>
            <p:nvPr/>
          </p:nvSpPr>
          <p:spPr>
            <a:xfrm flipV="1">
              <a:off x="604624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10" name="Line">
              <a:extLst>
                <a:ext uri="{FF2B5EF4-FFF2-40B4-BE49-F238E27FC236}">
                  <a16:creationId xmlns:a16="http://schemas.microsoft.com/office/drawing/2014/main" id="{E928B8E7-E51D-9FF9-4F75-6445D5BFFFC3}"/>
                </a:ext>
              </a:extLst>
            </p:cNvPr>
            <p:cNvSpPr/>
            <p:nvPr/>
          </p:nvSpPr>
          <p:spPr>
            <a:xfrm flipV="1">
              <a:off x="782361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11" name="Line">
              <a:extLst>
                <a:ext uri="{FF2B5EF4-FFF2-40B4-BE49-F238E27FC236}">
                  <a16:creationId xmlns:a16="http://schemas.microsoft.com/office/drawing/2014/main" id="{2AB43ACC-ABD4-631D-C0C0-3E63D5B4E92F}"/>
                </a:ext>
              </a:extLst>
            </p:cNvPr>
            <p:cNvSpPr/>
            <p:nvPr/>
          </p:nvSpPr>
          <p:spPr>
            <a:xfrm flipV="1">
              <a:off x="960098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12" name="Line">
              <a:extLst>
                <a:ext uri="{FF2B5EF4-FFF2-40B4-BE49-F238E27FC236}">
                  <a16:creationId xmlns:a16="http://schemas.microsoft.com/office/drawing/2014/main" id="{74ADC2B4-D70B-E061-39EB-D480FE2935DF}"/>
                </a:ext>
              </a:extLst>
            </p:cNvPr>
            <p:cNvSpPr/>
            <p:nvPr/>
          </p:nvSpPr>
          <p:spPr>
            <a:xfrm flipV="1">
              <a:off x="1137835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13" name="Line">
              <a:extLst>
                <a:ext uri="{FF2B5EF4-FFF2-40B4-BE49-F238E27FC236}">
                  <a16:creationId xmlns:a16="http://schemas.microsoft.com/office/drawing/2014/main" id="{A7F1DF1D-DEBD-0CC5-1633-FF3B793913E0}"/>
                </a:ext>
              </a:extLst>
            </p:cNvPr>
            <p:cNvSpPr/>
            <p:nvPr/>
          </p:nvSpPr>
          <p:spPr>
            <a:xfrm flipV="1">
              <a:off x="1315572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14" name="Line">
              <a:extLst>
                <a:ext uri="{FF2B5EF4-FFF2-40B4-BE49-F238E27FC236}">
                  <a16:creationId xmlns:a16="http://schemas.microsoft.com/office/drawing/2014/main" id="{D177BC9F-E580-369E-8ADC-F8BB2B94A7FC}"/>
                </a:ext>
              </a:extLst>
            </p:cNvPr>
            <p:cNvSpPr/>
            <p:nvPr/>
          </p:nvSpPr>
          <p:spPr>
            <a:xfrm flipV="1">
              <a:off x="1493309" y="179496"/>
              <a:ext cx="0" cy="1270773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15" name="Line">
              <a:extLst>
                <a:ext uri="{FF2B5EF4-FFF2-40B4-BE49-F238E27FC236}">
                  <a16:creationId xmlns:a16="http://schemas.microsoft.com/office/drawing/2014/main" id="{757C135B-CADE-5BA8-1E0E-24310D07C961}"/>
                </a:ext>
              </a:extLst>
            </p:cNvPr>
            <p:cNvSpPr/>
            <p:nvPr/>
          </p:nvSpPr>
          <p:spPr>
            <a:xfrm flipH="1" flipV="1">
              <a:off x="155520" y="316104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16" name="Line">
              <a:extLst>
                <a:ext uri="{FF2B5EF4-FFF2-40B4-BE49-F238E27FC236}">
                  <a16:creationId xmlns:a16="http://schemas.microsoft.com/office/drawing/2014/main" id="{7ED80DA6-0299-46D6-E81C-4D9CAC06117D}"/>
                </a:ext>
              </a:extLst>
            </p:cNvPr>
            <p:cNvSpPr/>
            <p:nvPr/>
          </p:nvSpPr>
          <p:spPr>
            <a:xfrm flipH="1" flipV="1">
              <a:off x="155520" y="441594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17" name="Line">
              <a:extLst>
                <a:ext uri="{FF2B5EF4-FFF2-40B4-BE49-F238E27FC236}">
                  <a16:creationId xmlns:a16="http://schemas.microsoft.com/office/drawing/2014/main" id="{822A5CC5-74EB-B5B7-AD6E-0164236E7565}"/>
                </a:ext>
              </a:extLst>
            </p:cNvPr>
            <p:cNvSpPr/>
            <p:nvPr/>
          </p:nvSpPr>
          <p:spPr>
            <a:xfrm flipH="1" flipV="1">
              <a:off x="155520" y="568671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18" name="Line">
              <a:extLst>
                <a:ext uri="{FF2B5EF4-FFF2-40B4-BE49-F238E27FC236}">
                  <a16:creationId xmlns:a16="http://schemas.microsoft.com/office/drawing/2014/main" id="{8B806709-A78B-1316-6D61-A12537B78538}"/>
                </a:ext>
              </a:extLst>
            </p:cNvPr>
            <p:cNvSpPr/>
            <p:nvPr/>
          </p:nvSpPr>
          <p:spPr>
            <a:xfrm flipH="1" flipV="1">
              <a:off x="155520" y="695748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19" name="Line">
              <a:extLst>
                <a:ext uri="{FF2B5EF4-FFF2-40B4-BE49-F238E27FC236}">
                  <a16:creationId xmlns:a16="http://schemas.microsoft.com/office/drawing/2014/main" id="{69E83848-0965-7817-A7FD-7D72B6245598}"/>
                </a:ext>
              </a:extLst>
            </p:cNvPr>
            <p:cNvSpPr/>
            <p:nvPr/>
          </p:nvSpPr>
          <p:spPr>
            <a:xfrm flipH="1" flipV="1">
              <a:off x="155520" y="822826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20" name="Line">
              <a:extLst>
                <a:ext uri="{FF2B5EF4-FFF2-40B4-BE49-F238E27FC236}">
                  <a16:creationId xmlns:a16="http://schemas.microsoft.com/office/drawing/2014/main" id="{B75C0575-0E01-E60E-3133-63ECF89BB710}"/>
                </a:ext>
              </a:extLst>
            </p:cNvPr>
            <p:cNvSpPr/>
            <p:nvPr/>
          </p:nvSpPr>
          <p:spPr>
            <a:xfrm flipH="1" flipV="1">
              <a:off x="155520" y="949903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21" name="Line">
              <a:extLst>
                <a:ext uri="{FF2B5EF4-FFF2-40B4-BE49-F238E27FC236}">
                  <a16:creationId xmlns:a16="http://schemas.microsoft.com/office/drawing/2014/main" id="{CC5A5A90-4ACD-329A-5420-340387DCEE75}"/>
                </a:ext>
              </a:extLst>
            </p:cNvPr>
            <p:cNvSpPr/>
            <p:nvPr/>
          </p:nvSpPr>
          <p:spPr>
            <a:xfrm flipH="1" flipV="1">
              <a:off x="155520" y="1076981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22" name="Line">
              <a:extLst>
                <a:ext uri="{FF2B5EF4-FFF2-40B4-BE49-F238E27FC236}">
                  <a16:creationId xmlns:a16="http://schemas.microsoft.com/office/drawing/2014/main" id="{1A9E32BD-A9E6-0176-56B4-F67ACD2DB0E7}"/>
                </a:ext>
              </a:extLst>
            </p:cNvPr>
            <p:cNvSpPr/>
            <p:nvPr/>
          </p:nvSpPr>
          <p:spPr>
            <a:xfrm flipH="1" flipV="1">
              <a:off x="155520" y="1204058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23" name="Line">
              <a:extLst>
                <a:ext uri="{FF2B5EF4-FFF2-40B4-BE49-F238E27FC236}">
                  <a16:creationId xmlns:a16="http://schemas.microsoft.com/office/drawing/2014/main" id="{A7FBCE7E-CF1C-0C23-A84C-7D69F72538C6}"/>
                </a:ext>
              </a:extLst>
            </p:cNvPr>
            <p:cNvSpPr/>
            <p:nvPr/>
          </p:nvSpPr>
          <p:spPr>
            <a:xfrm flipH="1" flipV="1">
              <a:off x="155520" y="1331135"/>
              <a:ext cx="1512352" cy="0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625" name="Arrow">
            <a:extLst>
              <a:ext uri="{FF2B5EF4-FFF2-40B4-BE49-F238E27FC236}">
                <a16:creationId xmlns:a16="http://schemas.microsoft.com/office/drawing/2014/main" id="{63A64017-C2A7-B1D0-15B9-1C8D4AF523D4}"/>
              </a:ext>
            </a:extLst>
          </p:cNvPr>
          <p:cNvSpPr/>
          <p:nvPr/>
        </p:nvSpPr>
        <p:spPr>
          <a:xfrm>
            <a:off x="8356600" y="4916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26" name="Arrow">
            <a:extLst>
              <a:ext uri="{FF2B5EF4-FFF2-40B4-BE49-F238E27FC236}">
                <a16:creationId xmlns:a16="http://schemas.microsoft.com/office/drawing/2014/main" id="{1F4A1C88-7712-8E08-09DF-1B3AABCB4594}"/>
              </a:ext>
            </a:extLst>
          </p:cNvPr>
          <p:cNvSpPr/>
          <p:nvPr/>
        </p:nvSpPr>
        <p:spPr>
          <a:xfrm>
            <a:off x="7848600" y="4916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27" name="Arrow">
            <a:extLst>
              <a:ext uri="{FF2B5EF4-FFF2-40B4-BE49-F238E27FC236}">
                <a16:creationId xmlns:a16="http://schemas.microsoft.com/office/drawing/2014/main" id="{46C281D9-637B-92A5-2E50-0D3780340B23}"/>
              </a:ext>
            </a:extLst>
          </p:cNvPr>
          <p:cNvSpPr/>
          <p:nvPr/>
        </p:nvSpPr>
        <p:spPr>
          <a:xfrm>
            <a:off x="7340600" y="4916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28" name="Arrow">
            <a:extLst>
              <a:ext uri="{FF2B5EF4-FFF2-40B4-BE49-F238E27FC236}">
                <a16:creationId xmlns:a16="http://schemas.microsoft.com/office/drawing/2014/main" id="{2500C0CA-B93B-913A-6BA5-DE97997DA4DF}"/>
              </a:ext>
            </a:extLst>
          </p:cNvPr>
          <p:cNvSpPr/>
          <p:nvPr/>
        </p:nvSpPr>
        <p:spPr>
          <a:xfrm>
            <a:off x="6832600" y="4916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29" name="Arrow">
            <a:extLst>
              <a:ext uri="{FF2B5EF4-FFF2-40B4-BE49-F238E27FC236}">
                <a16:creationId xmlns:a16="http://schemas.microsoft.com/office/drawing/2014/main" id="{853057BB-1381-4351-7268-DA1234860CD1}"/>
              </a:ext>
            </a:extLst>
          </p:cNvPr>
          <p:cNvSpPr/>
          <p:nvPr/>
        </p:nvSpPr>
        <p:spPr>
          <a:xfrm>
            <a:off x="6324600" y="4916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30" name="Arrow">
            <a:extLst>
              <a:ext uri="{FF2B5EF4-FFF2-40B4-BE49-F238E27FC236}">
                <a16:creationId xmlns:a16="http://schemas.microsoft.com/office/drawing/2014/main" id="{732CB966-BA99-B3D4-4BEA-109882E228AC}"/>
              </a:ext>
            </a:extLst>
          </p:cNvPr>
          <p:cNvSpPr/>
          <p:nvPr/>
        </p:nvSpPr>
        <p:spPr>
          <a:xfrm>
            <a:off x="5816600" y="4916488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grpSp>
        <p:nvGrpSpPr>
          <p:cNvPr id="36877" name="Group">
            <a:extLst>
              <a:ext uri="{FF2B5EF4-FFF2-40B4-BE49-F238E27FC236}">
                <a16:creationId xmlns:a16="http://schemas.microsoft.com/office/drawing/2014/main" id="{47F3A3C5-F2D5-5676-DAF6-9382C0724B0D}"/>
              </a:ext>
            </a:extLst>
          </p:cNvPr>
          <p:cNvGrpSpPr>
            <a:grpSpLocks/>
          </p:cNvGrpSpPr>
          <p:nvPr/>
        </p:nvGrpSpPr>
        <p:grpSpPr bwMode="auto">
          <a:xfrm>
            <a:off x="9874250" y="4621213"/>
            <a:ext cx="1625600" cy="1235075"/>
            <a:chOff x="0" y="12700"/>
            <a:chExt cx="1626195" cy="1234380"/>
          </a:xfrm>
        </p:grpSpPr>
        <p:sp>
          <p:nvSpPr>
            <p:cNvPr id="2631" name="Rectangle">
              <a:extLst>
                <a:ext uri="{FF2B5EF4-FFF2-40B4-BE49-F238E27FC236}">
                  <a16:creationId xmlns:a16="http://schemas.microsoft.com/office/drawing/2014/main" id="{C06F1037-838F-EF05-0B39-2AD18D1D1A54}"/>
                </a:ext>
              </a:extLst>
            </p:cNvPr>
            <p:cNvSpPr/>
            <p:nvPr/>
          </p:nvSpPr>
          <p:spPr>
            <a:xfrm>
              <a:off x="0" y="12700"/>
              <a:ext cx="1626195" cy="204672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32" name="Rectangle">
              <a:extLst>
                <a:ext uri="{FF2B5EF4-FFF2-40B4-BE49-F238E27FC236}">
                  <a16:creationId xmlns:a16="http://schemas.microsoft.com/office/drawing/2014/main" id="{3F049FEE-63ED-A9AF-DD95-5531AF24254B}"/>
                </a:ext>
              </a:extLst>
            </p:cNvPr>
            <p:cNvSpPr/>
            <p:nvPr/>
          </p:nvSpPr>
          <p:spPr>
            <a:xfrm>
              <a:off x="0" y="207852"/>
              <a:ext cx="1626195" cy="20467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33" name="Rectangle">
              <a:extLst>
                <a:ext uri="{FF2B5EF4-FFF2-40B4-BE49-F238E27FC236}">
                  <a16:creationId xmlns:a16="http://schemas.microsoft.com/office/drawing/2014/main" id="{3CFDF0EA-EDBB-C3B5-23DB-86C936A98FC3}"/>
                </a:ext>
              </a:extLst>
            </p:cNvPr>
            <p:cNvSpPr/>
            <p:nvPr/>
          </p:nvSpPr>
          <p:spPr>
            <a:xfrm>
              <a:off x="0" y="417284"/>
              <a:ext cx="1626195" cy="20467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34" name="Rectangle">
              <a:extLst>
                <a:ext uri="{FF2B5EF4-FFF2-40B4-BE49-F238E27FC236}">
                  <a16:creationId xmlns:a16="http://schemas.microsoft.com/office/drawing/2014/main" id="{6F55F572-DCDB-E1A3-96C5-D0BF2B7676EA}"/>
                </a:ext>
              </a:extLst>
            </p:cNvPr>
            <p:cNvSpPr/>
            <p:nvPr/>
          </p:nvSpPr>
          <p:spPr>
            <a:xfrm>
              <a:off x="0" y="625130"/>
              <a:ext cx="1626195" cy="204672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35" name="Rectangle">
              <a:extLst>
                <a:ext uri="{FF2B5EF4-FFF2-40B4-BE49-F238E27FC236}">
                  <a16:creationId xmlns:a16="http://schemas.microsoft.com/office/drawing/2014/main" id="{5A8CE0C4-F2AE-F4BA-361E-59100FB3DA04}"/>
                </a:ext>
              </a:extLst>
            </p:cNvPr>
            <p:cNvSpPr/>
            <p:nvPr/>
          </p:nvSpPr>
          <p:spPr>
            <a:xfrm>
              <a:off x="0" y="834562"/>
              <a:ext cx="1626195" cy="204672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36" name="Rectangle">
              <a:extLst>
                <a:ext uri="{FF2B5EF4-FFF2-40B4-BE49-F238E27FC236}">
                  <a16:creationId xmlns:a16="http://schemas.microsoft.com/office/drawing/2014/main" id="{FB23B3B6-75CA-F37E-F5CF-A48822BDA320}"/>
                </a:ext>
              </a:extLst>
            </p:cNvPr>
            <p:cNvSpPr/>
            <p:nvPr/>
          </p:nvSpPr>
          <p:spPr>
            <a:xfrm>
              <a:off x="0" y="1042407"/>
              <a:ext cx="1626195" cy="20467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36878" name="Code">
            <a:extLst>
              <a:ext uri="{FF2B5EF4-FFF2-40B4-BE49-F238E27FC236}">
                <a16:creationId xmlns:a16="http://schemas.microsoft.com/office/drawing/2014/main" id="{5D8249DE-1C48-C23E-F3E1-773DACC49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38481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36879" name="Data">
            <a:extLst>
              <a:ext uri="{FF2B5EF4-FFF2-40B4-BE49-F238E27FC236}">
                <a16:creationId xmlns:a16="http://schemas.microsoft.com/office/drawing/2014/main" id="{0EBBB8F9-64A2-62B7-AC1B-298D90F77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8481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36880" name="Group">
            <a:extLst>
              <a:ext uri="{FF2B5EF4-FFF2-40B4-BE49-F238E27FC236}">
                <a16:creationId xmlns:a16="http://schemas.microsoft.com/office/drawing/2014/main" id="{23A8DE37-833F-3CEE-90E5-1181440FC844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4332288"/>
            <a:ext cx="915988" cy="1630362"/>
            <a:chOff x="0" y="0"/>
            <a:chExt cx="915193" cy="1629767"/>
          </a:xfrm>
        </p:grpSpPr>
        <p:sp>
          <p:nvSpPr>
            <p:cNvPr id="2640" name="Rectangle">
              <a:extLst>
                <a:ext uri="{FF2B5EF4-FFF2-40B4-BE49-F238E27FC236}">
                  <a16:creationId xmlns:a16="http://schemas.microsoft.com/office/drawing/2014/main" id="{8D1F2A29-5E8D-907F-1C7D-4CEB631302F0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36911" name="Line Line" descr="Line Line">
              <a:extLst>
                <a:ext uri="{FF2B5EF4-FFF2-40B4-BE49-F238E27FC236}">
                  <a16:creationId xmlns:a16="http://schemas.microsoft.com/office/drawing/2014/main" id="{9954A1E3-0E36-FEE5-D857-8512E0C5C68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12" name="Line Line" descr="Line Line">
              <a:extLst>
                <a:ext uri="{FF2B5EF4-FFF2-40B4-BE49-F238E27FC236}">
                  <a16:creationId xmlns:a16="http://schemas.microsoft.com/office/drawing/2014/main" id="{5EC3F11B-EDD8-C083-EDB6-78646292969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13" name="Line Line" descr="Line Line">
              <a:extLst>
                <a:ext uri="{FF2B5EF4-FFF2-40B4-BE49-F238E27FC236}">
                  <a16:creationId xmlns:a16="http://schemas.microsoft.com/office/drawing/2014/main" id="{9B596666-28B0-D0A0-68C3-4393BDD0798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14" name="Line Line" descr="Line Line">
              <a:extLst>
                <a:ext uri="{FF2B5EF4-FFF2-40B4-BE49-F238E27FC236}">
                  <a16:creationId xmlns:a16="http://schemas.microsoft.com/office/drawing/2014/main" id="{BEB566BC-7B7C-9C06-B911-362849B6784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15" name="Line Line" descr="Line Line">
              <a:extLst>
                <a:ext uri="{FF2B5EF4-FFF2-40B4-BE49-F238E27FC236}">
                  <a16:creationId xmlns:a16="http://schemas.microsoft.com/office/drawing/2014/main" id="{B9E31AA2-A14A-49A4-5D5C-B7CB426A656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16" name="Line Line" descr="Line Line">
              <a:extLst>
                <a:ext uri="{FF2B5EF4-FFF2-40B4-BE49-F238E27FC236}">
                  <a16:creationId xmlns:a16="http://schemas.microsoft.com/office/drawing/2014/main" id="{2E8F3972-F690-1383-488B-BBFF5385CA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81" name="Group">
            <a:extLst>
              <a:ext uri="{FF2B5EF4-FFF2-40B4-BE49-F238E27FC236}">
                <a16:creationId xmlns:a16="http://schemas.microsoft.com/office/drawing/2014/main" id="{FA426E83-7844-5085-61B7-84D9CF69772A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4332288"/>
            <a:ext cx="915988" cy="1630362"/>
            <a:chOff x="0" y="0"/>
            <a:chExt cx="915193" cy="1629767"/>
          </a:xfrm>
        </p:grpSpPr>
        <p:sp>
          <p:nvSpPr>
            <p:cNvPr id="2654" name="Rectangle">
              <a:extLst>
                <a:ext uri="{FF2B5EF4-FFF2-40B4-BE49-F238E27FC236}">
                  <a16:creationId xmlns:a16="http://schemas.microsoft.com/office/drawing/2014/main" id="{EC794EDA-08E7-865C-D344-4A3CE3DC6B48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55" name="Line">
              <a:extLst>
                <a:ext uri="{FF2B5EF4-FFF2-40B4-BE49-F238E27FC236}">
                  <a16:creationId xmlns:a16="http://schemas.microsoft.com/office/drawing/2014/main" id="{6A44D346-5EE0-A04A-71FC-738FA437DDC7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56" name="Line">
              <a:extLst>
                <a:ext uri="{FF2B5EF4-FFF2-40B4-BE49-F238E27FC236}">
                  <a16:creationId xmlns:a16="http://schemas.microsoft.com/office/drawing/2014/main" id="{BD2B5FEA-28BB-7B6E-80DE-EB0A883E384F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57" name="Line">
              <a:extLst>
                <a:ext uri="{FF2B5EF4-FFF2-40B4-BE49-F238E27FC236}">
                  <a16:creationId xmlns:a16="http://schemas.microsoft.com/office/drawing/2014/main" id="{9914C8EC-F2B1-D756-485C-2D3DD5C2EB9A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58" name="Line">
              <a:extLst>
                <a:ext uri="{FF2B5EF4-FFF2-40B4-BE49-F238E27FC236}">
                  <a16:creationId xmlns:a16="http://schemas.microsoft.com/office/drawing/2014/main" id="{3D17DB42-174F-D5FB-F3C1-6B3070C526B1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59" name="Line">
              <a:extLst>
                <a:ext uri="{FF2B5EF4-FFF2-40B4-BE49-F238E27FC236}">
                  <a16:creationId xmlns:a16="http://schemas.microsoft.com/office/drawing/2014/main" id="{323296FC-3338-A77D-F2D5-DB2559C37F3E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60" name="Line">
              <a:extLst>
                <a:ext uri="{FF2B5EF4-FFF2-40B4-BE49-F238E27FC236}">
                  <a16:creationId xmlns:a16="http://schemas.microsoft.com/office/drawing/2014/main" id="{AAC614FD-82B2-7443-BF22-551169F8C738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61" name="Line">
              <a:extLst>
                <a:ext uri="{FF2B5EF4-FFF2-40B4-BE49-F238E27FC236}">
                  <a16:creationId xmlns:a16="http://schemas.microsoft.com/office/drawing/2014/main" id="{88366E65-4700-925B-CCC2-D1E7F563E382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62" name="Line">
              <a:extLst>
                <a:ext uri="{FF2B5EF4-FFF2-40B4-BE49-F238E27FC236}">
                  <a16:creationId xmlns:a16="http://schemas.microsoft.com/office/drawing/2014/main" id="{27B96364-466E-4320-1C61-EF17AD182E49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63" name="Line">
              <a:extLst>
                <a:ext uri="{FF2B5EF4-FFF2-40B4-BE49-F238E27FC236}">
                  <a16:creationId xmlns:a16="http://schemas.microsoft.com/office/drawing/2014/main" id="{4D2A9BF2-ACF2-37F0-634A-F363AF5D4532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64" name="Line">
              <a:extLst>
                <a:ext uri="{FF2B5EF4-FFF2-40B4-BE49-F238E27FC236}">
                  <a16:creationId xmlns:a16="http://schemas.microsoft.com/office/drawing/2014/main" id="{5058DCF7-DED8-6863-00C0-1B2D0D2C67ED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65" name="Line">
              <a:extLst>
                <a:ext uri="{FF2B5EF4-FFF2-40B4-BE49-F238E27FC236}">
                  <a16:creationId xmlns:a16="http://schemas.microsoft.com/office/drawing/2014/main" id="{9AA823F7-0856-0F17-0C2B-CA3C9EDEF158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66" name="Line">
              <a:extLst>
                <a:ext uri="{FF2B5EF4-FFF2-40B4-BE49-F238E27FC236}">
                  <a16:creationId xmlns:a16="http://schemas.microsoft.com/office/drawing/2014/main" id="{6BC28C17-2DB0-1E6F-A937-66C8EB17BE9B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67" name="Line">
              <a:extLst>
                <a:ext uri="{FF2B5EF4-FFF2-40B4-BE49-F238E27FC236}">
                  <a16:creationId xmlns:a16="http://schemas.microsoft.com/office/drawing/2014/main" id="{15711F62-6AFE-AA20-3CF4-1388528CE253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68" name="Line">
              <a:extLst>
                <a:ext uri="{FF2B5EF4-FFF2-40B4-BE49-F238E27FC236}">
                  <a16:creationId xmlns:a16="http://schemas.microsoft.com/office/drawing/2014/main" id="{F876004B-5145-E460-409E-1792F8C1CEAC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69" name="Line">
              <a:extLst>
                <a:ext uri="{FF2B5EF4-FFF2-40B4-BE49-F238E27FC236}">
                  <a16:creationId xmlns:a16="http://schemas.microsoft.com/office/drawing/2014/main" id="{D111EF92-4FE0-35A1-0FBB-BCCBE9A6C9E6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70" name="Line">
              <a:extLst>
                <a:ext uri="{FF2B5EF4-FFF2-40B4-BE49-F238E27FC236}">
                  <a16:creationId xmlns:a16="http://schemas.microsoft.com/office/drawing/2014/main" id="{85D16D46-6B25-D221-E311-DB4DB6B36A65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71" name="Line">
              <a:extLst>
                <a:ext uri="{FF2B5EF4-FFF2-40B4-BE49-F238E27FC236}">
                  <a16:creationId xmlns:a16="http://schemas.microsoft.com/office/drawing/2014/main" id="{BDC6A2A4-126C-E3D8-E730-14A1747C685E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673" name="Rectangle">
            <a:extLst>
              <a:ext uri="{FF2B5EF4-FFF2-40B4-BE49-F238E27FC236}">
                <a16:creationId xmlns:a16="http://schemas.microsoft.com/office/drawing/2014/main" id="{F7F9247C-66D5-FA6E-735C-1AA2043A55E7}"/>
              </a:ext>
            </a:extLst>
          </p:cNvPr>
          <p:cNvSpPr/>
          <p:nvPr/>
        </p:nvSpPr>
        <p:spPr>
          <a:xfrm>
            <a:off x="1308100" y="38481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674" name="Arrow">
            <a:extLst>
              <a:ext uri="{FF2B5EF4-FFF2-40B4-BE49-F238E27FC236}">
                <a16:creationId xmlns:a16="http://schemas.microsoft.com/office/drawing/2014/main" id="{44FE6B55-6BB2-8A95-E8C0-8B4A25B6A275}"/>
              </a:ext>
            </a:extLst>
          </p:cNvPr>
          <p:cNvSpPr/>
          <p:nvPr/>
        </p:nvSpPr>
        <p:spPr>
          <a:xfrm>
            <a:off x="1041400" y="5334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6884" name="process 1 (Q)">
            <a:extLst>
              <a:ext uri="{FF2B5EF4-FFF2-40B4-BE49-F238E27FC236}">
                <a16:creationId xmlns:a16="http://schemas.microsoft.com/office/drawing/2014/main" id="{74D186B8-0A14-3F0B-71DF-491D2DAF4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34591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(Q)</a:t>
            </a:r>
          </a:p>
        </p:txBody>
      </p:sp>
      <p:sp>
        <p:nvSpPr>
          <p:cNvPr id="36885" name="on CPU">
            <a:extLst>
              <a:ext uri="{FF2B5EF4-FFF2-40B4-BE49-F238E27FC236}">
                <a16:creationId xmlns:a16="http://schemas.microsoft.com/office/drawing/2014/main" id="{139B76B3-CB42-7E40-FBB4-15B890050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6261100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on CPU</a:t>
            </a:r>
          </a:p>
        </p:txBody>
      </p:sp>
      <p:sp>
        <p:nvSpPr>
          <p:cNvPr id="2683" name="Connection Line">
            <a:extLst>
              <a:ext uri="{FF2B5EF4-FFF2-40B4-BE49-F238E27FC236}">
                <a16:creationId xmlns:a16="http://schemas.microsoft.com/office/drawing/2014/main" id="{687CA0DB-6476-BE05-17FD-1CFA1D305421}"/>
              </a:ext>
            </a:extLst>
          </p:cNvPr>
          <p:cNvSpPr/>
          <p:nvPr/>
        </p:nvSpPr>
        <p:spPr>
          <a:xfrm>
            <a:off x="3328988" y="3043238"/>
            <a:ext cx="6648450" cy="118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extrusionOk="0">
                <a:moveTo>
                  <a:pt x="0" y="16223"/>
                </a:moveTo>
                <a:cubicBezTo>
                  <a:pt x="8213" y="-4589"/>
                  <a:pt x="15413" y="-5377"/>
                  <a:pt x="21600" y="1385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/>
          </a:p>
        </p:txBody>
      </p:sp>
      <p:sp>
        <p:nvSpPr>
          <p:cNvPr id="36887" name="limitation 1: need to move data back and forth to GPU">
            <a:extLst>
              <a:ext uri="{FF2B5EF4-FFF2-40B4-BE49-F238E27FC236}">
                <a16:creationId xmlns:a16="http://schemas.microsoft.com/office/drawing/2014/main" id="{69039844-EC4B-44EC-8832-6ED30D54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25" y="2376488"/>
            <a:ext cx="668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limitation 1: need to move data back and forth to GPU</a:t>
            </a:r>
          </a:p>
        </p:txBody>
      </p:sp>
      <p:sp>
        <p:nvSpPr>
          <p:cNvPr id="36888" name="limitation 2: execution of most cores in lock step">
            <a:extLst>
              <a:ext uri="{FF2B5EF4-FFF2-40B4-BE49-F238E27FC236}">
                <a16:creationId xmlns:a16="http://schemas.microsoft.com/office/drawing/2014/main" id="{BA4020AB-0BB6-1F2A-9730-6B054B10A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727700"/>
            <a:ext cx="32575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limitation 2: execution of most cores in lock step</a:t>
            </a:r>
          </a:p>
        </p:txBody>
      </p:sp>
      <p:sp>
        <p:nvSpPr>
          <p:cNvPr id="2680" name="great use case:…">
            <a:extLst>
              <a:ext uri="{FF2B5EF4-FFF2-40B4-BE49-F238E27FC236}">
                <a16:creationId xmlns:a16="http://schemas.microsoft.com/office/drawing/2014/main" id="{C670B470-4365-101E-171F-52078695D287}"/>
              </a:ext>
            </a:extLst>
          </p:cNvPr>
          <p:cNvSpPr txBox="1"/>
          <p:nvPr/>
        </p:nvSpPr>
        <p:spPr>
          <a:xfrm>
            <a:off x="922338" y="7785100"/>
            <a:ext cx="2546350" cy="812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great use case: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matrix multiplication</a:t>
            </a:r>
          </a:p>
        </p:txBody>
      </p:sp>
      <p:pic>
        <p:nvPicPr>
          <p:cNvPr id="36890" name="Image" descr="Image">
            <a:extLst>
              <a:ext uri="{FF2B5EF4-FFF2-40B4-BE49-F238E27FC236}">
                <a16:creationId xmlns:a16="http://schemas.microsoft.com/office/drawing/2014/main" id="{5F9EB21E-960C-EEA2-7B3A-D2B26CBBB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7521575"/>
            <a:ext cx="291941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6891" name="multiply row 1 of matrix by vector,…">
            <a:extLst>
              <a:ext uri="{FF2B5EF4-FFF2-40B4-BE49-F238E27FC236}">
                <a16:creationId xmlns:a16="http://schemas.microsoft.com/office/drawing/2014/main" id="{485E7487-73A0-596E-5E7D-9631613F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5" y="7643813"/>
            <a:ext cx="42465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multiply row 1 of matrix by vector,</a:t>
            </a:r>
          </a:p>
          <a:p>
            <a:pPr eaLnBrk="1"/>
            <a:r>
              <a:rPr lang="en-US" altLang="en-US"/>
              <a:t>multiply row 2 of matrix by vector,</a:t>
            </a:r>
          </a:p>
          <a:p>
            <a:pPr eaLnBrk="1"/>
            <a:r>
              <a:rPr lang="en-US" altLang="en-US"/>
              <a:t>multiply row 3 of matrix by vector,</a:t>
            </a:r>
          </a:p>
          <a:p>
            <a:pPr eaLnBrk="1"/>
            <a:r>
              <a:rPr lang="en-US" altLang="en-US"/>
              <a:t>...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PU vs. CPU: Cost Comparison">
            <a:extLst>
              <a:ext uri="{FF2B5EF4-FFF2-40B4-BE49-F238E27FC236}">
                <a16:creationId xmlns:a16="http://schemas.microsoft.com/office/drawing/2014/main" id="{49B4E99F-4A9D-9D67-962A-4C1543D8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958850"/>
            <a:ext cx="5248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GPU vs. CPU: Cost Comparison</a:t>
            </a:r>
          </a:p>
        </p:txBody>
      </p:sp>
      <p:pic>
        <p:nvPicPr>
          <p:cNvPr id="37891" name="Image" descr="Image">
            <a:extLst>
              <a:ext uri="{FF2B5EF4-FFF2-40B4-BE49-F238E27FC236}">
                <a16:creationId xmlns:a16="http://schemas.microsoft.com/office/drawing/2014/main" id="{2EEB9444-4513-AACB-41B1-24FF3B9F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2990850"/>
            <a:ext cx="89281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7892" name="https://sebastianraschka.com/books.html">
            <a:extLst>
              <a:ext uri="{FF2B5EF4-FFF2-40B4-BE49-F238E27FC236}">
                <a16:creationId xmlns:a16="http://schemas.microsoft.com/office/drawing/2014/main" id="{EB87920B-1010-2355-7807-BF53BAF9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6165850"/>
            <a:ext cx="464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 defTabSz="457200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/>
            <a:r>
              <a:rPr lang="en-US" altLang="en-US" sz="2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3"/>
              </a:rPr>
              <a:t>https://sebastianraschka.com/books.html</a:t>
            </a:r>
          </a:p>
        </p:txBody>
      </p:sp>
      <p:pic>
        <p:nvPicPr>
          <p:cNvPr id="37893" name="Image" descr="Image">
            <a:extLst>
              <a:ext uri="{FF2B5EF4-FFF2-40B4-BE49-F238E27FC236}">
                <a16:creationId xmlns:a16="http://schemas.microsoft.com/office/drawing/2014/main" id="{F24FB3A9-5588-9ADE-2A98-001E424E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352800"/>
            <a:ext cx="2071688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7894" name="The GPU is 30% cheaper but 28x faster at floating-point operations!">
            <a:extLst>
              <a:ext uri="{FF2B5EF4-FFF2-40B4-BE49-F238E27FC236}">
                <a16:creationId xmlns:a16="http://schemas.microsoft.com/office/drawing/2014/main" id="{16B6BA50-5DC4-E3B5-DED3-FD5F4B766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7753350"/>
            <a:ext cx="828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>
                <a:solidFill>
                  <a:srgbClr val="EE230C"/>
                </a:solidFill>
              </a:rPr>
              <a:t>The GPU is 30% cheaper but 28x faster at floating-point operations!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yTorch">
            <a:extLst>
              <a:ext uri="{FF2B5EF4-FFF2-40B4-BE49-F238E27FC236}">
                <a16:creationId xmlns:a16="http://schemas.microsoft.com/office/drawing/2014/main" id="{E810FAAC-D10D-ADFB-CDCF-1097E2A94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958850"/>
            <a:ext cx="13906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PyTorch</a:t>
            </a:r>
          </a:p>
        </p:txBody>
      </p:sp>
      <p:pic>
        <p:nvPicPr>
          <p:cNvPr id="38915" name="Image" descr="Image">
            <a:extLst>
              <a:ext uri="{FF2B5EF4-FFF2-40B4-BE49-F238E27FC236}">
                <a16:creationId xmlns:a16="http://schemas.microsoft.com/office/drawing/2014/main" id="{260F9397-1F43-4717-281F-C1CDB1722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"/>
          <a:stretch>
            <a:fillRect/>
          </a:stretch>
        </p:blipFill>
        <p:spPr bwMode="auto">
          <a:xfrm>
            <a:off x="2609850" y="2019300"/>
            <a:ext cx="7785100" cy="3797300"/>
          </a:xfrm>
          <a:prstGeom prst="rect">
            <a:avLst/>
          </a:prstGeom>
          <a:noFill/>
          <a:ln w="12700">
            <a:solidFill>
              <a:srgbClr val="92929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6" name="CUDA: Compute Unified Device Architecture…">
            <a:extLst>
              <a:ext uri="{FF2B5EF4-FFF2-40B4-BE49-F238E27FC236}">
                <a16:creationId xmlns:a16="http://schemas.microsoft.com/office/drawing/2014/main" id="{844D36F9-1313-3A83-1E65-F3437676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3" y="6464300"/>
            <a:ext cx="58705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>
            <a:spAutoFit/>
          </a:bodyPr>
          <a:lstStyle>
            <a:lvl1pPr marL="228600" indent="-228600" algn="ctr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algn="ctr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algn="ctr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algn="ctr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algn="ctr"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457200" indent="9144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914400" indent="9144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1371600" indent="9144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1828800" indent="9144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l" eaLnBrk="1">
              <a:buSzPct val="100000"/>
              <a:buFontTx/>
              <a:buChar char="•"/>
            </a:pPr>
            <a:r>
              <a:rPr lang="en-US" altLang="en-US"/>
              <a:t>CUDA: Compute Unified Device Architecture</a:t>
            </a:r>
          </a:p>
          <a:p>
            <a:pPr algn="l" eaLnBrk="1">
              <a:buSzPct val="100000"/>
              <a:buFontTx/>
              <a:buChar char="•"/>
            </a:pPr>
            <a:r>
              <a:rPr lang="en-US" altLang="en-US"/>
              <a:t>pytorch tensor is like numpy array</a:t>
            </a:r>
          </a:p>
          <a:p>
            <a:pPr algn="l" eaLnBrk="1">
              <a:buSzPct val="100000"/>
              <a:buFontTx/>
              <a:buChar char="•"/>
            </a:pPr>
            <a:r>
              <a:rPr lang="en-US" altLang="en-US"/>
              <a:t>.to("cuda") moves data to GPU</a:t>
            </a:r>
          </a:p>
          <a:p>
            <a:pPr algn="l" eaLnBrk="1">
              <a:buSzPct val="100000"/>
              <a:buFontTx/>
              <a:buChar char="•"/>
            </a:pPr>
            <a:r>
              <a:rPr lang="en-US" altLang="en-US"/>
              <a:t>.to("cpu") moves output back to CPU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Parallelism">
            <a:extLst>
              <a:ext uri="{FF2B5EF4-FFF2-40B4-BE49-F238E27FC236}">
                <a16:creationId xmlns:a16="http://schemas.microsoft.com/office/drawing/2014/main" id="{ED579B68-98A9-6943-97E9-733C3EADEF06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435225" y="1584325"/>
            <a:ext cx="7069138" cy="1989138"/>
          </a:xfrm>
          <a:solidFill>
            <a:srgbClr val="FFFFFF"/>
          </a:solidFill>
        </p:spPr>
        <p:txBody>
          <a:bodyPr/>
          <a:lstStyle/>
          <a:p>
            <a:pPr eaLnBrk="1" hangingPunct="1">
              <a:spcBef>
                <a:spcPts val="1300"/>
              </a:spcBef>
            </a:pPr>
            <a:r>
              <a:rPr lang="en-US" altLang="en-US" sz="5800">
                <a:latin typeface="Gill Sans Light"/>
                <a:ea typeface="Gill Sans Light"/>
                <a:cs typeface="Gill Sans Light"/>
                <a:sym typeface="Gill Sans Light"/>
              </a:rPr>
              <a:t>Parallelism</a:t>
            </a:r>
          </a:p>
        </p:txBody>
      </p:sp>
      <p:sp>
        <p:nvSpPr>
          <p:cNvPr id="39939" name="1">
            <a:extLst>
              <a:ext uri="{FF2B5EF4-FFF2-40B4-BE49-F238E27FC236}">
                <a16:creationId xmlns:a16="http://schemas.microsoft.com/office/drawing/2014/main" id="{8A6A33FA-9B6E-D15D-8FFB-7FF309956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975100"/>
            <a:ext cx="771525" cy="771525"/>
          </a:xfrm>
          <a:prstGeom prst="ellipse">
            <a:avLst/>
          </a:prstGeom>
          <a:solidFill>
            <a:srgbClr val="92929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1</a:t>
            </a:r>
          </a:p>
        </p:txBody>
      </p:sp>
      <p:sp>
        <p:nvSpPr>
          <p:cNvPr id="39940" name="thread-level parallelism">
            <a:extLst>
              <a:ext uri="{FF2B5EF4-FFF2-40B4-BE49-F238E27FC236}">
                <a16:creationId xmlns:a16="http://schemas.microsoft.com/office/drawing/2014/main" id="{1CE2D598-0E2E-1EBE-F430-C4836A7E5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4132263"/>
            <a:ext cx="284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>
                <a:solidFill>
                  <a:srgbClr val="929292"/>
                </a:solidFill>
              </a:rPr>
              <a:t>thread-level parallelism</a:t>
            </a:r>
          </a:p>
        </p:txBody>
      </p:sp>
      <p:sp>
        <p:nvSpPr>
          <p:cNvPr id="2698" name="2">
            <a:extLst>
              <a:ext uri="{FF2B5EF4-FFF2-40B4-BE49-F238E27FC236}">
                <a16:creationId xmlns:a16="http://schemas.microsoft.com/office/drawing/2014/main" id="{779907C2-EAF0-F2AD-5E2B-526235637E69}"/>
              </a:ext>
            </a:extLst>
          </p:cNvPr>
          <p:cNvSpPr/>
          <p:nvPr/>
        </p:nvSpPr>
        <p:spPr>
          <a:xfrm>
            <a:off x="4508500" y="4991100"/>
            <a:ext cx="771525" cy="77152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/>
              <a:t>2</a:t>
            </a:r>
          </a:p>
        </p:txBody>
      </p:sp>
      <p:sp>
        <p:nvSpPr>
          <p:cNvPr id="39942" name="process-level parallelism">
            <a:extLst>
              <a:ext uri="{FF2B5EF4-FFF2-40B4-BE49-F238E27FC236}">
                <a16:creationId xmlns:a16="http://schemas.microsoft.com/office/drawing/2014/main" id="{735A7086-7A07-6D91-9E21-BB9B1C15D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148263"/>
            <a:ext cx="297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process-level parallelism</a:t>
            </a:r>
          </a:p>
        </p:txBody>
      </p:sp>
      <p:sp>
        <p:nvSpPr>
          <p:cNvPr id="2700" name="3">
            <a:extLst>
              <a:ext uri="{FF2B5EF4-FFF2-40B4-BE49-F238E27FC236}">
                <a16:creationId xmlns:a16="http://schemas.microsoft.com/office/drawing/2014/main" id="{43B847F6-21B1-E2F7-4ED3-8E7E30D7EC22}"/>
              </a:ext>
            </a:extLst>
          </p:cNvPr>
          <p:cNvSpPr/>
          <p:nvPr/>
        </p:nvSpPr>
        <p:spPr>
          <a:xfrm>
            <a:off x="4508500" y="6007100"/>
            <a:ext cx="771525" cy="77152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/>
              <a:t>3</a:t>
            </a:r>
          </a:p>
        </p:txBody>
      </p:sp>
      <p:sp>
        <p:nvSpPr>
          <p:cNvPr id="39944" name="GPU parallelism">
            <a:extLst>
              <a:ext uri="{FF2B5EF4-FFF2-40B4-BE49-F238E27FC236}">
                <a16:creationId xmlns:a16="http://schemas.microsoft.com/office/drawing/2014/main" id="{C3791AF6-832A-E02F-E9B9-3782575DE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6164263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/>
              <a:t>GPU parallelism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" descr="Image">
            <a:extLst>
              <a:ext uri="{FF2B5EF4-FFF2-40B4-BE49-F238E27FC236}">
                <a16:creationId xmlns:a16="http://schemas.microsoft.com/office/drawing/2014/main" id="{84C2B013-E23C-430C-E2E4-F26B44378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4"/>
          <a:stretch>
            <a:fillRect/>
          </a:stretch>
        </p:blipFill>
        <p:spPr bwMode="auto">
          <a:xfrm>
            <a:off x="6738938" y="3852863"/>
            <a:ext cx="3670300" cy="2047875"/>
          </a:xfrm>
          <a:prstGeom prst="rect">
            <a:avLst/>
          </a:prstGeom>
          <a:noFill/>
          <a:ln w="6350">
            <a:solidFill>
              <a:srgbClr val="92929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47" name="Group">
            <a:extLst>
              <a:ext uri="{FF2B5EF4-FFF2-40B4-BE49-F238E27FC236}">
                <a16:creationId xmlns:a16="http://schemas.microsoft.com/office/drawing/2014/main" id="{8DD0EC13-6971-C84C-130D-372B62B5B71C}"/>
              </a:ext>
            </a:extLst>
          </p:cNvPr>
          <p:cNvGrpSpPr>
            <a:grpSpLocks/>
          </p:cNvGrpSpPr>
          <p:nvPr/>
        </p:nvGrpSpPr>
        <p:grpSpPr bwMode="auto">
          <a:xfrm>
            <a:off x="2592388" y="3708400"/>
            <a:ext cx="3860800" cy="2336800"/>
            <a:chOff x="0" y="0"/>
            <a:chExt cx="3860800" cy="2336800"/>
          </a:xfrm>
        </p:grpSpPr>
        <p:pic>
          <p:nvPicPr>
            <p:cNvPr id="6153" name="Image" descr="Image">
              <a:extLst>
                <a:ext uri="{FF2B5EF4-FFF2-40B4-BE49-F238E27FC236}">
                  <a16:creationId xmlns:a16="http://schemas.microsoft.com/office/drawing/2014/main" id="{BBDAB43D-E59C-0F04-1985-77DB1D3C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60800" cy="233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150" name="Rectangle">
              <a:extLst>
                <a:ext uri="{FF2B5EF4-FFF2-40B4-BE49-F238E27FC236}">
                  <a16:creationId xmlns:a16="http://schemas.microsoft.com/office/drawing/2014/main" id="{FF522390-021A-1021-948C-C928740D76D5}"/>
                </a:ext>
              </a:extLst>
            </p:cNvPr>
            <p:cNvSpPr/>
            <p:nvPr/>
          </p:nvSpPr>
          <p:spPr>
            <a:xfrm>
              <a:off x="76200" y="479425"/>
              <a:ext cx="280987" cy="3841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6148" name="Code">
            <a:extLst>
              <a:ext uri="{FF2B5EF4-FFF2-40B4-BE49-F238E27FC236}">
                <a16:creationId xmlns:a16="http://schemas.microsoft.com/office/drawing/2014/main" id="{6369EE8F-E302-D96E-ACC0-1346DFF38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3200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6149" name="Data">
            <a:extLst>
              <a:ext uri="{FF2B5EF4-FFF2-40B4-BE49-F238E27FC236}">
                <a16:creationId xmlns:a16="http://schemas.microsoft.com/office/drawing/2014/main" id="{70CF0289-BA9B-C7C6-EA1B-C0262AD9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8013" y="3200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sp>
        <p:nvSpPr>
          <p:cNvPr id="157" name="Connection Line">
            <a:extLst>
              <a:ext uri="{FF2B5EF4-FFF2-40B4-BE49-F238E27FC236}">
                <a16:creationId xmlns:a16="http://schemas.microsoft.com/office/drawing/2014/main" id="{0A51D376-A377-F3A0-27B1-7F6A76EF9E57}"/>
              </a:ext>
            </a:extLst>
          </p:cNvPr>
          <p:cNvSpPr/>
          <p:nvPr/>
        </p:nvSpPr>
        <p:spPr>
          <a:xfrm>
            <a:off x="1452563" y="4729163"/>
            <a:ext cx="1066800" cy="2419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89" h="21600" extrusionOk="0">
                <a:moveTo>
                  <a:pt x="8916" y="21600"/>
                </a:moveTo>
                <a:cubicBezTo>
                  <a:pt x="-5111" y="9954"/>
                  <a:pt x="-2587" y="2754"/>
                  <a:pt x="16489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/>
          </a:p>
        </p:txBody>
      </p:sp>
      <p:sp>
        <p:nvSpPr>
          <p:cNvPr id="6151" name="what is currently being done">
            <a:extLst>
              <a:ext uri="{FF2B5EF4-FFF2-40B4-BE49-F238E27FC236}">
                <a16:creationId xmlns:a16="http://schemas.microsoft.com/office/drawing/2014/main" id="{8C0B53A3-E7CA-A184-36B2-52EA67E5F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985000"/>
            <a:ext cx="351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>
                <a:solidFill>
                  <a:srgbClr val="EE230C"/>
                </a:solidFill>
              </a:rPr>
              <a:t>what is currently being done</a:t>
            </a:r>
          </a:p>
        </p:txBody>
      </p:sp>
      <p:sp>
        <p:nvSpPr>
          <p:cNvPr id="6152" name="One Python Program Running">
            <a:extLst>
              <a:ext uri="{FF2B5EF4-FFF2-40B4-BE49-F238E27FC236}">
                <a16:creationId xmlns:a16="http://schemas.microsoft.com/office/drawing/2014/main" id="{5E55B61D-DE5B-3AF9-FFCA-47493BE69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1035050"/>
            <a:ext cx="49466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3200"/>
              <a:t>One Python Program Running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de">
            <a:extLst>
              <a:ext uri="{FF2B5EF4-FFF2-40B4-BE49-F238E27FC236}">
                <a16:creationId xmlns:a16="http://schemas.microsoft.com/office/drawing/2014/main" id="{C5AA5AD3-ADFA-9A98-D9F6-7D7E24A6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35306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7171" name="Data">
            <a:extLst>
              <a:ext uri="{FF2B5EF4-FFF2-40B4-BE49-F238E27FC236}">
                <a16:creationId xmlns:a16="http://schemas.microsoft.com/office/drawing/2014/main" id="{3D480E3F-CF66-E449-65D6-3E681054C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35306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sp>
        <p:nvSpPr>
          <p:cNvPr id="197" name="Connection Line">
            <a:extLst>
              <a:ext uri="{FF2B5EF4-FFF2-40B4-BE49-F238E27FC236}">
                <a16:creationId xmlns:a16="http://schemas.microsoft.com/office/drawing/2014/main" id="{1BE0A864-AA6C-8543-DEBD-7052CB81349F}"/>
              </a:ext>
            </a:extLst>
          </p:cNvPr>
          <p:cNvSpPr/>
          <p:nvPr/>
        </p:nvSpPr>
        <p:spPr>
          <a:xfrm>
            <a:off x="1452563" y="4729163"/>
            <a:ext cx="1066800" cy="2419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89" h="21600" extrusionOk="0">
                <a:moveTo>
                  <a:pt x="8916" y="21600"/>
                </a:moveTo>
                <a:cubicBezTo>
                  <a:pt x="-5111" y="9954"/>
                  <a:pt x="-2587" y="2754"/>
                  <a:pt x="16489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/>
          </a:p>
        </p:txBody>
      </p:sp>
      <p:sp>
        <p:nvSpPr>
          <p:cNvPr id="162" name="instruction pointer…">
            <a:extLst>
              <a:ext uri="{FF2B5EF4-FFF2-40B4-BE49-F238E27FC236}">
                <a16:creationId xmlns:a16="http://schemas.microsoft.com/office/drawing/2014/main" id="{C71B78B3-E9A3-D300-8DC2-A8FEB74B6117}"/>
              </a:ext>
            </a:extLst>
          </p:cNvPr>
          <p:cNvSpPr txBox="1"/>
          <p:nvPr/>
        </p:nvSpPr>
        <p:spPr>
          <a:xfrm>
            <a:off x="2076450" y="7035800"/>
            <a:ext cx="3832225" cy="812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instruction pointer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(also called "program counter")</a:t>
            </a:r>
          </a:p>
        </p:txBody>
      </p:sp>
      <p:grpSp>
        <p:nvGrpSpPr>
          <p:cNvPr id="7174" name="Group">
            <a:extLst>
              <a:ext uri="{FF2B5EF4-FFF2-40B4-BE49-F238E27FC236}">
                <a16:creationId xmlns:a16="http://schemas.microsoft.com/office/drawing/2014/main" id="{670EF3EE-54D6-75AE-D208-D4969311AE8A}"/>
              </a:ext>
            </a:extLst>
          </p:cNvPr>
          <p:cNvGrpSpPr>
            <a:grpSpLocks/>
          </p:cNvGrpSpPr>
          <p:nvPr/>
        </p:nvGrpSpPr>
        <p:grpSpPr bwMode="auto">
          <a:xfrm>
            <a:off x="2959100" y="4014788"/>
            <a:ext cx="915988" cy="1630362"/>
            <a:chOff x="0" y="0"/>
            <a:chExt cx="915193" cy="1629767"/>
          </a:xfrm>
        </p:grpSpPr>
        <p:sp>
          <p:nvSpPr>
            <p:cNvPr id="163" name="Rectangle">
              <a:extLst>
                <a:ext uri="{FF2B5EF4-FFF2-40B4-BE49-F238E27FC236}">
                  <a16:creationId xmlns:a16="http://schemas.microsoft.com/office/drawing/2014/main" id="{2EAD72A7-5EF3-DAC7-E426-3398F0935333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7196" name="Line Line" descr="Line Line">
              <a:extLst>
                <a:ext uri="{FF2B5EF4-FFF2-40B4-BE49-F238E27FC236}">
                  <a16:creationId xmlns:a16="http://schemas.microsoft.com/office/drawing/2014/main" id="{9190AB3E-1D52-8591-BBB8-DE4998800A6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7" name="Line Line" descr="Line Line">
              <a:extLst>
                <a:ext uri="{FF2B5EF4-FFF2-40B4-BE49-F238E27FC236}">
                  <a16:creationId xmlns:a16="http://schemas.microsoft.com/office/drawing/2014/main" id="{F520BE5F-926B-8CBB-C721-911960D04C2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8" name="Line Line" descr="Line Line">
              <a:extLst>
                <a:ext uri="{FF2B5EF4-FFF2-40B4-BE49-F238E27FC236}">
                  <a16:creationId xmlns:a16="http://schemas.microsoft.com/office/drawing/2014/main" id="{F5A48922-3108-D90E-271B-0E4ACADCA86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9" name="Line Line" descr="Line Line">
              <a:extLst>
                <a:ext uri="{FF2B5EF4-FFF2-40B4-BE49-F238E27FC236}">
                  <a16:creationId xmlns:a16="http://schemas.microsoft.com/office/drawing/2014/main" id="{7BF00B67-9D41-D778-EB74-BBF138207A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0" name="Line Line" descr="Line Line">
              <a:extLst>
                <a:ext uri="{FF2B5EF4-FFF2-40B4-BE49-F238E27FC236}">
                  <a16:creationId xmlns:a16="http://schemas.microsoft.com/office/drawing/2014/main" id="{BE79424E-60C4-E19A-6750-D4D313183D6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1" name="Line Line" descr="Line Line">
              <a:extLst>
                <a:ext uri="{FF2B5EF4-FFF2-40B4-BE49-F238E27FC236}">
                  <a16:creationId xmlns:a16="http://schemas.microsoft.com/office/drawing/2014/main" id="{40999F3D-5F33-BA1C-3C95-1A0539A16AF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5" name="Group">
            <a:extLst>
              <a:ext uri="{FF2B5EF4-FFF2-40B4-BE49-F238E27FC236}">
                <a16:creationId xmlns:a16="http://schemas.microsoft.com/office/drawing/2014/main" id="{DCC6C9EE-674C-CE0A-B25A-16330FD2E803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014788"/>
            <a:ext cx="915988" cy="1630362"/>
            <a:chOff x="0" y="0"/>
            <a:chExt cx="915193" cy="1629767"/>
          </a:xfrm>
        </p:grpSpPr>
        <p:sp>
          <p:nvSpPr>
            <p:cNvPr id="177" name="Rectangle">
              <a:extLst>
                <a:ext uri="{FF2B5EF4-FFF2-40B4-BE49-F238E27FC236}">
                  <a16:creationId xmlns:a16="http://schemas.microsoft.com/office/drawing/2014/main" id="{A85B55A2-1F4E-C72A-D22B-D502C05CF773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8" name="Line">
              <a:extLst>
                <a:ext uri="{FF2B5EF4-FFF2-40B4-BE49-F238E27FC236}">
                  <a16:creationId xmlns:a16="http://schemas.microsoft.com/office/drawing/2014/main" id="{5DFD870B-F412-C9BF-0199-08EF8E2A3787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79" name="Line">
              <a:extLst>
                <a:ext uri="{FF2B5EF4-FFF2-40B4-BE49-F238E27FC236}">
                  <a16:creationId xmlns:a16="http://schemas.microsoft.com/office/drawing/2014/main" id="{E83263CD-1046-36B5-ED6C-58FC22FA4524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0" name="Line">
              <a:extLst>
                <a:ext uri="{FF2B5EF4-FFF2-40B4-BE49-F238E27FC236}">
                  <a16:creationId xmlns:a16="http://schemas.microsoft.com/office/drawing/2014/main" id="{A7AAA9E3-4C38-EE02-2D80-8368CAE5D6DA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1" name="Line">
              <a:extLst>
                <a:ext uri="{FF2B5EF4-FFF2-40B4-BE49-F238E27FC236}">
                  <a16:creationId xmlns:a16="http://schemas.microsoft.com/office/drawing/2014/main" id="{5DC218D6-3798-4147-071D-14F06D70B05B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2" name="Line">
              <a:extLst>
                <a:ext uri="{FF2B5EF4-FFF2-40B4-BE49-F238E27FC236}">
                  <a16:creationId xmlns:a16="http://schemas.microsoft.com/office/drawing/2014/main" id="{46C791D5-E7D8-75AE-4225-56B7C4C2C354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3" name="Line">
              <a:extLst>
                <a:ext uri="{FF2B5EF4-FFF2-40B4-BE49-F238E27FC236}">
                  <a16:creationId xmlns:a16="http://schemas.microsoft.com/office/drawing/2014/main" id="{DE71B596-8665-E8A9-9C1F-FE31C9EED471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4" name="Line">
              <a:extLst>
                <a:ext uri="{FF2B5EF4-FFF2-40B4-BE49-F238E27FC236}">
                  <a16:creationId xmlns:a16="http://schemas.microsoft.com/office/drawing/2014/main" id="{64DED77F-292B-F668-AA01-84B3F09C84DC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5" name="Line">
              <a:extLst>
                <a:ext uri="{FF2B5EF4-FFF2-40B4-BE49-F238E27FC236}">
                  <a16:creationId xmlns:a16="http://schemas.microsoft.com/office/drawing/2014/main" id="{0AA49829-376C-DB78-453E-EE06F4AA5988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6" name="Line">
              <a:extLst>
                <a:ext uri="{FF2B5EF4-FFF2-40B4-BE49-F238E27FC236}">
                  <a16:creationId xmlns:a16="http://schemas.microsoft.com/office/drawing/2014/main" id="{9F379710-B13A-978A-4104-B275FED33158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7" name="Line">
              <a:extLst>
                <a:ext uri="{FF2B5EF4-FFF2-40B4-BE49-F238E27FC236}">
                  <a16:creationId xmlns:a16="http://schemas.microsoft.com/office/drawing/2014/main" id="{D5BB69BE-F8C8-1716-0023-42356BA27A74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8" name="Line">
              <a:extLst>
                <a:ext uri="{FF2B5EF4-FFF2-40B4-BE49-F238E27FC236}">
                  <a16:creationId xmlns:a16="http://schemas.microsoft.com/office/drawing/2014/main" id="{01DCB6B6-61E7-7BA7-F625-76CFBA620758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89" name="Line">
              <a:extLst>
                <a:ext uri="{FF2B5EF4-FFF2-40B4-BE49-F238E27FC236}">
                  <a16:creationId xmlns:a16="http://schemas.microsoft.com/office/drawing/2014/main" id="{C0F7C7D3-F47F-7358-2007-ABF43C68048C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7E6B2984-0A7C-1782-219E-D6A34E386102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1" name="Line">
              <a:extLst>
                <a:ext uri="{FF2B5EF4-FFF2-40B4-BE49-F238E27FC236}">
                  <a16:creationId xmlns:a16="http://schemas.microsoft.com/office/drawing/2014/main" id="{FCE07772-3342-E4A5-862E-68BD4A7274FD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2" name="Line">
              <a:extLst>
                <a:ext uri="{FF2B5EF4-FFF2-40B4-BE49-F238E27FC236}">
                  <a16:creationId xmlns:a16="http://schemas.microsoft.com/office/drawing/2014/main" id="{E2AAC411-822A-D248-5CBA-A107A05F0B4C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3" name="Line">
              <a:extLst>
                <a:ext uri="{FF2B5EF4-FFF2-40B4-BE49-F238E27FC236}">
                  <a16:creationId xmlns:a16="http://schemas.microsoft.com/office/drawing/2014/main" id="{7E175122-58B2-8551-8F56-F38752D6A588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194" name="Line">
              <a:extLst>
                <a:ext uri="{FF2B5EF4-FFF2-40B4-BE49-F238E27FC236}">
                  <a16:creationId xmlns:a16="http://schemas.microsoft.com/office/drawing/2014/main" id="{6F5B0CF0-A1B9-E713-B2AD-A5DCA6969281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196" name="Arrow">
            <a:extLst>
              <a:ext uri="{FF2B5EF4-FFF2-40B4-BE49-F238E27FC236}">
                <a16:creationId xmlns:a16="http://schemas.microsoft.com/office/drawing/2014/main" id="{4E6786B7-22F3-49B1-E893-E2AC3C0A452F}"/>
              </a:ext>
            </a:extLst>
          </p:cNvPr>
          <p:cNvSpPr/>
          <p:nvPr/>
        </p:nvSpPr>
        <p:spPr>
          <a:xfrm>
            <a:off x="2603500" y="44958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">
            <a:extLst>
              <a:ext uri="{FF2B5EF4-FFF2-40B4-BE49-F238E27FC236}">
                <a16:creationId xmlns:a16="http://schemas.microsoft.com/office/drawing/2014/main" id="{69C926F6-D83C-2506-8612-9983597147BA}"/>
              </a:ext>
            </a:extLst>
          </p:cNvPr>
          <p:cNvSpPr/>
          <p:nvPr/>
        </p:nvSpPr>
        <p:spPr>
          <a:xfrm>
            <a:off x="2844800" y="35052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8195" name="process">
            <a:extLst>
              <a:ext uri="{FF2B5EF4-FFF2-40B4-BE49-F238E27FC236}">
                <a16:creationId xmlns:a16="http://schemas.microsoft.com/office/drawing/2014/main" id="{AE1E735F-3CB5-DBDD-DC48-4F1C63BA0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116263"/>
            <a:ext cx="1181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</a:t>
            </a:r>
          </a:p>
        </p:txBody>
      </p:sp>
      <p:sp>
        <p:nvSpPr>
          <p:cNvPr id="8196" name="Code">
            <a:extLst>
              <a:ext uri="{FF2B5EF4-FFF2-40B4-BE49-F238E27FC236}">
                <a16:creationId xmlns:a16="http://schemas.microsoft.com/office/drawing/2014/main" id="{614AF27B-AEB9-38C3-93FD-D1D50985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35306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8197" name="Data">
            <a:extLst>
              <a:ext uri="{FF2B5EF4-FFF2-40B4-BE49-F238E27FC236}">
                <a16:creationId xmlns:a16="http://schemas.microsoft.com/office/drawing/2014/main" id="{F3849758-9F70-AA7A-A1BE-C0AF807C5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35306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8198" name="Group">
            <a:extLst>
              <a:ext uri="{FF2B5EF4-FFF2-40B4-BE49-F238E27FC236}">
                <a16:creationId xmlns:a16="http://schemas.microsoft.com/office/drawing/2014/main" id="{BC0F40DD-07C7-4470-7D43-9F2036FEB874}"/>
              </a:ext>
            </a:extLst>
          </p:cNvPr>
          <p:cNvGrpSpPr>
            <a:grpSpLocks/>
          </p:cNvGrpSpPr>
          <p:nvPr/>
        </p:nvGrpSpPr>
        <p:grpSpPr bwMode="auto">
          <a:xfrm>
            <a:off x="2959100" y="4014788"/>
            <a:ext cx="915988" cy="1630362"/>
            <a:chOff x="0" y="0"/>
            <a:chExt cx="915193" cy="1629767"/>
          </a:xfrm>
        </p:grpSpPr>
        <p:sp>
          <p:nvSpPr>
            <p:cNvPr id="203" name="Rectangle">
              <a:extLst>
                <a:ext uri="{FF2B5EF4-FFF2-40B4-BE49-F238E27FC236}">
                  <a16:creationId xmlns:a16="http://schemas.microsoft.com/office/drawing/2014/main" id="{BD47F09B-9DD0-A727-4036-ECBC6CAF9D9F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8221" name="Line Line" descr="Line Line">
              <a:extLst>
                <a:ext uri="{FF2B5EF4-FFF2-40B4-BE49-F238E27FC236}">
                  <a16:creationId xmlns:a16="http://schemas.microsoft.com/office/drawing/2014/main" id="{96EB5088-11FE-7A62-EA6F-FAD68420872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2" name="Line Line" descr="Line Line">
              <a:extLst>
                <a:ext uri="{FF2B5EF4-FFF2-40B4-BE49-F238E27FC236}">
                  <a16:creationId xmlns:a16="http://schemas.microsoft.com/office/drawing/2014/main" id="{3830BF94-DEA6-D5A8-4718-935A3BA34A1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3" name="Line Line" descr="Line Line">
              <a:extLst>
                <a:ext uri="{FF2B5EF4-FFF2-40B4-BE49-F238E27FC236}">
                  <a16:creationId xmlns:a16="http://schemas.microsoft.com/office/drawing/2014/main" id="{58BA6274-D46F-1F50-334E-94F571AC6AB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4" name="Line Line" descr="Line Line">
              <a:extLst>
                <a:ext uri="{FF2B5EF4-FFF2-40B4-BE49-F238E27FC236}">
                  <a16:creationId xmlns:a16="http://schemas.microsoft.com/office/drawing/2014/main" id="{B7F2898A-4148-6196-2946-C976819AEDB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5" name="Line Line" descr="Line Line">
              <a:extLst>
                <a:ext uri="{FF2B5EF4-FFF2-40B4-BE49-F238E27FC236}">
                  <a16:creationId xmlns:a16="http://schemas.microsoft.com/office/drawing/2014/main" id="{F94A942C-0419-3196-A129-7B0A9FEC3DD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6" name="Line Line" descr="Line Line">
              <a:extLst>
                <a:ext uri="{FF2B5EF4-FFF2-40B4-BE49-F238E27FC236}">
                  <a16:creationId xmlns:a16="http://schemas.microsoft.com/office/drawing/2014/main" id="{73C74D39-2E97-E3C7-155B-6BC05EB2EC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99" name="Group">
            <a:extLst>
              <a:ext uri="{FF2B5EF4-FFF2-40B4-BE49-F238E27FC236}">
                <a16:creationId xmlns:a16="http://schemas.microsoft.com/office/drawing/2014/main" id="{6CE1EBDF-6D27-D1F3-CF6D-9815C5373063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014788"/>
            <a:ext cx="915988" cy="1630362"/>
            <a:chOff x="0" y="0"/>
            <a:chExt cx="915193" cy="1629767"/>
          </a:xfrm>
        </p:grpSpPr>
        <p:sp>
          <p:nvSpPr>
            <p:cNvPr id="217" name="Rectangle">
              <a:extLst>
                <a:ext uri="{FF2B5EF4-FFF2-40B4-BE49-F238E27FC236}">
                  <a16:creationId xmlns:a16="http://schemas.microsoft.com/office/drawing/2014/main" id="{88926FA7-C86E-6E23-993A-177D29EB6353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4F6F4B0A-F9ED-4830-D814-78B1F75C34A1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19" name="Line">
              <a:extLst>
                <a:ext uri="{FF2B5EF4-FFF2-40B4-BE49-F238E27FC236}">
                  <a16:creationId xmlns:a16="http://schemas.microsoft.com/office/drawing/2014/main" id="{31E6600E-31EF-6755-4B31-F7650214AF94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0" name="Line">
              <a:extLst>
                <a:ext uri="{FF2B5EF4-FFF2-40B4-BE49-F238E27FC236}">
                  <a16:creationId xmlns:a16="http://schemas.microsoft.com/office/drawing/2014/main" id="{408B66E5-8BD3-1739-BF36-6D5F92E792A0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1" name="Line">
              <a:extLst>
                <a:ext uri="{FF2B5EF4-FFF2-40B4-BE49-F238E27FC236}">
                  <a16:creationId xmlns:a16="http://schemas.microsoft.com/office/drawing/2014/main" id="{C3A5BF5C-40E8-E57A-75AE-7BB415D8D283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2" name="Line">
              <a:extLst>
                <a:ext uri="{FF2B5EF4-FFF2-40B4-BE49-F238E27FC236}">
                  <a16:creationId xmlns:a16="http://schemas.microsoft.com/office/drawing/2014/main" id="{719E2D88-0091-BA79-9C95-B4A08F06C1A0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C305301E-C9B2-4407-A400-B5C0E03F92F6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4" name="Line">
              <a:extLst>
                <a:ext uri="{FF2B5EF4-FFF2-40B4-BE49-F238E27FC236}">
                  <a16:creationId xmlns:a16="http://schemas.microsoft.com/office/drawing/2014/main" id="{1024FF3D-71CB-B1EE-E581-82346F5523BA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5" name="Line">
              <a:extLst>
                <a:ext uri="{FF2B5EF4-FFF2-40B4-BE49-F238E27FC236}">
                  <a16:creationId xmlns:a16="http://schemas.microsoft.com/office/drawing/2014/main" id="{43AA1C6F-219B-C7E8-2028-A245F96B4F44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8C3C2C5F-C9BA-B0E7-1B3D-9D35A0955462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7" name="Line">
              <a:extLst>
                <a:ext uri="{FF2B5EF4-FFF2-40B4-BE49-F238E27FC236}">
                  <a16:creationId xmlns:a16="http://schemas.microsoft.com/office/drawing/2014/main" id="{9AD7ED48-3C30-330E-98D3-070BAE8CDDC8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8" name="Line">
              <a:extLst>
                <a:ext uri="{FF2B5EF4-FFF2-40B4-BE49-F238E27FC236}">
                  <a16:creationId xmlns:a16="http://schemas.microsoft.com/office/drawing/2014/main" id="{82EE2E9C-4623-9D06-0AC2-235782B56B8A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29" name="Line">
              <a:extLst>
                <a:ext uri="{FF2B5EF4-FFF2-40B4-BE49-F238E27FC236}">
                  <a16:creationId xmlns:a16="http://schemas.microsoft.com/office/drawing/2014/main" id="{96C5F566-D608-2AA8-987D-E367F96B3E30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0" name="Line">
              <a:extLst>
                <a:ext uri="{FF2B5EF4-FFF2-40B4-BE49-F238E27FC236}">
                  <a16:creationId xmlns:a16="http://schemas.microsoft.com/office/drawing/2014/main" id="{6FA0F509-F8D0-8A19-7201-59015A1B1766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1" name="Line">
              <a:extLst>
                <a:ext uri="{FF2B5EF4-FFF2-40B4-BE49-F238E27FC236}">
                  <a16:creationId xmlns:a16="http://schemas.microsoft.com/office/drawing/2014/main" id="{6722D562-E5E7-D780-F12F-6CFA3D62ED47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2" name="Line">
              <a:extLst>
                <a:ext uri="{FF2B5EF4-FFF2-40B4-BE49-F238E27FC236}">
                  <a16:creationId xmlns:a16="http://schemas.microsoft.com/office/drawing/2014/main" id="{DE38A485-5AAC-73BB-8428-A9CCF765A452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3" name="Line">
              <a:extLst>
                <a:ext uri="{FF2B5EF4-FFF2-40B4-BE49-F238E27FC236}">
                  <a16:creationId xmlns:a16="http://schemas.microsoft.com/office/drawing/2014/main" id="{967D70BB-D66D-042A-4830-7017BE97CEEB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34" name="Line">
              <a:extLst>
                <a:ext uri="{FF2B5EF4-FFF2-40B4-BE49-F238E27FC236}">
                  <a16:creationId xmlns:a16="http://schemas.microsoft.com/office/drawing/2014/main" id="{F6D3768F-7721-C7D6-0218-F045F8BD9877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36" name="Arrow">
            <a:extLst>
              <a:ext uri="{FF2B5EF4-FFF2-40B4-BE49-F238E27FC236}">
                <a16:creationId xmlns:a16="http://schemas.microsoft.com/office/drawing/2014/main" id="{CF6303B0-D548-7236-134E-5D3830DDD2E8}"/>
              </a:ext>
            </a:extLst>
          </p:cNvPr>
          <p:cNvSpPr/>
          <p:nvPr/>
        </p:nvSpPr>
        <p:spPr>
          <a:xfrm>
            <a:off x="2603500" y="44958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37" name="instruction pointer belongs to a thread within the process">
            <a:extLst>
              <a:ext uri="{FF2B5EF4-FFF2-40B4-BE49-F238E27FC236}">
                <a16:creationId xmlns:a16="http://schemas.microsoft.com/office/drawing/2014/main" id="{773335E2-0A35-648D-1151-40B300CFAB4A}"/>
              </a:ext>
            </a:extLst>
          </p:cNvPr>
          <p:cNvSpPr txBox="1"/>
          <p:nvPr/>
        </p:nvSpPr>
        <p:spPr>
          <a:xfrm>
            <a:off x="482600" y="6477000"/>
            <a:ext cx="6970713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instruction pointer belongs to a </a:t>
            </a:r>
            <a:r>
              <a:rPr i="1"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thread</a:t>
            </a:r>
            <a:r>
              <a:rPr kern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within the process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de">
            <a:extLst>
              <a:ext uri="{FF2B5EF4-FFF2-40B4-BE49-F238E27FC236}">
                <a16:creationId xmlns:a16="http://schemas.microsoft.com/office/drawing/2014/main" id="{542D8D37-105A-6A30-93B7-A46C86ACD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9219" name="Data">
            <a:extLst>
              <a:ext uri="{FF2B5EF4-FFF2-40B4-BE49-F238E27FC236}">
                <a16:creationId xmlns:a16="http://schemas.microsoft.com/office/drawing/2014/main" id="{C048136D-F3BB-3A54-2BE2-F34B14B54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9220" name="Group">
            <a:extLst>
              <a:ext uri="{FF2B5EF4-FFF2-40B4-BE49-F238E27FC236}">
                <a16:creationId xmlns:a16="http://schemas.microsoft.com/office/drawing/2014/main" id="{09A27DF8-789A-8850-2E4F-F3D7AE3FE931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241" name="Rectangle">
              <a:extLst>
                <a:ext uri="{FF2B5EF4-FFF2-40B4-BE49-F238E27FC236}">
                  <a16:creationId xmlns:a16="http://schemas.microsoft.com/office/drawing/2014/main" id="{20FD6554-42C0-3A02-7BB7-0E8979F89004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9344" name="Line Line" descr="Line Line">
              <a:extLst>
                <a:ext uri="{FF2B5EF4-FFF2-40B4-BE49-F238E27FC236}">
                  <a16:creationId xmlns:a16="http://schemas.microsoft.com/office/drawing/2014/main" id="{AE8C1D80-3801-B8E5-60B3-99BDFE1ED85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45" name="Line Line" descr="Line Line">
              <a:extLst>
                <a:ext uri="{FF2B5EF4-FFF2-40B4-BE49-F238E27FC236}">
                  <a16:creationId xmlns:a16="http://schemas.microsoft.com/office/drawing/2014/main" id="{DF70F20C-2259-AF6D-6114-E07E7ACC7DF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46" name="Line Line" descr="Line Line">
              <a:extLst>
                <a:ext uri="{FF2B5EF4-FFF2-40B4-BE49-F238E27FC236}">
                  <a16:creationId xmlns:a16="http://schemas.microsoft.com/office/drawing/2014/main" id="{F2F9CC6C-B175-E049-DEEF-E9DEDB063B5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47" name="Line Line" descr="Line Line">
              <a:extLst>
                <a:ext uri="{FF2B5EF4-FFF2-40B4-BE49-F238E27FC236}">
                  <a16:creationId xmlns:a16="http://schemas.microsoft.com/office/drawing/2014/main" id="{18309C42-6777-ECBC-6009-AB234D0C12C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48" name="Line Line" descr="Line Line">
              <a:extLst>
                <a:ext uri="{FF2B5EF4-FFF2-40B4-BE49-F238E27FC236}">
                  <a16:creationId xmlns:a16="http://schemas.microsoft.com/office/drawing/2014/main" id="{AABE6C0D-6413-435B-35A4-406E7744758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49" name="Line Line" descr="Line Line">
              <a:extLst>
                <a:ext uri="{FF2B5EF4-FFF2-40B4-BE49-F238E27FC236}">
                  <a16:creationId xmlns:a16="http://schemas.microsoft.com/office/drawing/2014/main" id="{B7B5CEE1-14FD-93EE-88B9-6DDCB2F4A7D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1" name="Group">
            <a:extLst>
              <a:ext uri="{FF2B5EF4-FFF2-40B4-BE49-F238E27FC236}">
                <a16:creationId xmlns:a16="http://schemas.microsoft.com/office/drawing/2014/main" id="{FC7F03D3-DDA0-A4AC-90E1-8CCAFAFD0ECF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255" name="Rectangle">
              <a:extLst>
                <a:ext uri="{FF2B5EF4-FFF2-40B4-BE49-F238E27FC236}">
                  <a16:creationId xmlns:a16="http://schemas.microsoft.com/office/drawing/2014/main" id="{986B89D7-EBCE-7B37-58FC-282DEF7DB13C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6" name="Line">
              <a:extLst>
                <a:ext uri="{FF2B5EF4-FFF2-40B4-BE49-F238E27FC236}">
                  <a16:creationId xmlns:a16="http://schemas.microsoft.com/office/drawing/2014/main" id="{08815136-5838-7112-4045-9570F56DA14F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7" name="Line">
              <a:extLst>
                <a:ext uri="{FF2B5EF4-FFF2-40B4-BE49-F238E27FC236}">
                  <a16:creationId xmlns:a16="http://schemas.microsoft.com/office/drawing/2014/main" id="{0EB2D4B0-715F-C674-B6A8-97AE3B33BC05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8" name="Line">
              <a:extLst>
                <a:ext uri="{FF2B5EF4-FFF2-40B4-BE49-F238E27FC236}">
                  <a16:creationId xmlns:a16="http://schemas.microsoft.com/office/drawing/2014/main" id="{EE894B21-C4C7-D73B-8CB4-245A4EC7B1BA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59" name="Line">
              <a:extLst>
                <a:ext uri="{FF2B5EF4-FFF2-40B4-BE49-F238E27FC236}">
                  <a16:creationId xmlns:a16="http://schemas.microsoft.com/office/drawing/2014/main" id="{08252C46-562F-BDD6-FCDF-BCE272D8069A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0" name="Line">
              <a:extLst>
                <a:ext uri="{FF2B5EF4-FFF2-40B4-BE49-F238E27FC236}">
                  <a16:creationId xmlns:a16="http://schemas.microsoft.com/office/drawing/2014/main" id="{1F45E960-F1FA-C464-5688-70B307FE96BC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1" name="Line">
              <a:extLst>
                <a:ext uri="{FF2B5EF4-FFF2-40B4-BE49-F238E27FC236}">
                  <a16:creationId xmlns:a16="http://schemas.microsoft.com/office/drawing/2014/main" id="{314FA7E2-C8FB-05E1-8855-DCA98118F8C9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2" name="Line">
              <a:extLst>
                <a:ext uri="{FF2B5EF4-FFF2-40B4-BE49-F238E27FC236}">
                  <a16:creationId xmlns:a16="http://schemas.microsoft.com/office/drawing/2014/main" id="{13CFAAD7-83C8-5CA4-ECD7-6370E88B38C5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3" name="Line">
              <a:extLst>
                <a:ext uri="{FF2B5EF4-FFF2-40B4-BE49-F238E27FC236}">
                  <a16:creationId xmlns:a16="http://schemas.microsoft.com/office/drawing/2014/main" id="{FD285EFE-334F-D1B7-ABC1-CC91F67668DB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4" name="Line">
              <a:extLst>
                <a:ext uri="{FF2B5EF4-FFF2-40B4-BE49-F238E27FC236}">
                  <a16:creationId xmlns:a16="http://schemas.microsoft.com/office/drawing/2014/main" id="{875AD604-B641-25FC-189B-4A672B7B2B5D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5" name="Line">
              <a:extLst>
                <a:ext uri="{FF2B5EF4-FFF2-40B4-BE49-F238E27FC236}">
                  <a16:creationId xmlns:a16="http://schemas.microsoft.com/office/drawing/2014/main" id="{F3FD87F0-5E73-7856-C6EF-BAC4B8882121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6" name="Line">
              <a:extLst>
                <a:ext uri="{FF2B5EF4-FFF2-40B4-BE49-F238E27FC236}">
                  <a16:creationId xmlns:a16="http://schemas.microsoft.com/office/drawing/2014/main" id="{CC839E8F-8393-CD44-F1A9-53F740FDFBE0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7" name="Line">
              <a:extLst>
                <a:ext uri="{FF2B5EF4-FFF2-40B4-BE49-F238E27FC236}">
                  <a16:creationId xmlns:a16="http://schemas.microsoft.com/office/drawing/2014/main" id="{ABF7F885-06FE-7C21-FB35-3D7A22D6F906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8" name="Line">
              <a:extLst>
                <a:ext uri="{FF2B5EF4-FFF2-40B4-BE49-F238E27FC236}">
                  <a16:creationId xmlns:a16="http://schemas.microsoft.com/office/drawing/2014/main" id="{7685D163-3B1D-F8D7-76C9-C1F866B71B7B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69" name="Line">
              <a:extLst>
                <a:ext uri="{FF2B5EF4-FFF2-40B4-BE49-F238E27FC236}">
                  <a16:creationId xmlns:a16="http://schemas.microsoft.com/office/drawing/2014/main" id="{AA2181B6-1E66-146D-6A0D-F629B8E5FA54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70" name="Line">
              <a:extLst>
                <a:ext uri="{FF2B5EF4-FFF2-40B4-BE49-F238E27FC236}">
                  <a16:creationId xmlns:a16="http://schemas.microsoft.com/office/drawing/2014/main" id="{D1B854B5-0765-AF68-C995-A9626CF748EA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71" name="Line">
              <a:extLst>
                <a:ext uri="{FF2B5EF4-FFF2-40B4-BE49-F238E27FC236}">
                  <a16:creationId xmlns:a16="http://schemas.microsoft.com/office/drawing/2014/main" id="{42BD90A2-3E34-95D1-DE01-5D8782C487D7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72" name="Line">
              <a:extLst>
                <a:ext uri="{FF2B5EF4-FFF2-40B4-BE49-F238E27FC236}">
                  <a16:creationId xmlns:a16="http://schemas.microsoft.com/office/drawing/2014/main" id="{83DBFAAA-40F8-7343-A5AF-F5700224E443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274" name="Rectangle">
            <a:extLst>
              <a:ext uri="{FF2B5EF4-FFF2-40B4-BE49-F238E27FC236}">
                <a16:creationId xmlns:a16="http://schemas.microsoft.com/office/drawing/2014/main" id="{6F19C223-19A2-5E2D-99AB-112DDCCA9706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75" name="Arrow">
            <a:extLst>
              <a:ext uri="{FF2B5EF4-FFF2-40B4-BE49-F238E27FC236}">
                <a16:creationId xmlns:a16="http://schemas.microsoft.com/office/drawing/2014/main" id="{9E3A3072-E795-14A7-EBC6-01EC85C2D784}"/>
              </a:ext>
            </a:extLst>
          </p:cNvPr>
          <p:cNvSpPr/>
          <p:nvPr/>
        </p:nvSpPr>
        <p:spPr>
          <a:xfrm>
            <a:off x="749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9224" name="process 1 (P)">
            <a:extLst>
              <a:ext uri="{FF2B5EF4-FFF2-40B4-BE49-F238E27FC236}">
                <a16:creationId xmlns:a16="http://schemas.microsoft.com/office/drawing/2014/main" id="{3563AE39-B8AC-C6C7-4016-05E1A7DF1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(P)</a:t>
            </a:r>
          </a:p>
        </p:txBody>
      </p:sp>
      <p:sp>
        <p:nvSpPr>
          <p:cNvPr id="9225" name="Code">
            <a:extLst>
              <a:ext uri="{FF2B5EF4-FFF2-40B4-BE49-F238E27FC236}">
                <a16:creationId xmlns:a16="http://schemas.microsoft.com/office/drawing/2014/main" id="{771BEE90-31F1-CF2C-8C7A-04E1BB6F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9226" name="Data">
            <a:extLst>
              <a:ext uri="{FF2B5EF4-FFF2-40B4-BE49-F238E27FC236}">
                <a16:creationId xmlns:a16="http://schemas.microsoft.com/office/drawing/2014/main" id="{4CC9399E-9585-2784-940A-62C8476A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9227" name="Group">
            <a:extLst>
              <a:ext uri="{FF2B5EF4-FFF2-40B4-BE49-F238E27FC236}">
                <a16:creationId xmlns:a16="http://schemas.microsoft.com/office/drawing/2014/main" id="{ECDF64B8-76BE-CA4E-4625-F6572ED1DC50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92588"/>
            <a:ext cx="915988" cy="1630362"/>
            <a:chOff x="0" y="0"/>
            <a:chExt cx="915193" cy="1629767"/>
          </a:xfrm>
        </p:grpSpPr>
        <p:sp>
          <p:nvSpPr>
            <p:cNvPr id="279" name="Rectangle">
              <a:extLst>
                <a:ext uri="{FF2B5EF4-FFF2-40B4-BE49-F238E27FC236}">
                  <a16:creationId xmlns:a16="http://schemas.microsoft.com/office/drawing/2014/main" id="{C646DA7A-0422-4144-7AB0-86D98D1CA209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9320" name="Line Line" descr="Line Line">
              <a:extLst>
                <a:ext uri="{FF2B5EF4-FFF2-40B4-BE49-F238E27FC236}">
                  <a16:creationId xmlns:a16="http://schemas.microsoft.com/office/drawing/2014/main" id="{553B92B0-DC9D-2138-6783-A62F860EB0D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" name="Line Line" descr="Line Line">
              <a:extLst>
                <a:ext uri="{FF2B5EF4-FFF2-40B4-BE49-F238E27FC236}">
                  <a16:creationId xmlns:a16="http://schemas.microsoft.com/office/drawing/2014/main" id="{13F920B1-C1CB-2B14-1837-44D10F0D71B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2" name="Line Line" descr="Line Line">
              <a:extLst>
                <a:ext uri="{FF2B5EF4-FFF2-40B4-BE49-F238E27FC236}">
                  <a16:creationId xmlns:a16="http://schemas.microsoft.com/office/drawing/2014/main" id="{43C702F9-D734-4194-EA5D-E451B7DCE80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3" name="Line Line" descr="Line Line">
              <a:extLst>
                <a:ext uri="{FF2B5EF4-FFF2-40B4-BE49-F238E27FC236}">
                  <a16:creationId xmlns:a16="http://schemas.microsoft.com/office/drawing/2014/main" id="{C6721F35-D0AA-F88F-C564-D901B811BAD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4" name="Line Line" descr="Line Line">
              <a:extLst>
                <a:ext uri="{FF2B5EF4-FFF2-40B4-BE49-F238E27FC236}">
                  <a16:creationId xmlns:a16="http://schemas.microsoft.com/office/drawing/2014/main" id="{7A3475C8-0F7F-9EEE-8097-3E7FBCF5AF0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8" name="Group">
            <a:extLst>
              <a:ext uri="{FF2B5EF4-FFF2-40B4-BE49-F238E27FC236}">
                <a16:creationId xmlns:a16="http://schemas.microsoft.com/office/drawing/2014/main" id="{C4AC7D39-5C98-E9F7-9F48-7C9C42C4EDF3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4192588"/>
            <a:ext cx="915988" cy="1630362"/>
            <a:chOff x="0" y="0"/>
            <a:chExt cx="915193" cy="1629767"/>
          </a:xfrm>
        </p:grpSpPr>
        <p:sp>
          <p:nvSpPr>
            <p:cNvPr id="291" name="Rectangle">
              <a:extLst>
                <a:ext uri="{FF2B5EF4-FFF2-40B4-BE49-F238E27FC236}">
                  <a16:creationId xmlns:a16="http://schemas.microsoft.com/office/drawing/2014/main" id="{373B2568-2A4B-FCD4-C9B7-FCEBA584438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92" name="Line">
              <a:extLst>
                <a:ext uri="{FF2B5EF4-FFF2-40B4-BE49-F238E27FC236}">
                  <a16:creationId xmlns:a16="http://schemas.microsoft.com/office/drawing/2014/main" id="{90A93440-973F-7CD2-4D9D-551A82EB3367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93" name="Line">
              <a:extLst>
                <a:ext uri="{FF2B5EF4-FFF2-40B4-BE49-F238E27FC236}">
                  <a16:creationId xmlns:a16="http://schemas.microsoft.com/office/drawing/2014/main" id="{339A3222-B606-85A4-7A68-CCE494D82DC6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94" name="Line">
              <a:extLst>
                <a:ext uri="{FF2B5EF4-FFF2-40B4-BE49-F238E27FC236}">
                  <a16:creationId xmlns:a16="http://schemas.microsoft.com/office/drawing/2014/main" id="{362E7FE8-46CF-53FD-EDB9-EE3C191B9718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95" name="Line">
              <a:extLst>
                <a:ext uri="{FF2B5EF4-FFF2-40B4-BE49-F238E27FC236}">
                  <a16:creationId xmlns:a16="http://schemas.microsoft.com/office/drawing/2014/main" id="{4778265F-3E5B-7533-708F-94E03AAC5622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96" name="Line">
              <a:extLst>
                <a:ext uri="{FF2B5EF4-FFF2-40B4-BE49-F238E27FC236}">
                  <a16:creationId xmlns:a16="http://schemas.microsoft.com/office/drawing/2014/main" id="{38776F94-8CBB-DF41-0DB4-435F72B77EE4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97" name="Line">
              <a:extLst>
                <a:ext uri="{FF2B5EF4-FFF2-40B4-BE49-F238E27FC236}">
                  <a16:creationId xmlns:a16="http://schemas.microsoft.com/office/drawing/2014/main" id="{28069492-65A8-453C-7FCF-B499FE66F336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98" name="Line">
              <a:extLst>
                <a:ext uri="{FF2B5EF4-FFF2-40B4-BE49-F238E27FC236}">
                  <a16:creationId xmlns:a16="http://schemas.microsoft.com/office/drawing/2014/main" id="{DC4A2A2F-E85F-342B-1A61-C14EEE79CF89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299" name="Line">
              <a:extLst>
                <a:ext uri="{FF2B5EF4-FFF2-40B4-BE49-F238E27FC236}">
                  <a16:creationId xmlns:a16="http://schemas.microsoft.com/office/drawing/2014/main" id="{64095D7F-8F0F-6F84-7C7E-F44E647A912B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00" name="Line">
              <a:extLst>
                <a:ext uri="{FF2B5EF4-FFF2-40B4-BE49-F238E27FC236}">
                  <a16:creationId xmlns:a16="http://schemas.microsoft.com/office/drawing/2014/main" id="{A92C8D24-DDD8-B7BF-8CDE-1E1DAE3B37E8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01" name="Line">
              <a:extLst>
                <a:ext uri="{FF2B5EF4-FFF2-40B4-BE49-F238E27FC236}">
                  <a16:creationId xmlns:a16="http://schemas.microsoft.com/office/drawing/2014/main" id="{F499BFD1-088E-B6B9-CF4E-C508C71CD4C2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02" name="Line">
              <a:extLst>
                <a:ext uri="{FF2B5EF4-FFF2-40B4-BE49-F238E27FC236}">
                  <a16:creationId xmlns:a16="http://schemas.microsoft.com/office/drawing/2014/main" id="{79D20284-8D33-EFD8-8B96-F3164987FADA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398999C4-C201-23C8-899A-2C8C2CACF52B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2B078B5-7D1E-2276-0D13-A13BBBA03C73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2E361352-2BFC-2763-6C23-A4542A918F50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06" name="Line">
              <a:extLst>
                <a:ext uri="{FF2B5EF4-FFF2-40B4-BE49-F238E27FC236}">
                  <a16:creationId xmlns:a16="http://schemas.microsoft.com/office/drawing/2014/main" id="{B60FA04C-3504-3EBA-EAC2-BFF4C39B59FB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07" name="Line">
              <a:extLst>
                <a:ext uri="{FF2B5EF4-FFF2-40B4-BE49-F238E27FC236}">
                  <a16:creationId xmlns:a16="http://schemas.microsoft.com/office/drawing/2014/main" id="{B1A1E81F-D90E-BDAF-D549-72F6B0224388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08" name="Line">
              <a:extLst>
                <a:ext uri="{FF2B5EF4-FFF2-40B4-BE49-F238E27FC236}">
                  <a16:creationId xmlns:a16="http://schemas.microsoft.com/office/drawing/2014/main" id="{DD10AC3A-3446-C3C5-F6F3-9EF0DF38636B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310" name="Rectangle">
            <a:extLst>
              <a:ext uri="{FF2B5EF4-FFF2-40B4-BE49-F238E27FC236}">
                <a16:creationId xmlns:a16="http://schemas.microsoft.com/office/drawing/2014/main" id="{3754C5C1-4E9B-C3C6-841C-AD8F4B1071E3}"/>
              </a:ext>
            </a:extLst>
          </p:cNvPr>
          <p:cNvSpPr/>
          <p:nvPr/>
        </p:nvSpPr>
        <p:spPr>
          <a:xfrm>
            <a:off x="3937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11" name="Arrow">
            <a:extLst>
              <a:ext uri="{FF2B5EF4-FFF2-40B4-BE49-F238E27FC236}">
                <a16:creationId xmlns:a16="http://schemas.microsoft.com/office/drawing/2014/main" id="{637909CC-432F-5705-141D-55092C5B6D9C}"/>
              </a:ext>
            </a:extLst>
          </p:cNvPr>
          <p:cNvSpPr/>
          <p:nvPr/>
        </p:nvSpPr>
        <p:spPr>
          <a:xfrm>
            <a:off x="36195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9231" name="process 2 (Q)">
            <a:extLst>
              <a:ext uri="{FF2B5EF4-FFF2-40B4-BE49-F238E27FC236}">
                <a16:creationId xmlns:a16="http://schemas.microsoft.com/office/drawing/2014/main" id="{15182FFA-95E8-F22F-255E-5FC6EA6F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2 (Q)</a:t>
            </a:r>
          </a:p>
        </p:txBody>
      </p:sp>
      <p:sp>
        <p:nvSpPr>
          <p:cNvPr id="9232" name="Code">
            <a:extLst>
              <a:ext uri="{FF2B5EF4-FFF2-40B4-BE49-F238E27FC236}">
                <a16:creationId xmlns:a16="http://schemas.microsoft.com/office/drawing/2014/main" id="{26E30A43-FC2A-476A-282F-FAF03F6BA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36830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9233" name="Data">
            <a:extLst>
              <a:ext uri="{FF2B5EF4-FFF2-40B4-BE49-F238E27FC236}">
                <a16:creationId xmlns:a16="http://schemas.microsoft.com/office/drawing/2014/main" id="{1B973D76-D704-30BA-D4C1-185AD6363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3" y="368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9234" name="Group">
            <a:extLst>
              <a:ext uri="{FF2B5EF4-FFF2-40B4-BE49-F238E27FC236}">
                <a16:creationId xmlns:a16="http://schemas.microsoft.com/office/drawing/2014/main" id="{D5621AD5-7F4F-2A7E-7EDD-0F9E1A0ADA1B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4167188"/>
            <a:ext cx="915988" cy="1630362"/>
            <a:chOff x="0" y="0"/>
            <a:chExt cx="915193" cy="1629767"/>
          </a:xfrm>
        </p:grpSpPr>
        <p:sp>
          <p:nvSpPr>
            <p:cNvPr id="315" name="Rectangle">
              <a:extLst>
                <a:ext uri="{FF2B5EF4-FFF2-40B4-BE49-F238E27FC236}">
                  <a16:creationId xmlns:a16="http://schemas.microsoft.com/office/drawing/2014/main" id="{8A882688-A02F-CA3F-4517-513B0B8EEC14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9297" name="Line Line" descr="Line Line">
              <a:extLst>
                <a:ext uri="{FF2B5EF4-FFF2-40B4-BE49-F238E27FC236}">
                  <a16:creationId xmlns:a16="http://schemas.microsoft.com/office/drawing/2014/main" id="{519DEEB2-354B-9777-FF2E-B3AE95FCDDD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8" name="Line Line" descr="Line Line">
              <a:extLst>
                <a:ext uri="{FF2B5EF4-FFF2-40B4-BE49-F238E27FC236}">
                  <a16:creationId xmlns:a16="http://schemas.microsoft.com/office/drawing/2014/main" id="{2CB1E65B-50B3-2C39-4111-EAD251244AC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9" name="Line Line" descr="Line Line">
              <a:extLst>
                <a:ext uri="{FF2B5EF4-FFF2-40B4-BE49-F238E27FC236}">
                  <a16:creationId xmlns:a16="http://schemas.microsoft.com/office/drawing/2014/main" id="{BF14271E-6E06-A764-2D33-CFA5D81B1FF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00" name="Line Line" descr="Line Line">
              <a:extLst>
                <a:ext uri="{FF2B5EF4-FFF2-40B4-BE49-F238E27FC236}">
                  <a16:creationId xmlns:a16="http://schemas.microsoft.com/office/drawing/2014/main" id="{FE79D162-4AF0-CA0B-B559-46F00F1B950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5" name="Group">
            <a:extLst>
              <a:ext uri="{FF2B5EF4-FFF2-40B4-BE49-F238E27FC236}">
                <a16:creationId xmlns:a16="http://schemas.microsoft.com/office/drawing/2014/main" id="{F4C0F49F-CFFD-FEA9-EE27-C91EEB5C98E9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4167188"/>
            <a:ext cx="915988" cy="1630362"/>
            <a:chOff x="0" y="0"/>
            <a:chExt cx="915193" cy="1629767"/>
          </a:xfrm>
        </p:grpSpPr>
        <p:sp>
          <p:nvSpPr>
            <p:cNvPr id="325" name="Rectangle">
              <a:extLst>
                <a:ext uri="{FF2B5EF4-FFF2-40B4-BE49-F238E27FC236}">
                  <a16:creationId xmlns:a16="http://schemas.microsoft.com/office/drawing/2014/main" id="{2596B888-15F7-AF4C-1E3A-6EDF35A9FBD2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26" name="Line">
              <a:extLst>
                <a:ext uri="{FF2B5EF4-FFF2-40B4-BE49-F238E27FC236}">
                  <a16:creationId xmlns:a16="http://schemas.microsoft.com/office/drawing/2014/main" id="{4E861D46-8774-A3C2-DFF4-3A9BD9B70FFC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27" name="Line">
              <a:extLst>
                <a:ext uri="{FF2B5EF4-FFF2-40B4-BE49-F238E27FC236}">
                  <a16:creationId xmlns:a16="http://schemas.microsoft.com/office/drawing/2014/main" id="{96597407-6AD5-E6CD-753C-F6E84EA5EF2A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28" name="Line">
              <a:extLst>
                <a:ext uri="{FF2B5EF4-FFF2-40B4-BE49-F238E27FC236}">
                  <a16:creationId xmlns:a16="http://schemas.microsoft.com/office/drawing/2014/main" id="{F4E40BAD-D046-D437-C0DD-78CD7A85D086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29" name="Line">
              <a:extLst>
                <a:ext uri="{FF2B5EF4-FFF2-40B4-BE49-F238E27FC236}">
                  <a16:creationId xmlns:a16="http://schemas.microsoft.com/office/drawing/2014/main" id="{7FE5B215-325E-D290-2002-FBAF3422494B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30" name="Line">
              <a:extLst>
                <a:ext uri="{FF2B5EF4-FFF2-40B4-BE49-F238E27FC236}">
                  <a16:creationId xmlns:a16="http://schemas.microsoft.com/office/drawing/2014/main" id="{6FE84FB5-5CD6-A42D-891A-F77F2FAA6AAB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31" name="Line">
              <a:extLst>
                <a:ext uri="{FF2B5EF4-FFF2-40B4-BE49-F238E27FC236}">
                  <a16:creationId xmlns:a16="http://schemas.microsoft.com/office/drawing/2014/main" id="{3FE60D33-E656-2AB1-34D7-8A59FC3969CC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32" name="Line">
              <a:extLst>
                <a:ext uri="{FF2B5EF4-FFF2-40B4-BE49-F238E27FC236}">
                  <a16:creationId xmlns:a16="http://schemas.microsoft.com/office/drawing/2014/main" id="{B9FEA579-7D3B-4286-7504-2B62E042707B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33" name="Line">
              <a:extLst>
                <a:ext uri="{FF2B5EF4-FFF2-40B4-BE49-F238E27FC236}">
                  <a16:creationId xmlns:a16="http://schemas.microsoft.com/office/drawing/2014/main" id="{2E12775C-A5A8-CED7-546E-CD2DC32B49D6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34" name="Line">
              <a:extLst>
                <a:ext uri="{FF2B5EF4-FFF2-40B4-BE49-F238E27FC236}">
                  <a16:creationId xmlns:a16="http://schemas.microsoft.com/office/drawing/2014/main" id="{7D6F3687-83A8-5D71-2403-2F1C9E041485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35" name="Line">
              <a:extLst>
                <a:ext uri="{FF2B5EF4-FFF2-40B4-BE49-F238E27FC236}">
                  <a16:creationId xmlns:a16="http://schemas.microsoft.com/office/drawing/2014/main" id="{32873C03-66EF-3BE3-8D4D-1A5133072BEF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36" name="Line">
              <a:extLst>
                <a:ext uri="{FF2B5EF4-FFF2-40B4-BE49-F238E27FC236}">
                  <a16:creationId xmlns:a16="http://schemas.microsoft.com/office/drawing/2014/main" id="{43615E61-C4DF-F5AD-D199-52BAD0E90119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37" name="Line">
              <a:extLst>
                <a:ext uri="{FF2B5EF4-FFF2-40B4-BE49-F238E27FC236}">
                  <a16:creationId xmlns:a16="http://schemas.microsoft.com/office/drawing/2014/main" id="{8E134F26-537C-C86F-D105-F08A7997AA51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38" name="Line">
              <a:extLst>
                <a:ext uri="{FF2B5EF4-FFF2-40B4-BE49-F238E27FC236}">
                  <a16:creationId xmlns:a16="http://schemas.microsoft.com/office/drawing/2014/main" id="{712A98C6-8743-B3DA-3376-D5FC232E93BF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39" name="Line">
              <a:extLst>
                <a:ext uri="{FF2B5EF4-FFF2-40B4-BE49-F238E27FC236}">
                  <a16:creationId xmlns:a16="http://schemas.microsoft.com/office/drawing/2014/main" id="{9B72F12C-BC91-2945-D9D7-33F62C77FAD8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40" name="Line">
              <a:extLst>
                <a:ext uri="{FF2B5EF4-FFF2-40B4-BE49-F238E27FC236}">
                  <a16:creationId xmlns:a16="http://schemas.microsoft.com/office/drawing/2014/main" id="{187547C0-4112-864F-7E1C-3CCD66CEA6D7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41" name="Line">
              <a:extLst>
                <a:ext uri="{FF2B5EF4-FFF2-40B4-BE49-F238E27FC236}">
                  <a16:creationId xmlns:a16="http://schemas.microsoft.com/office/drawing/2014/main" id="{06D59AA6-B3FE-820B-6DB5-FBA494BCAF0A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42" name="Line">
              <a:extLst>
                <a:ext uri="{FF2B5EF4-FFF2-40B4-BE49-F238E27FC236}">
                  <a16:creationId xmlns:a16="http://schemas.microsoft.com/office/drawing/2014/main" id="{01E9FF3D-A854-6133-141D-DDEE070B2284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344" name="Rectangle">
            <a:extLst>
              <a:ext uri="{FF2B5EF4-FFF2-40B4-BE49-F238E27FC236}">
                <a16:creationId xmlns:a16="http://schemas.microsoft.com/office/drawing/2014/main" id="{6C6748D7-1494-F81F-2303-ED1F13A44AA2}"/>
              </a:ext>
            </a:extLst>
          </p:cNvPr>
          <p:cNvSpPr/>
          <p:nvPr/>
        </p:nvSpPr>
        <p:spPr>
          <a:xfrm>
            <a:off x="6743700" y="3683000"/>
            <a:ext cx="2246313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45" name="Arrow">
            <a:extLst>
              <a:ext uri="{FF2B5EF4-FFF2-40B4-BE49-F238E27FC236}">
                <a16:creationId xmlns:a16="http://schemas.microsoft.com/office/drawing/2014/main" id="{E769731F-AF98-3F3E-7514-C0E393FF9C50}"/>
              </a:ext>
            </a:extLst>
          </p:cNvPr>
          <p:cNvSpPr/>
          <p:nvPr/>
        </p:nvSpPr>
        <p:spPr>
          <a:xfrm>
            <a:off x="6464300" y="41529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9238" name="process 3 (R)">
            <a:extLst>
              <a:ext uri="{FF2B5EF4-FFF2-40B4-BE49-F238E27FC236}">
                <a16:creationId xmlns:a16="http://schemas.microsoft.com/office/drawing/2014/main" id="{7DFD5FFE-5B2C-608A-BF1E-E57C52D32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3294063"/>
            <a:ext cx="20970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3 (R)</a:t>
            </a:r>
          </a:p>
        </p:txBody>
      </p:sp>
      <p:sp>
        <p:nvSpPr>
          <p:cNvPr id="9239" name="Code">
            <a:extLst>
              <a:ext uri="{FF2B5EF4-FFF2-40B4-BE49-F238E27FC236}">
                <a16:creationId xmlns:a16="http://schemas.microsoft.com/office/drawing/2014/main" id="{C5264C2A-0FC3-9ACB-363A-49294FDBB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688" y="36830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9240" name="Data">
            <a:extLst>
              <a:ext uri="{FF2B5EF4-FFF2-40B4-BE49-F238E27FC236}">
                <a16:creationId xmlns:a16="http://schemas.microsoft.com/office/drawing/2014/main" id="{9A3E7B70-5DB6-7AC6-DCCE-A7CEC4A26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113" y="368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9241" name="Group">
            <a:extLst>
              <a:ext uri="{FF2B5EF4-FFF2-40B4-BE49-F238E27FC236}">
                <a16:creationId xmlns:a16="http://schemas.microsoft.com/office/drawing/2014/main" id="{EF14C365-A795-0D03-8292-CB87FE96738A}"/>
              </a:ext>
            </a:extLst>
          </p:cNvPr>
          <p:cNvGrpSpPr>
            <a:grpSpLocks/>
          </p:cNvGrpSpPr>
          <p:nvPr/>
        </p:nvGrpSpPr>
        <p:grpSpPr bwMode="auto">
          <a:xfrm>
            <a:off x="9626600" y="4167188"/>
            <a:ext cx="915988" cy="1630362"/>
            <a:chOff x="0" y="0"/>
            <a:chExt cx="915193" cy="1629767"/>
          </a:xfrm>
        </p:grpSpPr>
        <p:sp>
          <p:nvSpPr>
            <p:cNvPr id="349" name="Rectangle">
              <a:extLst>
                <a:ext uri="{FF2B5EF4-FFF2-40B4-BE49-F238E27FC236}">
                  <a16:creationId xmlns:a16="http://schemas.microsoft.com/office/drawing/2014/main" id="{A24BF95B-AC02-1E71-654F-2AE02468DE22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9272" name="Line Line" descr="Line Line">
              <a:extLst>
                <a:ext uri="{FF2B5EF4-FFF2-40B4-BE49-F238E27FC236}">
                  <a16:creationId xmlns:a16="http://schemas.microsoft.com/office/drawing/2014/main" id="{9CB10929-1F97-BE54-9D14-60AE609D299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73" name="Line Line" descr="Line Line">
              <a:extLst>
                <a:ext uri="{FF2B5EF4-FFF2-40B4-BE49-F238E27FC236}">
                  <a16:creationId xmlns:a16="http://schemas.microsoft.com/office/drawing/2014/main" id="{4A0B4A63-973D-4C6A-44A9-0A7367C1AE7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74" name="Line Line" descr="Line Line">
              <a:extLst>
                <a:ext uri="{FF2B5EF4-FFF2-40B4-BE49-F238E27FC236}">
                  <a16:creationId xmlns:a16="http://schemas.microsoft.com/office/drawing/2014/main" id="{324A53FB-D492-0433-2782-BFD617DD46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75" name="Line Line" descr="Line Line">
              <a:extLst>
                <a:ext uri="{FF2B5EF4-FFF2-40B4-BE49-F238E27FC236}">
                  <a16:creationId xmlns:a16="http://schemas.microsoft.com/office/drawing/2014/main" id="{D71D7AF1-420C-12D6-10B6-43565DF7B7B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76" name="Line Line" descr="Line Line">
              <a:extLst>
                <a:ext uri="{FF2B5EF4-FFF2-40B4-BE49-F238E27FC236}">
                  <a16:creationId xmlns:a16="http://schemas.microsoft.com/office/drawing/2014/main" id="{39B2E1DB-80CF-1887-CD70-E2AF9E79C46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77" name="Line Line" descr="Line Line">
              <a:extLst>
                <a:ext uri="{FF2B5EF4-FFF2-40B4-BE49-F238E27FC236}">
                  <a16:creationId xmlns:a16="http://schemas.microsoft.com/office/drawing/2014/main" id="{B876DD4D-BAA4-DA0C-E5D7-A5BFBA6A461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42" name="Group">
            <a:extLst>
              <a:ext uri="{FF2B5EF4-FFF2-40B4-BE49-F238E27FC236}">
                <a16:creationId xmlns:a16="http://schemas.microsoft.com/office/drawing/2014/main" id="{75DCC790-8A0E-5037-38B1-A5781E60F219}"/>
              </a:ext>
            </a:extLst>
          </p:cNvPr>
          <p:cNvGrpSpPr>
            <a:grpSpLocks/>
          </p:cNvGrpSpPr>
          <p:nvPr/>
        </p:nvGrpSpPr>
        <p:grpSpPr bwMode="auto">
          <a:xfrm>
            <a:off x="10693400" y="4167188"/>
            <a:ext cx="915988" cy="1630362"/>
            <a:chOff x="0" y="0"/>
            <a:chExt cx="915193" cy="1629767"/>
          </a:xfrm>
        </p:grpSpPr>
        <p:sp>
          <p:nvSpPr>
            <p:cNvPr id="363" name="Rectangle">
              <a:extLst>
                <a:ext uri="{FF2B5EF4-FFF2-40B4-BE49-F238E27FC236}">
                  <a16:creationId xmlns:a16="http://schemas.microsoft.com/office/drawing/2014/main" id="{48828EB1-EA1F-BF31-2F68-0D79B9C0100F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64" name="Line">
              <a:extLst>
                <a:ext uri="{FF2B5EF4-FFF2-40B4-BE49-F238E27FC236}">
                  <a16:creationId xmlns:a16="http://schemas.microsoft.com/office/drawing/2014/main" id="{2F19B471-FED6-A3C4-4005-A1D426643C68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65" name="Line">
              <a:extLst>
                <a:ext uri="{FF2B5EF4-FFF2-40B4-BE49-F238E27FC236}">
                  <a16:creationId xmlns:a16="http://schemas.microsoft.com/office/drawing/2014/main" id="{435A31B1-A22C-47B4-CB01-89FF5E73B0CF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66" name="Line">
              <a:extLst>
                <a:ext uri="{FF2B5EF4-FFF2-40B4-BE49-F238E27FC236}">
                  <a16:creationId xmlns:a16="http://schemas.microsoft.com/office/drawing/2014/main" id="{80C16293-6157-2F94-D458-09B6A61EF647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67" name="Line">
              <a:extLst>
                <a:ext uri="{FF2B5EF4-FFF2-40B4-BE49-F238E27FC236}">
                  <a16:creationId xmlns:a16="http://schemas.microsoft.com/office/drawing/2014/main" id="{78D6F6B7-CBA8-B454-F7D2-F60C6D06C5F5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68" name="Line">
              <a:extLst>
                <a:ext uri="{FF2B5EF4-FFF2-40B4-BE49-F238E27FC236}">
                  <a16:creationId xmlns:a16="http://schemas.microsoft.com/office/drawing/2014/main" id="{84283702-F57B-C023-DE8E-2D56D26DC912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69" name="Line">
              <a:extLst>
                <a:ext uri="{FF2B5EF4-FFF2-40B4-BE49-F238E27FC236}">
                  <a16:creationId xmlns:a16="http://schemas.microsoft.com/office/drawing/2014/main" id="{8E93BE51-297F-909A-E3A9-B397F5ED0D2D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70" name="Line">
              <a:extLst>
                <a:ext uri="{FF2B5EF4-FFF2-40B4-BE49-F238E27FC236}">
                  <a16:creationId xmlns:a16="http://schemas.microsoft.com/office/drawing/2014/main" id="{AAD336C3-8216-80CA-4E0A-4A37E6812849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71" name="Line">
              <a:extLst>
                <a:ext uri="{FF2B5EF4-FFF2-40B4-BE49-F238E27FC236}">
                  <a16:creationId xmlns:a16="http://schemas.microsoft.com/office/drawing/2014/main" id="{DDBE7DF3-4610-7940-CA1A-F7415DC367A0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72" name="Line">
              <a:extLst>
                <a:ext uri="{FF2B5EF4-FFF2-40B4-BE49-F238E27FC236}">
                  <a16:creationId xmlns:a16="http://schemas.microsoft.com/office/drawing/2014/main" id="{FD5A5B1D-8B34-6C69-08AC-4533F676B55E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73" name="Line">
              <a:extLst>
                <a:ext uri="{FF2B5EF4-FFF2-40B4-BE49-F238E27FC236}">
                  <a16:creationId xmlns:a16="http://schemas.microsoft.com/office/drawing/2014/main" id="{C2D041BF-7734-B52E-4DAB-6C8DC2FBC7D6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74" name="Line">
              <a:extLst>
                <a:ext uri="{FF2B5EF4-FFF2-40B4-BE49-F238E27FC236}">
                  <a16:creationId xmlns:a16="http://schemas.microsoft.com/office/drawing/2014/main" id="{48AFBD63-1AD1-7346-FF11-7F621BBD1D3C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75" name="Line">
              <a:extLst>
                <a:ext uri="{FF2B5EF4-FFF2-40B4-BE49-F238E27FC236}">
                  <a16:creationId xmlns:a16="http://schemas.microsoft.com/office/drawing/2014/main" id="{9E543913-69B6-87E2-BADD-D9DB03752074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76" name="Line">
              <a:extLst>
                <a:ext uri="{FF2B5EF4-FFF2-40B4-BE49-F238E27FC236}">
                  <a16:creationId xmlns:a16="http://schemas.microsoft.com/office/drawing/2014/main" id="{73C981D6-8D96-F6B2-84E7-CD0A2656AD77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77" name="Line">
              <a:extLst>
                <a:ext uri="{FF2B5EF4-FFF2-40B4-BE49-F238E27FC236}">
                  <a16:creationId xmlns:a16="http://schemas.microsoft.com/office/drawing/2014/main" id="{5C9925D4-FA98-6FB5-A104-ADB7416E74E9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78" name="Line">
              <a:extLst>
                <a:ext uri="{FF2B5EF4-FFF2-40B4-BE49-F238E27FC236}">
                  <a16:creationId xmlns:a16="http://schemas.microsoft.com/office/drawing/2014/main" id="{FF0BF74A-5CE2-D147-4717-8780A3AFEA92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79" name="Line">
              <a:extLst>
                <a:ext uri="{FF2B5EF4-FFF2-40B4-BE49-F238E27FC236}">
                  <a16:creationId xmlns:a16="http://schemas.microsoft.com/office/drawing/2014/main" id="{AC5DEE3D-EE6E-5F50-3313-09CF425AE1E4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380" name="Line">
              <a:extLst>
                <a:ext uri="{FF2B5EF4-FFF2-40B4-BE49-F238E27FC236}">
                  <a16:creationId xmlns:a16="http://schemas.microsoft.com/office/drawing/2014/main" id="{1985A72E-25D6-0DCA-4D93-B934ACAB8123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382" name="Rectangle">
            <a:extLst>
              <a:ext uri="{FF2B5EF4-FFF2-40B4-BE49-F238E27FC236}">
                <a16:creationId xmlns:a16="http://schemas.microsoft.com/office/drawing/2014/main" id="{62B0124A-2354-E7FC-9069-E1F798103286}"/>
              </a:ext>
            </a:extLst>
          </p:cNvPr>
          <p:cNvSpPr/>
          <p:nvPr/>
        </p:nvSpPr>
        <p:spPr>
          <a:xfrm>
            <a:off x="9537700" y="3683000"/>
            <a:ext cx="2246313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383" name="Arrow">
            <a:extLst>
              <a:ext uri="{FF2B5EF4-FFF2-40B4-BE49-F238E27FC236}">
                <a16:creationId xmlns:a16="http://schemas.microsoft.com/office/drawing/2014/main" id="{A6DC1BAE-AD21-34BE-9AE3-726EB03753D2}"/>
              </a:ext>
            </a:extLst>
          </p:cNvPr>
          <p:cNvSpPr/>
          <p:nvPr/>
        </p:nvSpPr>
        <p:spPr>
          <a:xfrm>
            <a:off x="9271000" y="51689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9245" name="process 4 (P)">
            <a:extLst>
              <a:ext uri="{FF2B5EF4-FFF2-40B4-BE49-F238E27FC236}">
                <a16:creationId xmlns:a16="http://schemas.microsoft.com/office/drawing/2014/main" id="{850A623A-94B0-355C-D214-2AADA3E2E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2313" y="3294063"/>
            <a:ext cx="20970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4 (P)</a:t>
            </a:r>
          </a:p>
        </p:txBody>
      </p:sp>
      <p:sp>
        <p:nvSpPr>
          <p:cNvPr id="385" name="Rectangle">
            <a:extLst>
              <a:ext uri="{FF2B5EF4-FFF2-40B4-BE49-F238E27FC236}">
                <a16:creationId xmlns:a16="http://schemas.microsoft.com/office/drawing/2014/main" id="{29AB8E22-96D9-BEFD-7509-43DE253B32FD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grpSp>
        <p:nvGrpSpPr>
          <p:cNvPr id="9247" name="Group">
            <a:extLst>
              <a:ext uri="{FF2B5EF4-FFF2-40B4-BE49-F238E27FC236}">
                <a16:creationId xmlns:a16="http://schemas.microsoft.com/office/drawing/2014/main" id="{F0149603-C727-37E5-A20E-D4B88E0D85E8}"/>
              </a:ext>
            </a:extLst>
          </p:cNvPr>
          <p:cNvGrpSpPr>
            <a:grpSpLocks/>
          </p:cNvGrpSpPr>
          <p:nvPr/>
        </p:nvGrpSpPr>
        <p:grpSpPr bwMode="auto">
          <a:xfrm>
            <a:off x="7005638" y="7334250"/>
            <a:ext cx="1722437" cy="1316038"/>
            <a:chOff x="0" y="0"/>
            <a:chExt cx="1723640" cy="1316234"/>
          </a:xfrm>
        </p:grpSpPr>
        <p:pic>
          <p:nvPicPr>
            <p:cNvPr id="9251" name="Image" descr="Image">
              <a:extLst>
                <a:ext uri="{FF2B5EF4-FFF2-40B4-BE49-F238E27FC236}">
                  <a16:creationId xmlns:a16="http://schemas.microsoft.com/office/drawing/2014/main" id="{F38EC723-A510-9BF2-DD9F-5F22D5EF2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23641" cy="13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9252" name="CPU">
              <a:extLst>
                <a:ext uri="{FF2B5EF4-FFF2-40B4-BE49-F238E27FC236}">
                  <a16:creationId xmlns:a16="http://schemas.microsoft.com/office/drawing/2014/main" id="{F1BCEFCE-E024-2705-97F7-F3056BBB4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81" y="429517"/>
              <a:ext cx="701279" cy="45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/>
              <a:r>
                <a:rPr lang="en-US" altLang="en-US">
                  <a:latin typeface="Gill Sans"/>
                  <a:ea typeface="Gill Sans"/>
                  <a:cs typeface="Gill Sans"/>
                  <a:sym typeface="Gill Sans"/>
                </a:rPr>
                <a:t>CPU</a:t>
              </a:r>
            </a:p>
          </p:txBody>
        </p:sp>
      </p:grpSp>
      <p:sp>
        <p:nvSpPr>
          <p:cNvPr id="9248" name="Multi-Core Processor (CPU)">
            <a:extLst>
              <a:ext uri="{FF2B5EF4-FFF2-40B4-BE49-F238E27FC236}">
                <a16:creationId xmlns:a16="http://schemas.microsoft.com/office/drawing/2014/main" id="{EAFE5EAB-2B4E-037A-8B3C-D532866F2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9249" name="Core…">
            <a:extLst>
              <a:ext uri="{FF2B5EF4-FFF2-40B4-BE49-F238E27FC236}">
                <a16:creationId xmlns:a16="http://schemas.microsoft.com/office/drawing/2014/main" id="{F758933D-1A5C-76BE-B277-4D598BC48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9250" name="Core…">
            <a:extLst>
              <a:ext uri="{FF2B5EF4-FFF2-40B4-BE49-F238E27FC236}">
                <a16:creationId xmlns:a16="http://schemas.microsoft.com/office/drawing/2014/main" id="{60D6ED3F-DE85-CA4D-7D12-BDE47C52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de">
            <a:extLst>
              <a:ext uri="{FF2B5EF4-FFF2-40B4-BE49-F238E27FC236}">
                <a16:creationId xmlns:a16="http://schemas.microsoft.com/office/drawing/2014/main" id="{A59791A3-F2E6-31AC-FB26-3D799AC06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0243" name="Data">
            <a:extLst>
              <a:ext uri="{FF2B5EF4-FFF2-40B4-BE49-F238E27FC236}">
                <a16:creationId xmlns:a16="http://schemas.microsoft.com/office/drawing/2014/main" id="{7D1F954D-7F09-7C7F-EF30-3D71C22F7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0244" name="Group">
            <a:extLst>
              <a:ext uri="{FF2B5EF4-FFF2-40B4-BE49-F238E27FC236}">
                <a16:creationId xmlns:a16="http://schemas.microsoft.com/office/drawing/2014/main" id="{EADC1391-5565-925C-9495-F9385C155870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395" name="Rectangle">
              <a:extLst>
                <a:ext uri="{FF2B5EF4-FFF2-40B4-BE49-F238E27FC236}">
                  <a16:creationId xmlns:a16="http://schemas.microsoft.com/office/drawing/2014/main" id="{73BFFE44-7B36-F0F3-23D3-D7F19316FBA1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0368" name="Line Line" descr="Line Line">
              <a:extLst>
                <a:ext uri="{FF2B5EF4-FFF2-40B4-BE49-F238E27FC236}">
                  <a16:creationId xmlns:a16="http://schemas.microsoft.com/office/drawing/2014/main" id="{78413876-DE8A-2A7D-2459-5C5D731695E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9" name="Line Line" descr="Line Line">
              <a:extLst>
                <a:ext uri="{FF2B5EF4-FFF2-40B4-BE49-F238E27FC236}">
                  <a16:creationId xmlns:a16="http://schemas.microsoft.com/office/drawing/2014/main" id="{9E09C5B2-336F-F000-FFB3-5BAC2E1DA9B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0" name="Line Line" descr="Line Line">
              <a:extLst>
                <a:ext uri="{FF2B5EF4-FFF2-40B4-BE49-F238E27FC236}">
                  <a16:creationId xmlns:a16="http://schemas.microsoft.com/office/drawing/2014/main" id="{68B24D0E-4A33-BCF4-0314-CAA72AFA90E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1" name="Line Line" descr="Line Line">
              <a:extLst>
                <a:ext uri="{FF2B5EF4-FFF2-40B4-BE49-F238E27FC236}">
                  <a16:creationId xmlns:a16="http://schemas.microsoft.com/office/drawing/2014/main" id="{5C90004E-6456-22A1-5FF0-779DF6F44ED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2" name="Line Line" descr="Line Line">
              <a:extLst>
                <a:ext uri="{FF2B5EF4-FFF2-40B4-BE49-F238E27FC236}">
                  <a16:creationId xmlns:a16="http://schemas.microsoft.com/office/drawing/2014/main" id="{600E9E13-2E22-8D99-7EE0-F83E76EE598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3" name="Line Line" descr="Line Line">
              <a:extLst>
                <a:ext uri="{FF2B5EF4-FFF2-40B4-BE49-F238E27FC236}">
                  <a16:creationId xmlns:a16="http://schemas.microsoft.com/office/drawing/2014/main" id="{D1C86677-E199-A57B-5EA6-5551741248F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5" name="Group">
            <a:extLst>
              <a:ext uri="{FF2B5EF4-FFF2-40B4-BE49-F238E27FC236}">
                <a16:creationId xmlns:a16="http://schemas.microsoft.com/office/drawing/2014/main" id="{788D6505-A1C1-F26D-3793-96B9B1B86F81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409" name="Rectangle">
              <a:extLst>
                <a:ext uri="{FF2B5EF4-FFF2-40B4-BE49-F238E27FC236}">
                  <a16:creationId xmlns:a16="http://schemas.microsoft.com/office/drawing/2014/main" id="{8B41030E-4FE8-9DD7-54E8-FBC8981DF2B5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10" name="Line">
              <a:extLst>
                <a:ext uri="{FF2B5EF4-FFF2-40B4-BE49-F238E27FC236}">
                  <a16:creationId xmlns:a16="http://schemas.microsoft.com/office/drawing/2014/main" id="{3FA4F85F-9A10-F240-7382-BE58129DAF56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11" name="Line">
              <a:extLst>
                <a:ext uri="{FF2B5EF4-FFF2-40B4-BE49-F238E27FC236}">
                  <a16:creationId xmlns:a16="http://schemas.microsoft.com/office/drawing/2014/main" id="{F27F1E9F-CC4D-3F07-96AF-FB1D9B740192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12" name="Line">
              <a:extLst>
                <a:ext uri="{FF2B5EF4-FFF2-40B4-BE49-F238E27FC236}">
                  <a16:creationId xmlns:a16="http://schemas.microsoft.com/office/drawing/2014/main" id="{0E086255-6567-B36F-251F-6D5E70A13128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13" name="Line">
              <a:extLst>
                <a:ext uri="{FF2B5EF4-FFF2-40B4-BE49-F238E27FC236}">
                  <a16:creationId xmlns:a16="http://schemas.microsoft.com/office/drawing/2014/main" id="{755E6E24-7A52-8C7F-A2A3-2070A1952BCC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14" name="Line">
              <a:extLst>
                <a:ext uri="{FF2B5EF4-FFF2-40B4-BE49-F238E27FC236}">
                  <a16:creationId xmlns:a16="http://schemas.microsoft.com/office/drawing/2014/main" id="{2833C605-FFE2-01D9-0EB2-929FCBAA5556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15" name="Line">
              <a:extLst>
                <a:ext uri="{FF2B5EF4-FFF2-40B4-BE49-F238E27FC236}">
                  <a16:creationId xmlns:a16="http://schemas.microsoft.com/office/drawing/2014/main" id="{D0BA3159-62E5-ADD5-9E8E-D4546EE28988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16" name="Line">
              <a:extLst>
                <a:ext uri="{FF2B5EF4-FFF2-40B4-BE49-F238E27FC236}">
                  <a16:creationId xmlns:a16="http://schemas.microsoft.com/office/drawing/2014/main" id="{EA8FEF60-0034-D042-CC2C-7B6A94CDE758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17" name="Line">
              <a:extLst>
                <a:ext uri="{FF2B5EF4-FFF2-40B4-BE49-F238E27FC236}">
                  <a16:creationId xmlns:a16="http://schemas.microsoft.com/office/drawing/2014/main" id="{9BF92CDA-8CA9-4F36-117C-DFCE052971FB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18" name="Line">
              <a:extLst>
                <a:ext uri="{FF2B5EF4-FFF2-40B4-BE49-F238E27FC236}">
                  <a16:creationId xmlns:a16="http://schemas.microsoft.com/office/drawing/2014/main" id="{70D4EA76-F851-E490-D4D6-F08CC5201066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19" name="Line">
              <a:extLst>
                <a:ext uri="{FF2B5EF4-FFF2-40B4-BE49-F238E27FC236}">
                  <a16:creationId xmlns:a16="http://schemas.microsoft.com/office/drawing/2014/main" id="{8C04BD5D-4DC2-6E47-73DF-5C4347ECD30C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20" name="Line">
              <a:extLst>
                <a:ext uri="{FF2B5EF4-FFF2-40B4-BE49-F238E27FC236}">
                  <a16:creationId xmlns:a16="http://schemas.microsoft.com/office/drawing/2014/main" id="{976E369B-E306-923E-4299-22D561CC7ED0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21" name="Line">
              <a:extLst>
                <a:ext uri="{FF2B5EF4-FFF2-40B4-BE49-F238E27FC236}">
                  <a16:creationId xmlns:a16="http://schemas.microsoft.com/office/drawing/2014/main" id="{06251E8D-6AEA-FE46-50FA-1F099502FBBF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22" name="Line">
              <a:extLst>
                <a:ext uri="{FF2B5EF4-FFF2-40B4-BE49-F238E27FC236}">
                  <a16:creationId xmlns:a16="http://schemas.microsoft.com/office/drawing/2014/main" id="{F00D78D0-0CDA-5638-F4CF-08978AF9FA86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23" name="Line">
              <a:extLst>
                <a:ext uri="{FF2B5EF4-FFF2-40B4-BE49-F238E27FC236}">
                  <a16:creationId xmlns:a16="http://schemas.microsoft.com/office/drawing/2014/main" id="{A201239E-2D85-645E-5B87-7EB3754DB1A9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24" name="Line">
              <a:extLst>
                <a:ext uri="{FF2B5EF4-FFF2-40B4-BE49-F238E27FC236}">
                  <a16:creationId xmlns:a16="http://schemas.microsoft.com/office/drawing/2014/main" id="{F72A3340-0569-9F01-EB58-02194586BAE2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25" name="Line">
              <a:extLst>
                <a:ext uri="{FF2B5EF4-FFF2-40B4-BE49-F238E27FC236}">
                  <a16:creationId xmlns:a16="http://schemas.microsoft.com/office/drawing/2014/main" id="{08F1A95E-22CC-7DF4-5702-A36FEA49F41A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26" name="Line">
              <a:extLst>
                <a:ext uri="{FF2B5EF4-FFF2-40B4-BE49-F238E27FC236}">
                  <a16:creationId xmlns:a16="http://schemas.microsoft.com/office/drawing/2014/main" id="{06353318-2C20-7385-41B4-900C90D4E1F6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428" name="Rectangle">
            <a:extLst>
              <a:ext uri="{FF2B5EF4-FFF2-40B4-BE49-F238E27FC236}">
                <a16:creationId xmlns:a16="http://schemas.microsoft.com/office/drawing/2014/main" id="{950408E1-141B-5577-6471-EA3BA47CB3BE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429" name="Arrow">
            <a:extLst>
              <a:ext uri="{FF2B5EF4-FFF2-40B4-BE49-F238E27FC236}">
                <a16:creationId xmlns:a16="http://schemas.microsoft.com/office/drawing/2014/main" id="{B8C5A8DB-B353-0839-A247-6272F6287DE8}"/>
              </a:ext>
            </a:extLst>
          </p:cNvPr>
          <p:cNvSpPr/>
          <p:nvPr/>
        </p:nvSpPr>
        <p:spPr>
          <a:xfrm>
            <a:off x="749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0248" name="process 1 (P)">
            <a:extLst>
              <a:ext uri="{FF2B5EF4-FFF2-40B4-BE49-F238E27FC236}">
                <a16:creationId xmlns:a16="http://schemas.microsoft.com/office/drawing/2014/main" id="{94F04B87-81DE-9F96-BC43-B18A36017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(P)</a:t>
            </a:r>
          </a:p>
        </p:txBody>
      </p:sp>
      <p:sp>
        <p:nvSpPr>
          <p:cNvPr id="10249" name="Code">
            <a:extLst>
              <a:ext uri="{FF2B5EF4-FFF2-40B4-BE49-F238E27FC236}">
                <a16:creationId xmlns:a16="http://schemas.microsoft.com/office/drawing/2014/main" id="{11B4D2FD-C8D2-F4B7-9239-A33E3AFD7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0250" name="Data">
            <a:extLst>
              <a:ext uri="{FF2B5EF4-FFF2-40B4-BE49-F238E27FC236}">
                <a16:creationId xmlns:a16="http://schemas.microsoft.com/office/drawing/2014/main" id="{ECD16E23-7266-4057-35B2-299169FB1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0251" name="Group">
            <a:extLst>
              <a:ext uri="{FF2B5EF4-FFF2-40B4-BE49-F238E27FC236}">
                <a16:creationId xmlns:a16="http://schemas.microsoft.com/office/drawing/2014/main" id="{7BA54506-48A5-1586-6F60-1517B8C598DA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92588"/>
            <a:ext cx="915988" cy="1630362"/>
            <a:chOff x="0" y="0"/>
            <a:chExt cx="915193" cy="1629767"/>
          </a:xfrm>
        </p:grpSpPr>
        <p:sp>
          <p:nvSpPr>
            <p:cNvPr id="433" name="Rectangle">
              <a:extLst>
                <a:ext uri="{FF2B5EF4-FFF2-40B4-BE49-F238E27FC236}">
                  <a16:creationId xmlns:a16="http://schemas.microsoft.com/office/drawing/2014/main" id="{49C71B64-633A-B4B8-8904-0FC709A8976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0344" name="Line Line" descr="Line Line">
              <a:extLst>
                <a:ext uri="{FF2B5EF4-FFF2-40B4-BE49-F238E27FC236}">
                  <a16:creationId xmlns:a16="http://schemas.microsoft.com/office/drawing/2014/main" id="{000C8B3C-9652-1A64-3AFD-5CE97993179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5" name="Line Line" descr="Line Line">
              <a:extLst>
                <a:ext uri="{FF2B5EF4-FFF2-40B4-BE49-F238E27FC236}">
                  <a16:creationId xmlns:a16="http://schemas.microsoft.com/office/drawing/2014/main" id="{9D2CAE31-F6E2-EBD9-0F59-F157595185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6" name="Line Line" descr="Line Line">
              <a:extLst>
                <a:ext uri="{FF2B5EF4-FFF2-40B4-BE49-F238E27FC236}">
                  <a16:creationId xmlns:a16="http://schemas.microsoft.com/office/drawing/2014/main" id="{350FE330-A9AC-A8D2-0692-1CADA365C9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7" name="Line Line" descr="Line Line">
              <a:extLst>
                <a:ext uri="{FF2B5EF4-FFF2-40B4-BE49-F238E27FC236}">
                  <a16:creationId xmlns:a16="http://schemas.microsoft.com/office/drawing/2014/main" id="{7354246D-E88C-D6BC-B96E-B809BB9220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8" name="Line Line" descr="Line Line">
              <a:extLst>
                <a:ext uri="{FF2B5EF4-FFF2-40B4-BE49-F238E27FC236}">
                  <a16:creationId xmlns:a16="http://schemas.microsoft.com/office/drawing/2014/main" id="{1F7B51A2-26B8-A8E7-E16D-8CF8973415B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52" name="Group">
            <a:extLst>
              <a:ext uri="{FF2B5EF4-FFF2-40B4-BE49-F238E27FC236}">
                <a16:creationId xmlns:a16="http://schemas.microsoft.com/office/drawing/2014/main" id="{68322AC4-750A-D6F2-4524-9CA75105DD44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4192588"/>
            <a:ext cx="915988" cy="1630362"/>
            <a:chOff x="0" y="0"/>
            <a:chExt cx="915193" cy="1629767"/>
          </a:xfrm>
        </p:grpSpPr>
        <p:sp>
          <p:nvSpPr>
            <p:cNvPr id="445" name="Rectangle">
              <a:extLst>
                <a:ext uri="{FF2B5EF4-FFF2-40B4-BE49-F238E27FC236}">
                  <a16:creationId xmlns:a16="http://schemas.microsoft.com/office/drawing/2014/main" id="{DC02FF48-F70A-86B6-43C7-01247B105979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46" name="Line">
              <a:extLst>
                <a:ext uri="{FF2B5EF4-FFF2-40B4-BE49-F238E27FC236}">
                  <a16:creationId xmlns:a16="http://schemas.microsoft.com/office/drawing/2014/main" id="{6A80CB7B-DA0A-A218-53A0-69526DBB6979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47" name="Line">
              <a:extLst>
                <a:ext uri="{FF2B5EF4-FFF2-40B4-BE49-F238E27FC236}">
                  <a16:creationId xmlns:a16="http://schemas.microsoft.com/office/drawing/2014/main" id="{6EA521FA-9EE0-CBE1-86F0-BC5DFC79C1D4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48" name="Line">
              <a:extLst>
                <a:ext uri="{FF2B5EF4-FFF2-40B4-BE49-F238E27FC236}">
                  <a16:creationId xmlns:a16="http://schemas.microsoft.com/office/drawing/2014/main" id="{D7A16973-5B94-20B7-8F46-F90CF2E21118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49" name="Line">
              <a:extLst>
                <a:ext uri="{FF2B5EF4-FFF2-40B4-BE49-F238E27FC236}">
                  <a16:creationId xmlns:a16="http://schemas.microsoft.com/office/drawing/2014/main" id="{7625B5AD-D706-3C99-5B6C-8271E640CA5F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50" name="Line">
              <a:extLst>
                <a:ext uri="{FF2B5EF4-FFF2-40B4-BE49-F238E27FC236}">
                  <a16:creationId xmlns:a16="http://schemas.microsoft.com/office/drawing/2014/main" id="{EEE2B093-F2A3-10EC-6223-52BA037416C6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51" name="Line">
              <a:extLst>
                <a:ext uri="{FF2B5EF4-FFF2-40B4-BE49-F238E27FC236}">
                  <a16:creationId xmlns:a16="http://schemas.microsoft.com/office/drawing/2014/main" id="{8CA72197-E8CC-50A9-4EC0-4C24CE17C08C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52" name="Line">
              <a:extLst>
                <a:ext uri="{FF2B5EF4-FFF2-40B4-BE49-F238E27FC236}">
                  <a16:creationId xmlns:a16="http://schemas.microsoft.com/office/drawing/2014/main" id="{8A13E4F6-C1E2-746C-AD5B-1711FA5023C1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53" name="Line">
              <a:extLst>
                <a:ext uri="{FF2B5EF4-FFF2-40B4-BE49-F238E27FC236}">
                  <a16:creationId xmlns:a16="http://schemas.microsoft.com/office/drawing/2014/main" id="{5E1F5317-AD8E-7AAD-284E-F3714992B671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54" name="Line">
              <a:extLst>
                <a:ext uri="{FF2B5EF4-FFF2-40B4-BE49-F238E27FC236}">
                  <a16:creationId xmlns:a16="http://schemas.microsoft.com/office/drawing/2014/main" id="{C437DCD2-0DC5-2FDA-58E9-4436AD0FDB11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55" name="Line">
              <a:extLst>
                <a:ext uri="{FF2B5EF4-FFF2-40B4-BE49-F238E27FC236}">
                  <a16:creationId xmlns:a16="http://schemas.microsoft.com/office/drawing/2014/main" id="{4F50BF0B-2009-4523-DE9C-3865AAAA854D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56" name="Line">
              <a:extLst>
                <a:ext uri="{FF2B5EF4-FFF2-40B4-BE49-F238E27FC236}">
                  <a16:creationId xmlns:a16="http://schemas.microsoft.com/office/drawing/2014/main" id="{545C6016-82CA-D033-4374-F1AFF5E2BA6D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57" name="Line">
              <a:extLst>
                <a:ext uri="{FF2B5EF4-FFF2-40B4-BE49-F238E27FC236}">
                  <a16:creationId xmlns:a16="http://schemas.microsoft.com/office/drawing/2014/main" id="{03A3AA09-F643-4814-FEAE-040AC3982F11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58" name="Line">
              <a:extLst>
                <a:ext uri="{FF2B5EF4-FFF2-40B4-BE49-F238E27FC236}">
                  <a16:creationId xmlns:a16="http://schemas.microsoft.com/office/drawing/2014/main" id="{5BACB576-A2B5-62C5-F0BB-C3D55B3A0814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59" name="Line">
              <a:extLst>
                <a:ext uri="{FF2B5EF4-FFF2-40B4-BE49-F238E27FC236}">
                  <a16:creationId xmlns:a16="http://schemas.microsoft.com/office/drawing/2014/main" id="{34B203AE-D2C5-0BED-859E-B2960DFF2DD0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60" name="Line">
              <a:extLst>
                <a:ext uri="{FF2B5EF4-FFF2-40B4-BE49-F238E27FC236}">
                  <a16:creationId xmlns:a16="http://schemas.microsoft.com/office/drawing/2014/main" id="{A96BB7B4-7775-E070-A82B-E4CAD8E9B5E6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61" name="Line">
              <a:extLst>
                <a:ext uri="{FF2B5EF4-FFF2-40B4-BE49-F238E27FC236}">
                  <a16:creationId xmlns:a16="http://schemas.microsoft.com/office/drawing/2014/main" id="{A518E0CD-9A66-F49F-AE79-705C542495CF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62" name="Line">
              <a:extLst>
                <a:ext uri="{FF2B5EF4-FFF2-40B4-BE49-F238E27FC236}">
                  <a16:creationId xmlns:a16="http://schemas.microsoft.com/office/drawing/2014/main" id="{D4445D68-21E5-1CBA-C1C6-DDB45346ADE8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464" name="Rectangle">
            <a:extLst>
              <a:ext uri="{FF2B5EF4-FFF2-40B4-BE49-F238E27FC236}">
                <a16:creationId xmlns:a16="http://schemas.microsoft.com/office/drawing/2014/main" id="{5038135F-58C0-36BE-A2EA-980CA00E85DC}"/>
              </a:ext>
            </a:extLst>
          </p:cNvPr>
          <p:cNvSpPr/>
          <p:nvPr/>
        </p:nvSpPr>
        <p:spPr>
          <a:xfrm>
            <a:off x="3937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465" name="Arrow">
            <a:extLst>
              <a:ext uri="{FF2B5EF4-FFF2-40B4-BE49-F238E27FC236}">
                <a16:creationId xmlns:a16="http://schemas.microsoft.com/office/drawing/2014/main" id="{2617B02E-1D34-8FCE-2FDF-BD44B028076B}"/>
              </a:ext>
            </a:extLst>
          </p:cNvPr>
          <p:cNvSpPr/>
          <p:nvPr/>
        </p:nvSpPr>
        <p:spPr>
          <a:xfrm>
            <a:off x="36195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0255" name="process 2 (Q)">
            <a:extLst>
              <a:ext uri="{FF2B5EF4-FFF2-40B4-BE49-F238E27FC236}">
                <a16:creationId xmlns:a16="http://schemas.microsoft.com/office/drawing/2014/main" id="{AAC90494-A925-96CA-CD7A-B882D093D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2 (Q)</a:t>
            </a:r>
          </a:p>
        </p:txBody>
      </p:sp>
      <p:sp>
        <p:nvSpPr>
          <p:cNvPr id="10256" name="Code">
            <a:extLst>
              <a:ext uri="{FF2B5EF4-FFF2-40B4-BE49-F238E27FC236}">
                <a16:creationId xmlns:a16="http://schemas.microsoft.com/office/drawing/2014/main" id="{1EF9E3F1-64BE-93B3-BD34-B8739BB7C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36830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0257" name="Data">
            <a:extLst>
              <a:ext uri="{FF2B5EF4-FFF2-40B4-BE49-F238E27FC236}">
                <a16:creationId xmlns:a16="http://schemas.microsoft.com/office/drawing/2014/main" id="{51076539-EF37-25AB-7108-AE9278BA5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3" y="368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0258" name="Group">
            <a:extLst>
              <a:ext uri="{FF2B5EF4-FFF2-40B4-BE49-F238E27FC236}">
                <a16:creationId xmlns:a16="http://schemas.microsoft.com/office/drawing/2014/main" id="{5B56ABE0-313B-2F0C-1B57-5C32C61F2A46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4167188"/>
            <a:ext cx="915988" cy="1630362"/>
            <a:chOff x="0" y="0"/>
            <a:chExt cx="915193" cy="1629767"/>
          </a:xfrm>
        </p:grpSpPr>
        <p:sp>
          <p:nvSpPr>
            <p:cNvPr id="469" name="Rectangle">
              <a:extLst>
                <a:ext uri="{FF2B5EF4-FFF2-40B4-BE49-F238E27FC236}">
                  <a16:creationId xmlns:a16="http://schemas.microsoft.com/office/drawing/2014/main" id="{AC6595D0-23D2-565D-34F9-DCB8F942BB50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0321" name="Line Line" descr="Line Line">
              <a:extLst>
                <a:ext uri="{FF2B5EF4-FFF2-40B4-BE49-F238E27FC236}">
                  <a16:creationId xmlns:a16="http://schemas.microsoft.com/office/drawing/2014/main" id="{A4C7DD36-ADA2-9BFA-BCF5-8FE83E7BF27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2" name="Line Line" descr="Line Line">
              <a:extLst>
                <a:ext uri="{FF2B5EF4-FFF2-40B4-BE49-F238E27FC236}">
                  <a16:creationId xmlns:a16="http://schemas.microsoft.com/office/drawing/2014/main" id="{DDA1A4E8-094A-D7EE-0F73-0E56CD89AF3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3" name="Line Line" descr="Line Line">
              <a:extLst>
                <a:ext uri="{FF2B5EF4-FFF2-40B4-BE49-F238E27FC236}">
                  <a16:creationId xmlns:a16="http://schemas.microsoft.com/office/drawing/2014/main" id="{4C89957C-E0C3-6037-D0E1-D6D5A8FC3A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4" name="Line Line" descr="Line Line">
              <a:extLst>
                <a:ext uri="{FF2B5EF4-FFF2-40B4-BE49-F238E27FC236}">
                  <a16:creationId xmlns:a16="http://schemas.microsoft.com/office/drawing/2014/main" id="{5A74A550-7346-AA91-9717-163D23A3726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59" name="Group">
            <a:extLst>
              <a:ext uri="{FF2B5EF4-FFF2-40B4-BE49-F238E27FC236}">
                <a16:creationId xmlns:a16="http://schemas.microsoft.com/office/drawing/2014/main" id="{5C291B4D-E3BB-F5AC-D9E0-0482DA38D195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4167188"/>
            <a:ext cx="915988" cy="1630362"/>
            <a:chOff x="0" y="0"/>
            <a:chExt cx="915193" cy="1629767"/>
          </a:xfrm>
        </p:grpSpPr>
        <p:sp>
          <p:nvSpPr>
            <p:cNvPr id="479" name="Rectangle">
              <a:extLst>
                <a:ext uri="{FF2B5EF4-FFF2-40B4-BE49-F238E27FC236}">
                  <a16:creationId xmlns:a16="http://schemas.microsoft.com/office/drawing/2014/main" id="{DD85259D-781B-64FB-17CA-5A12FE8B0363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80" name="Line">
              <a:extLst>
                <a:ext uri="{FF2B5EF4-FFF2-40B4-BE49-F238E27FC236}">
                  <a16:creationId xmlns:a16="http://schemas.microsoft.com/office/drawing/2014/main" id="{B312E298-623F-D8CC-B06B-3A6B8DBDEF22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81" name="Line">
              <a:extLst>
                <a:ext uri="{FF2B5EF4-FFF2-40B4-BE49-F238E27FC236}">
                  <a16:creationId xmlns:a16="http://schemas.microsoft.com/office/drawing/2014/main" id="{5C359961-A5EA-E4B8-3360-4BC75B2335F5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82" name="Line">
              <a:extLst>
                <a:ext uri="{FF2B5EF4-FFF2-40B4-BE49-F238E27FC236}">
                  <a16:creationId xmlns:a16="http://schemas.microsoft.com/office/drawing/2014/main" id="{6665A35A-7D0D-3BC1-5CF4-FFA59BD6A284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83" name="Line">
              <a:extLst>
                <a:ext uri="{FF2B5EF4-FFF2-40B4-BE49-F238E27FC236}">
                  <a16:creationId xmlns:a16="http://schemas.microsoft.com/office/drawing/2014/main" id="{03B87DA3-790B-A82C-9198-E25E1C850670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84" name="Line">
              <a:extLst>
                <a:ext uri="{FF2B5EF4-FFF2-40B4-BE49-F238E27FC236}">
                  <a16:creationId xmlns:a16="http://schemas.microsoft.com/office/drawing/2014/main" id="{E72692AE-6A82-074B-6E17-FBC3D2E076A1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85" name="Line">
              <a:extLst>
                <a:ext uri="{FF2B5EF4-FFF2-40B4-BE49-F238E27FC236}">
                  <a16:creationId xmlns:a16="http://schemas.microsoft.com/office/drawing/2014/main" id="{F86E1046-4412-4DF4-4348-84A7DE05DD40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86" name="Line">
              <a:extLst>
                <a:ext uri="{FF2B5EF4-FFF2-40B4-BE49-F238E27FC236}">
                  <a16:creationId xmlns:a16="http://schemas.microsoft.com/office/drawing/2014/main" id="{317B68C2-22F9-DC70-686D-BD55E3A2D0A4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87" name="Line">
              <a:extLst>
                <a:ext uri="{FF2B5EF4-FFF2-40B4-BE49-F238E27FC236}">
                  <a16:creationId xmlns:a16="http://schemas.microsoft.com/office/drawing/2014/main" id="{53239B91-9A5B-1E9B-6B2D-DF15E4CFAA7A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88" name="Line">
              <a:extLst>
                <a:ext uri="{FF2B5EF4-FFF2-40B4-BE49-F238E27FC236}">
                  <a16:creationId xmlns:a16="http://schemas.microsoft.com/office/drawing/2014/main" id="{7D106901-9F04-4BD1-5D14-A50E1BEBCE26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89" name="Line">
              <a:extLst>
                <a:ext uri="{FF2B5EF4-FFF2-40B4-BE49-F238E27FC236}">
                  <a16:creationId xmlns:a16="http://schemas.microsoft.com/office/drawing/2014/main" id="{8E90DE5B-475B-CC54-24CB-A9E32945C65F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90" name="Line">
              <a:extLst>
                <a:ext uri="{FF2B5EF4-FFF2-40B4-BE49-F238E27FC236}">
                  <a16:creationId xmlns:a16="http://schemas.microsoft.com/office/drawing/2014/main" id="{202A780E-457A-3DFC-AE28-987FA5CB509E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91" name="Line">
              <a:extLst>
                <a:ext uri="{FF2B5EF4-FFF2-40B4-BE49-F238E27FC236}">
                  <a16:creationId xmlns:a16="http://schemas.microsoft.com/office/drawing/2014/main" id="{8FCFAD81-9A71-0621-1989-A2E0F74F249D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92" name="Line">
              <a:extLst>
                <a:ext uri="{FF2B5EF4-FFF2-40B4-BE49-F238E27FC236}">
                  <a16:creationId xmlns:a16="http://schemas.microsoft.com/office/drawing/2014/main" id="{F6758398-83A3-53F2-9C77-FC9ED929E7F8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93" name="Line">
              <a:extLst>
                <a:ext uri="{FF2B5EF4-FFF2-40B4-BE49-F238E27FC236}">
                  <a16:creationId xmlns:a16="http://schemas.microsoft.com/office/drawing/2014/main" id="{1D25657E-8A46-0AF6-B89F-E34DAE0D609C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94" name="Line">
              <a:extLst>
                <a:ext uri="{FF2B5EF4-FFF2-40B4-BE49-F238E27FC236}">
                  <a16:creationId xmlns:a16="http://schemas.microsoft.com/office/drawing/2014/main" id="{57487AFB-C51E-68D3-1540-82CAC6F23C82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95" name="Line">
              <a:extLst>
                <a:ext uri="{FF2B5EF4-FFF2-40B4-BE49-F238E27FC236}">
                  <a16:creationId xmlns:a16="http://schemas.microsoft.com/office/drawing/2014/main" id="{39668BC8-E7DA-157E-4CAF-9B9DFC741F66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496" name="Line">
              <a:extLst>
                <a:ext uri="{FF2B5EF4-FFF2-40B4-BE49-F238E27FC236}">
                  <a16:creationId xmlns:a16="http://schemas.microsoft.com/office/drawing/2014/main" id="{DB4EF80D-51A8-1FF4-7865-16EA2A99E2F6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498" name="Rectangle">
            <a:extLst>
              <a:ext uri="{FF2B5EF4-FFF2-40B4-BE49-F238E27FC236}">
                <a16:creationId xmlns:a16="http://schemas.microsoft.com/office/drawing/2014/main" id="{56E5872E-2C34-AD85-CC15-BE0AA3ACD5A4}"/>
              </a:ext>
            </a:extLst>
          </p:cNvPr>
          <p:cNvSpPr/>
          <p:nvPr/>
        </p:nvSpPr>
        <p:spPr>
          <a:xfrm>
            <a:off x="6743700" y="3683000"/>
            <a:ext cx="2246313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499" name="Arrow">
            <a:extLst>
              <a:ext uri="{FF2B5EF4-FFF2-40B4-BE49-F238E27FC236}">
                <a16:creationId xmlns:a16="http://schemas.microsoft.com/office/drawing/2014/main" id="{0FC2F602-FAEA-1FD0-5D6F-4D54E4BC0A02}"/>
              </a:ext>
            </a:extLst>
          </p:cNvPr>
          <p:cNvSpPr/>
          <p:nvPr/>
        </p:nvSpPr>
        <p:spPr>
          <a:xfrm>
            <a:off x="6464300" y="41529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0262" name="process 3 (R)">
            <a:extLst>
              <a:ext uri="{FF2B5EF4-FFF2-40B4-BE49-F238E27FC236}">
                <a16:creationId xmlns:a16="http://schemas.microsoft.com/office/drawing/2014/main" id="{7B672650-2D96-4AE2-6455-812DB580D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3294063"/>
            <a:ext cx="20970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3 (R)</a:t>
            </a:r>
          </a:p>
        </p:txBody>
      </p:sp>
      <p:sp>
        <p:nvSpPr>
          <p:cNvPr id="10263" name="Code">
            <a:extLst>
              <a:ext uri="{FF2B5EF4-FFF2-40B4-BE49-F238E27FC236}">
                <a16:creationId xmlns:a16="http://schemas.microsoft.com/office/drawing/2014/main" id="{9000387A-B480-C4DE-887D-6A8539BC3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688" y="36830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0264" name="Data">
            <a:extLst>
              <a:ext uri="{FF2B5EF4-FFF2-40B4-BE49-F238E27FC236}">
                <a16:creationId xmlns:a16="http://schemas.microsoft.com/office/drawing/2014/main" id="{B66DB7A9-CA18-3B8D-9813-C670E2220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113" y="368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0265" name="Group">
            <a:extLst>
              <a:ext uri="{FF2B5EF4-FFF2-40B4-BE49-F238E27FC236}">
                <a16:creationId xmlns:a16="http://schemas.microsoft.com/office/drawing/2014/main" id="{63CBF12B-A7F3-EBE7-9FD6-373465C98FD2}"/>
              </a:ext>
            </a:extLst>
          </p:cNvPr>
          <p:cNvGrpSpPr>
            <a:grpSpLocks/>
          </p:cNvGrpSpPr>
          <p:nvPr/>
        </p:nvGrpSpPr>
        <p:grpSpPr bwMode="auto">
          <a:xfrm>
            <a:off x="9626600" y="4167188"/>
            <a:ext cx="915988" cy="1630362"/>
            <a:chOff x="0" y="0"/>
            <a:chExt cx="915193" cy="1629767"/>
          </a:xfrm>
        </p:grpSpPr>
        <p:sp>
          <p:nvSpPr>
            <p:cNvPr id="503" name="Rectangle">
              <a:extLst>
                <a:ext uri="{FF2B5EF4-FFF2-40B4-BE49-F238E27FC236}">
                  <a16:creationId xmlns:a16="http://schemas.microsoft.com/office/drawing/2014/main" id="{518FE76D-E97C-44AF-4054-53E011D6203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0296" name="Line Line" descr="Line Line">
              <a:extLst>
                <a:ext uri="{FF2B5EF4-FFF2-40B4-BE49-F238E27FC236}">
                  <a16:creationId xmlns:a16="http://schemas.microsoft.com/office/drawing/2014/main" id="{33D63C9F-C85A-6131-CF24-C9EE38A5C1D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7" name="Line Line" descr="Line Line">
              <a:extLst>
                <a:ext uri="{FF2B5EF4-FFF2-40B4-BE49-F238E27FC236}">
                  <a16:creationId xmlns:a16="http://schemas.microsoft.com/office/drawing/2014/main" id="{DD012252-819D-C288-7F37-4C8BCA24D58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8" name="Line Line" descr="Line Line">
              <a:extLst>
                <a:ext uri="{FF2B5EF4-FFF2-40B4-BE49-F238E27FC236}">
                  <a16:creationId xmlns:a16="http://schemas.microsoft.com/office/drawing/2014/main" id="{08E3283E-4BCB-E084-9346-82DFFD88342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9" name="Line Line" descr="Line Line">
              <a:extLst>
                <a:ext uri="{FF2B5EF4-FFF2-40B4-BE49-F238E27FC236}">
                  <a16:creationId xmlns:a16="http://schemas.microsoft.com/office/drawing/2014/main" id="{CD2FFAFB-F118-9D60-C88B-81BEC1E874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0" name="Line Line" descr="Line Line">
              <a:extLst>
                <a:ext uri="{FF2B5EF4-FFF2-40B4-BE49-F238E27FC236}">
                  <a16:creationId xmlns:a16="http://schemas.microsoft.com/office/drawing/2014/main" id="{9DC15754-7E7D-D940-4225-51BF7D318B1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1" name="Line Line" descr="Line Line">
              <a:extLst>
                <a:ext uri="{FF2B5EF4-FFF2-40B4-BE49-F238E27FC236}">
                  <a16:creationId xmlns:a16="http://schemas.microsoft.com/office/drawing/2014/main" id="{33BC3995-6165-F96D-8716-D7D351A42B6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66" name="Group">
            <a:extLst>
              <a:ext uri="{FF2B5EF4-FFF2-40B4-BE49-F238E27FC236}">
                <a16:creationId xmlns:a16="http://schemas.microsoft.com/office/drawing/2014/main" id="{D5D58CBE-E318-3793-08CC-7EA653EC821F}"/>
              </a:ext>
            </a:extLst>
          </p:cNvPr>
          <p:cNvGrpSpPr>
            <a:grpSpLocks/>
          </p:cNvGrpSpPr>
          <p:nvPr/>
        </p:nvGrpSpPr>
        <p:grpSpPr bwMode="auto">
          <a:xfrm>
            <a:off x="10693400" y="4167188"/>
            <a:ext cx="915988" cy="1630362"/>
            <a:chOff x="0" y="0"/>
            <a:chExt cx="915193" cy="1629767"/>
          </a:xfrm>
        </p:grpSpPr>
        <p:sp>
          <p:nvSpPr>
            <p:cNvPr id="517" name="Rectangle">
              <a:extLst>
                <a:ext uri="{FF2B5EF4-FFF2-40B4-BE49-F238E27FC236}">
                  <a16:creationId xmlns:a16="http://schemas.microsoft.com/office/drawing/2014/main" id="{696E3128-7ECD-E1F4-6B58-A8FF1DFCA037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18" name="Line">
              <a:extLst>
                <a:ext uri="{FF2B5EF4-FFF2-40B4-BE49-F238E27FC236}">
                  <a16:creationId xmlns:a16="http://schemas.microsoft.com/office/drawing/2014/main" id="{6DD8FCA0-EC23-80C9-7668-FE71EC538EC7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19" name="Line">
              <a:extLst>
                <a:ext uri="{FF2B5EF4-FFF2-40B4-BE49-F238E27FC236}">
                  <a16:creationId xmlns:a16="http://schemas.microsoft.com/office/drawing/2014/main" id="{E2FF5035-0611-63BF-23AA-41A8A4006F6F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20" name="Line">
              <a:extLst>
                <a:ext uri="{FF2B5EF4-FFF2-40B4-BE49-F238E27FC236}">
                  <a16:creationId xmlns:a16="http://schemas.microsoft.com/office/drawing/2014/main" id="{18139522-2884-13EA-F38B-95A55C3F3A52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21" name="Line">
              <a:extLst>
                <a:ext uri="{FF2B5EF4-FFF2-40B4-BE49-F238E27FC236}">
                  <a16:creationId xmlns:a16="http://schemas.microsoft.com/office/drawing/2014/main" id="{E6657B75-0976-F4E0-0725-32A75406B447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22" name="Line">
              <a:extLst>
                <a:ext uri="{FF2B5EF4-FFF2-40B4-BE49-F238E27FC236}">
                  <a16:creationId xmlns:a16="http://schemas.microsoft.com/office/drawing/2014/main" id="{6554BDE4-5C3D-86CC-77C2-A7C1D94EE286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23" name="Line">
              <a:extLst>
                <a:ext uri="{FF2B5EF4-FFF2-40B4-BE49-F238E27FC236}">
                  <a16:creationId xmlns:a16="http://schemas.microsoft.com/office/drawing/2014/main" id="{E7468030-0F4A-8F8A-4087-7E442C3B19E1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24" name="Line">
              <a:extLst>
                <a:ext uri="{FF2B5EF4-FFF2-40B4-BE49-F238E27FC236}">
                  <a16:creationId xmlns:a16="http://schemas.microsoft.com/office/drawing/2014/main" id="{CD164B6F-1BBA-A5BC-EE4C-269516B2F228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25" name="Line">
              <a:extLst>
                <a:ext uri="{FF2B5EF4-FFF2-40B4-BE49-F238E27FC236}">
                  <a16:creationId xmlns:a16="http://schemas.microsoft.com/office/drawing/2014/main" id="{5FA39454-10A8-E1F2-70AD-5F09530AA81C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26" name="Line">
              <a:extLst>
                <a:ext uri="{FF2B5EF4-FFF2-40B4-BE49-F238E27FC236}">
                  <a16:creationId xmlns:a16="http://schemas.microsoft.com/office/drawing/2014/main" id="{249879AA-A8FB-A48A-6E81-E3F67292E065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27" name="Line">
              <a:extLst>
                <a:ext uri="{FF2B5EF4-FFF2-40B4-BE49-F238E27FC236}">
                  <a16:creationId xmlns:a16="http://schemas.microsoft.com/office/drawing/2014/main" id="{5583DEB7-C673-CCF4-012D-924D9830AA67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28" name="Line">
              <a:extLst>
                <a:ext uri="{FF2B5EF4-FFF2-40B4-BE49-F238E27FC236}">
                  <a16:creationId xmlns:a16="http://schemas.microsoft.com/office/drawing/2014/main" id="{F8F78D18-9946-42F3-37A3-6BC890080952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29" name="Line">
              <a:extLst>
                <a:ext uri="{FF2B5EF4-FFF2-40B4-BE49-F238E27FC236}">
                  <a16:creationId xmlns:a16="http://schemas.microsoft.com/office/drawing/2014/main" id="{32A4DF24-1181-62B3-7A92-F4E3CE1ADCD7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30" name="Line">
              <a:extLst>
                <a:ext uri="{FF2B5EF4-FFF2-40B4-BE49-F238E27FC236}">
                  <a16:creationId xmlns:a16="http://schemas.microsoft.com/office/drawing/2014/main" id="{B8315E24-A92B-5D78-4756-454736857F2B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31" name="Line">
              <a:extLst>
                <a:ext uri="{FF2B5EF4-FFF2-40B4-BE49-F238E27FC236}">
                  <a16:creationId xmlns:a16="http://schemas.microsoft.com/office/drawing/2014/main" id="{3F993BE1-078E-5D3D-3312-70E1965D889F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32" name="Line">
              <a:extLst>
                <a:ext uri="{FF2B5EF4-FFF2-40B4-BE49-F238E27FC236}">
                  <a16:creationId xmlns:a16="http://schemas.microsoft.com/office/drawing/2014/main" id="{32C053CF-6150-712B-E2D0-3D41CC4E16D5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33" name="Line">
              <a:extLst>
                <a:ext uri="{FF2B5EF4-FFF2-40B4-BE49-F238E27FC236}">
                  <a16:creationId xmlns:a16="http://schemas.microsoft.com/office/drawing/2014/main" id="{00635916-BE5A-9D5B-080A-2AA42CC6CC8A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34" name="Line">
              <a:extLst>
                <a:ext uri="{FF2B5EF4-FFF2-40B4-BE49-F238E27FC236}">
                  <a16:creationId xmlns:a16="http://schemas.microsoft.com/office/drawing/2014/main" id="{45961BE0-FADF-EBBD-9A51-79F1BE5D9B70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536" name="Rectangle">
            <a:extLst>
              <a:ext uri="{FF2B5EF4-FFF2-40B4-BE49-F238E27FC236}">
                <a16:creationId xmlns:a16="http://schemas.microsoft.com/office/drawing/2014/main" id="{90820993-A67B-1376-2C8B-8AAC824C5376}"/>
              </a:ext>
            </a:extLst>
          </p:cNvPr>
          <p:cNvSpPr/>
          <p:nvPr/>
        </p:nvSpPr>
        <p:spPr>
          <a:xfrm>
            <a:off x="9537700" y="3683000"/>
            <a:ext cx="2246313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537" name="Arrow">
            <a:extLst>
              <a:ext uri="{FF2B5EF4-FFF2-40B4-BE49-F238E27FC236}">
                <a16:creationId xmlns:a16="http://schemas.microsoft.com/office/drawing/2014/main" id="{EAD6EA16-F089-9A3C-9248-6A1818246751}"/>
              </a:ext>
            </a:extLst>
          </p:cNvPr>
          <p:cNvSpPr/>
          <p:nvPr/>
        </p:nvSpPr>
        <p:spPr>
          <a:xfrm>
            <a:off x="9271000" y="51689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0269" name="process 4 (P)">
            <a:extLst>
              <a:ext uri="{FF2B5EF4-FFF2-40B4-BE49-F238E27FC236}">
                <a16:creationId xmlns:a16="http://schemas.microsoft.com/office/drawing/2014/main" id="{6BE85C05-FDD9-8BF2-0ED2-C12079059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2313" y="3294063"/>
            <a:ext cx="20970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4 (P)</a:t>
            </a:r>
          </a:p>
        </p:txBody>
      </p:sp>
      <p:sp>
        <p:nvSpPr>
          <p:cNvPr id="539" name="Rectangle">
            <a:extLst>
              <a:ext uri="{FF2B5EF4-FFF2-40B4-BE49-F238E27FC236}">
                <a16:creationId xmlns:a16="http://schemas.microsoft.com/office/drawing/2014/main" id="{6C63BB11-A0F8-6E64-21B8-F17CE3551390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0271" name="Multi-Core Processor (CPU)">
            <a:extLst>
              <a:ext uri="{FF2B5EF4-FFF2-40B4-BE49-F238E27FC236}">
                <a16:creationId xmlns:a16="http://schemas.microsoft.com/office/drawing/2014/main" id="{F2A2EC89-2B67-A5FA-0A5F-5B77B4EC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10272" name="Core…">
            <a:extLst>
              <a:ext uri="{FF2B5EF4-FFF2-40B4-BE49-F238E27FC236}">
                <a16:creationId xmlns:a16="http://schemas.microsoft.com/office/drawing/2014/main" id="{734508CD-72DD-7A6B-C495-D20B72B7A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0273" name="Core…">
            <a:extLst>
              <a:ext uri="{FF2B5EF4-FFF2-40B4-BE49-F238E27FC236}">
                <a16:creationId xmlns:a16="http://schemas.microsoft.com/office/drawing/2014/main" id="{2CC37301-8BBA-59F2-265C-B8874744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543" name="Line">
            <a:extLst>
              <a:ext uri="{FF2B5EF4-FFF2-40B4-BE49-F238E27FC236}">
                <a16:creationId xmlns:a16="http://schemas.microsoft.com/office/drawing/2014/main" id="{A65FEEFD-3FFB-97CE-D6CA-8EBE5A59E8DD}"/>
              </a:ext>
            </a:extLst>
          </p:cNvPr>
          <p:cNvSpPr/>
          <p:nvPr/>
        </p:nvSpPr>
        <p:spPr>
          <a:xfrm flipH="1" flipV="1">
            <a:off x="815975" y="5049838"/>
            <a:ext cx="1192213" cy="222885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544" name="Line">
            <a:extLst>
              <a:ext uri="{FF2B5EF4-FFF2-40B4-BE49-F238E27FC236}">
                <a16:creationId xmlns:a16="http://schemas.microsoft.com/office/drawing/2014/main" id="{CBB8243F-9E2B-CCF3-0AB5-71DADC9EB8B0}"/>
              </a:ext>
            </a:extLst>
          </p:cNvPr>
          <p:cNvSpPr/>
          <p:nvPr/>
        </p:nvSpPr>
        <p:spPr>
          <a:xfrm flipH="1" flipV="1">
            <a:off x="3711575" y="5330825"/>
            <a:ext cx="455613" cy="194786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0276" name="Running: 1, 2…">
            <a:extLst>
              <a:ext uri="{FF2B5EF4-FFF2-40B4-BE49-F238E27FC236}">
                <a16:creationId xmlns:a16="http://schemas.microsoft.com/office/drawing/2014/main" id="{84ECF1D1-4572-EE28-3E65-401514019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7599363"/>
            <a:ext cx="249078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Running: 1, 2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Ready:   3, 4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de">
            <a:extLst>
              <a:ext uri="{FF2B5EF4-FFF2-40B4-BE49-F238E27FC236}">
                <a16:creationId xmlns:a16="http://schemas.microsoft.com/office/drawing/2014/main" id="{5C7C8CD1-BAA2-3E08-5F81-339A3AAE0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1267" name="Data">
            <a:extLst>
              <a:ext uri="{FF2B5EF4-FFF2-40B4-BE49-F238E27FC236}">
                <a16:creationId xmlns:a16="http://schemas.microsoft.com/office/drawing/2014/main" id="{9FF732DD-BD4B-5FCD-7DBF-ED998F243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1268" name="Group">
            <a:extLst>
              <a:ext uri="{FF2B5EF4-FFF2-40B4-BE49-F238E27FC236}">
                <a16:creationId xmlns:a16="http://schemas.microsoft.com/office/drawing/2014/main" id="{29A212F5-823A-F8E9-E4E4-5D33D437F5F4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192588"/>
            <a:ext cx="915988" cy="1630362"/>
            <a:chOff x="0" y="0"/>
            <a:chExt cx="915193" cy="1629767"/>
          </a:xfrm>
        </p:grpSpPr>
        <p:sp>
          <p:nvSpPr>
            <p:cNvPr id="549" name="Rectangle">
              <a:extLst>
                <a:ext uri="{FF2B5EF4-FFF2-40B4-BE49-F238E27FC236}">
                  <a16:creationId xmlns:a16="http://schemas.microsoft.com/office/drawing/2014/main" id="{657FB175-CC66-5A93-B9CA-35BCD7A0F2AB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1392" name="Line Line" descr="Line Line">
              <a:extLst>
                <a:ext uri="{FF2B5EF4-FFF2-40B4-BE49-F238E27FC236}">
                  <a16:creationId xmlns:a16="http://schemas.microsoft.com/office/drawing/2014/main" id="{A08008F0-C1BE-56D5-BA41-2EFF68CAF5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93" name="Line Line" descr="Line Line">
              <a:extLst>
                <a:ext uri="{FF2B5EF4-FFF2-40B4-BE49-F238E27FC236}">
                  <a16:creationId xmlns:a16="http://schemas.microsoft.com/office/drawing/2014/main" id="{C5466198-59DB-CF48-7597-0409B09AC26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94" name="Line Line" descr="Line Line">
              <a:extLst>
                <a:ext uri="{FF2B5EF4-FFF2-40B4-BE49-F238E27FC236}">
                  <a16:creationId xmlns:a16="http://schemas.microsoft.com/office/drawing/2014/main" id="{C50ADB3D-0061-E353-760C-853CF129463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95" name="Line Line" descr="Line Line">
              <a:extLst>
                <a:ext uri="{FF2B5EF4-FFF2-40B4-BE49-F238E27FC236}">
                  <a16:creationId xmlns:a16="http://schemas.microsoft.com/office/drawing/2014/main" id="{98DAA51E-5B60-606B-4E7B-169E9C86C11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96" name="Line Line" descr="Line Line">
              <a:extLst>
                <a:ext uri="{FF2B5EF4-FFF2-40B4-BE49-F238E27FC236}">
                  <a16:creationId xmlns:a16="http://schemas.microsoft.com/office/drawing/2014/main" id="{5FB9B49B-110F-4864-E799-93EFDF36C1D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97" name="Line Line" descr="Line Line">
              <a:extLst>
                <a:ext uri="{FF2B5EF4-FFF2-40B4-BE49-F238E27FC236}">
                  <a16:creationId xmlns:a16="http://schemas.microsoft.com/office/drawing/2014/main" id="{2E59139B-3FE6-A2D7-F840-F6F936A3DD8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9" name="Group">
            <a:extLst>
              <a:ext uri="{FF2B5EF4-FFF2-40B4-BE49-F238E27FC236}">
                <a16:creationId xmlns:a16="http://schemas.microsoft.com/office/drawing/2014/main" id="{230ADCD8-7612-CD4D-10E5-38EA4C10EBD5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192588"/>
            <a:ext cx="915988" cy="1630362"/>
            <a:chOff x="0" y="0"/>
            <a:chExt cx="915193" cy="1629767"/>
          </a:xfrm>
        </p:grpSpPr>
        <p:sp>
          <p:nvSpPr>
            <p:cNvPr id="563" name="Rectangle">
              <a:extLst>
                <a:ext uri="{FF2B5EF4-FFF2-40B4-BE49-F238E27FC236}">
                  <a16:creationId xmlns:a16="http://schemas.microsoft.com/office/drawing/2014/main" id="{949DA9DE-72C3-BBEA-8277-3F35034EEA9A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64" name="Line">
              <a:extLst>
                <a:ext uri="{FF2B5EF4-FFF2-40B4-BE49-F238E27FC236}">
                  <a16:creationId xmlns:a16="http://schemas.microsoft.com/office/drawing/2014/main" id="{0EF35EB2-509C-2B38-E3D2-293E191E1F2D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65" name="Line">
              <a:extLst>
                <a:ext uri="{FF2B5EF4-FFF2-40B4-BE49-F238E27FC236}">
                  <a16:creationId xmlns:a16="http://schemas.microsoft.com/office/drawing/2014/main" id="{B9F83DEE-015A-62CF-7419-063CE6FAB4AF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66" name="Line">
              <a:extLst>
                <a:ext uri="{FF2B5EF4-FFF2-40B4-BE49-F238E27FC236}">
                  <a16:creationId xmlns:a16="http://schemas.microsoft.com/office/drawing/2014/main" id="{D5C67107-AAE1-A20B-F608-B61707E538E9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67" name="Line">
              <a:extLst>
                <a:ext uri="{FF2B5EF4-FFF2-40B4-BE49-F238E27FC236}">
                  <a16:creationId xmlns:a16="http://schemas.microsoft.com/office/drawing/2014/main" id="{93830F5B-8A55-1BFB-786B-6BF66320DCB2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68" name="Line">
              <a:extLst>
                <a:ext uri="{FF2B5EF4-FFF2-40B4-BE49-F238E27FC236}">
                  <a16:creationId xmlns:a16="http://schemas.microsoft.com/office/drawing/2014/main" id="{2696F5A3-48DE-4ACC-958E-EF3606667043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69" name="Line">
              <a:extLst>
                <a:ext uri="{FF2B5EF4-FFF2-40B4-BE49-F238E27FC236}">
                  <a16:creationId xmlns:a16="http://schemas.microsoft.com/office/drawing/2014/main" id="{BCC724D6-927B-721C-9737-827518DA1800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70" name="Line">
              <a:extLst>
                <a:ext uri="{FF2B5EF4-FFF2-40B4-BE49-F238E27FC236}">
                  <a16:creationId xmlns:a16="http://schemas.microsoft.com/office/drawing/2014/main" id="{C5B6A6F7-A356-0CD8-953C-D7DCF154DDCE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71" name="Line">
              <a:extLst>
                <a:ext uri="{FF2B5EF4-FFF2-40B4-BE49-F238E27FC236}">
                  <a16:creationId xmlns:a16="http://schemas.microsoft.com/office/drawing/2014/main" id="{3344C86D-F594-A38C-6330-6BA1083F7DF0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72" name="Line">
              <a:extLst>
                <a:ext uri="{FF2B5EF4-FFF2-40B4-BE49-F238E27FC236}">
                  <a16:creationId xmlns:a16="http://schemas.microsoft.com/office/drawing/2014/main" id="{EF759754-17E3-0127-11F1-C5E62B980153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73" name="Line">
              <a:extLst>
                <a:ext uri="{FF2B5EF4-FFF2-40B4-BE49-F238E27FC236}">
                  <a16:creationId xmlns:a16="http://schemas.microsoft.com/office/drawing/2014/main" id="{F8F66E13-99E2-CEAE-85C5-1721187C7DEC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74" name="Line">
              <a:extLst>
                <a:ext uri="{FF2B5EF4-FFF2-40B4-BE49-F238E27FC236}">
                  <a16:creationId xmlns:a16="http://schemas.microsoft.com/office/drawing/2014/main" id="{94C87D81-F871-9047-8EED-AF5846B89BDD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75" name="Line">
              <a:extLst>
                <a:ext uri="{FF2B5EF4-FFF2-40B4-BE49-F238E27FC236}">
                  <a16:creationId xmlns:a16="http://schemas.microsoft.com/office/drawing/2014/main" id="{C1E75FD3-89C8-1DC5-3E04-FF3684F79E52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76" name="Line">
              <a:extLst>
                <a:ext uri="{FF2B5EF4-FFF2-40B4-BE49-F238E27FC236}">
                  <a16:creationId xmlns:a16="http://schemas.microsoft.com/office/drawing/2014/main" id="{B1C40A40-85AB-457B-20B8-E6BD3649C1FD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77" name="Line">
              <a:extLst>
                <a:ext uri="{FF2B5EF4-FFF2-40B4-BE49-F238E27FC236}">
                  <a16:creationId xmlns:a16="http://schemas.microsoft.com/office/drawing/2014/main" id="{8D9C9E28-A378-01B3-D553-C744FAB5717F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78" name="Line">
              <a:extLst>
                <a:ext uri="{FF2B5EF4-FFF2-40B4-BE49-F238E27FC236}">
                  <a16:creationId xmlns:a16="http://schemas.microsoft.com/office/drawing/2014/main" id="{B007C1E1-D5A9-21BD-EE6C-E15A3332B03C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79" name="Line">
              <a:extLst>
                <a:ext uri="{FF2B5EF4-FFF2-40B4-BE49-F238E27FC236}">
                  <a16:creationId xmlns:a16="http://schemas.microsoft.com/office/drawing/2014/main" id="{D904A273-C64A-5071-6573-0EFCC06BEDDD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580" name="Line">
              <a:extLst>
                <a:ext uri="{FF2B5EF4-FFF2-40B4-BE49-F238E27FC236}">
                  <a16:creationId xmlns:a16="http://schemas.microsoft.com/office/drawing/2014/main" id="{0395F323-3836-2BA9-67B8-B316618859B2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582" name="Rectangle">
            <a:extLst>
              <a:ext uri="{FF2B5EF4-FFF2-40B4-BE49-F238E27FC236}">
                <a16:creationId xmlns:a16="http://schemas.microsoft.com/office/drawing/2014/main" id="{950E8472-2CA6-4ADA-CD91-4A83F9201EB7}"/>
              </a:ext>
            </a:extLst>
          </p:cNvPr>
          <p:cNvSpPr/>
          <p:nvPr/>
        </p:nvSpPr>
        <p:spPr>
          <a:xfrm>
            <a:off x="1016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583" name="Arrow">
            <a:extLst>
              <a:ext uri="{FF2B5EF4-FFF2-40B4-BE49-F238E27FC236}">
                <a16:creationId xmlns:a16="http://schemas.microsoft.com/office/drawing/2014/main" id="{020A59A0-4837-CE0C-1406-7CAC534901E0}"/>
              </a:ext>
            </a:extLst>
          </p:cNvPr>
          <p:cNvSpPr/>
          <p:nvPr/>
        </p:nvSpPr>
        <p:spPr>
          <a:xfrm>
            <a:off x="749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1272" name="process 1 (P)">
            <a:extLst>
              <a:ext uri="{FF2B5EF4-FFF2-40B4-BE49-F238E27FC236}">
                <a16:creationId xmlns:a16="http://schemas.microsoft.com/office/drawing/2014/main" id="{C629B31E-D3B7-F83E-A5A1-BD9E25ECA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1 (P)</a:t>
            </a:r>
          </a:p>
        </p:txBody>
      </p:sp>
      <p:sp>
        <p:nvSpPr>
          <p:cNvPr id="11273" name="Code">
            <a:extLst>
              <a:ext uri="{FF2B5EF4-FFF2-40B4-BE49-F238E27FC236}">
                <a16:creationId xmlns:a16="http://schemas.microsoft.com/office/drawing/2014/main" id="{6843BED1-A7D2-8F71-F756-0CD161BDD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7084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1274" name="Data">
            <a:extLst>
              <a:ext uri="{FF2B5EF4-FFF2-40B4-BE49-F238E27FC236}">
                <a16:creationId xmlns:a16="http://schemas.microsoft.com/office/drawing/2014/main" id="{11AC343A-09C1-B991-53FB-7C49FE155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70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1275" name="Group">
            <a:extLst>
              <a:ext uri="{FF2B5EF4-FFF2-40B4-BE49-F238E27FC236}">
                <a16:creationId xmlns:a16="http://schemas.microsoft.com/office/drawing/2014/main" id="{FBB4BA45-5A26-B34D-52A7-B9128C960DB2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92588"/>
            <a:ext cx="915988" cy="1630362"/>
            <a:chOff x="0" y="0"/>
            <a:chExt cx="915193" cy="1629767"/>
          </a:xfrm>
        </p:grpSpPr>
        <p:sp>
          <p:nvSpPr>
            <p:cNvPr id="587" name="Rectangle">
              <a:extLst>
                <a:ext uri="{FF2B5EF4-FFF2-40B4-BE49-F238E27FC236}">
                  <a16:creationId xmlns:a16="http://schemas.microsoft.com/office/drawing/2014/main" id="{41D8990E-8FEC-563E-FDD7-0542B7E474CC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1368" name="Line Line" descr="Line Line">
              <a:extLst>
                <a:ext uri="{FF2B5EF4-FFF2-40B4-BE49-F238E27FC236}">
                  <a16:creationId xmlns:a16="http://schemas.microsoft.com/office/drawing/2014/main" id="{3C983E54-5623-DA2F-658F-5555EBA2A7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69" name="Line Line" descr="Line Line">
              <a:extLst>
                <a:ext uri="{FF2B5EF4-FFF2-40B4-BE49-F238E27FC236}">
                  <a16:creationId xmlns:a16="http://schemas.microsoft.com/office/drawing/2014/main" id="{2ABA3828-CD36-713C-B982-C546CFEC3F5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70" name="Line Line" descr="Line Line">
              <a:extLst>
                <a:ext uri="{FF2B5EF4-FFF2-40B4-BE49-F238E27FC236}">
                  <a16:creationId xmlns:a16="http://schemas.microsoft.com/office/drawing/2014/main" id="{6912C557-3D02-8F55-D088-F9C169D7DF0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71" name="Line Line" descr="Line Line">
              <a:extLst>
                <a:ext uri="{FF2B5EF4-FFF2-40B4-BE49-F238E27FC236}">
                  <a16:creationId xmlns:a16="http://schemas.microsoft.com/office/drawing/2014/main" id="{67E8D346-CF03-71CE-5A74-F9CAF9C2FAD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72" name="Line Line" descr="Line Line">
              <a:extLst>
                <a:ext uri="{FF2B5EF4-FFF2-40B4-BE49-F238E27FC236}">
                  <a16:creationId xmlns:a16="http://schemas.microsoft.com/office/drawing/2014/main" id="{393A5D26-A301-592D-A749-0CF83D60542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76" name="Group">
            <a:extLst>
              <a:ext uri="{FF2B5EF4-FFF2-40B4-BE49-F238E27FC236}">
                <a16:creationId xmlns:a16="http://schemas.microsoft.com/office/drawing/2014/main" id="{46AAA4C3-EDCA-0378-DC1E-B1028DD26C15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4192588"/>
            <a:ext cx="915988" cy="1630362"/>
            <a:chOff x="0" y="0"/>
            <a:chExt cx="915193" cy="1629767"/>
          </a:xfrm>
        </p:grpSpPr>
        <p:sp>
          <p:nvSpPr>
            <p:cNvPr id="599" name="Rectangle">
              <a:extLst>
                <a:ext uri="{FF2B5EF4-FFF2-40B4-BE49-F238E27FC236}">
                  <a16:creationId xmlns:a16="http://schemas.microsoft.com/office/drawing/2014/main" id="{D3319C92-3F4C-EAFD-D8A1-5D2F383D4B4E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00" name="Line">
              <a:extLst>
                <a:ext uri="{FF2B5EF4-FFF2-40B4-BE49-F238E27FC236}">
                  <a16:creationId xmlns:a16="http://schemas.microsoft.com/office/drawing/2014/main" id="{8C5F83B0-2D91-855B-6ACC-7B219B240BE6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01" name="Line">
              <a:extLst>
                <a:ext uri="{FF2B5EF4-FFF2-40B4-BE49-F238E27FC236}">
                  <a16:creationId xmlns:a16="http://schemas.microsoft.com/office/drawing/2014/main" id="{8DB933CC-DF7E-1662-01AA-41374522EEB2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02" name="Line">
              <a:extLst>
                <a:ext uri="{FF2B5EF4-FFF2-40B4-BE49-F238E27FC236}">
                  <a16:creationId xmlns:a16="http://schemas.microsoft.com/office/drawing/2014/main" id="{E43263B0-01F9-D4D9-E959-200D4CE7F85C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03" name="Line">
              <a:extLst>
                <a:ext uri="{FF2B5EF4-FFF2-40B4-BE49-F238E27FC236}">
                  <a16:creationId xmlns:a16="http://schemas.microsoft.com/office/drawing/2014/main" id="{6BC9C4E0-2C00-5CA0-4E07-73ED77375782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04" name="Line">
              <a:extLst>
                <a:ext uri="{FF2B5EF4-FFF2-40B4-BE49-F238E27FC236}">
                  <a16:creationId xmlns:a16="http://schemas.microsoft.com/office/drawing/2014/main" id="{D305AF03-69AD-EF1F-E915-C0EA7928A0B1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05" name="Line">
              <a:extLst>
                <a:ext uri="{FF2B5EF4-FFF2-40B4-BE49-F238E27FC236}">
                  <a16:creationId xmlns:a16="http://schemas.microsoft.com/office/drawing/2014/main" id="{37D7EC56-F2D9-A079-E74C-E95693641E13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06" name="Line">
              <a:extLst>
                <a:ext uri="{FF2B5EF4-FFF2-40B4-BE49-F238E27FC236}">
                  <a16:creationId xmlns:a16="http://schemas.microsoft.com/office/drawing/2014/main" id="{1FB83674-5491-5236-BFF5-FB1B27D70CDF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07" name="Line">
              <a:extLst>
                <a:ext uri="{FF2B5EF4-FFF2-40B4-BE49-F238E27FC236}">
                  <a16:creationId xmlns:a16="http://schemas.microsoft.com/office/drawing/2014/main" id="{0E32937B-33DD-3B1C-578A-7804517B6E28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08" name="Line">
              <a:extLst>
                <a:ext uri="{FF2B5EF4-FFF2-40B4-BE49-F238E27FC236}">
                  <a16:creationId xmlns:a16="http://schemas.microsoft.com/office/drawing/2014/main" id="{08E3F785-3EBE-70AA-B962-7854C9982EFD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09" name="Line">
              <a:extLst>
                <a:ext uri="{FF2B5EF4-FFF2-40B4-BE49-F238E27FC236}">
                  <a16:creationId xmlns:a16="http://schemas.microsoft.com/office/drawing/2014/main" id="{FD1E24B5-FC1D-49D0-56F5-57BDAC58DEC5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10" name="Line">
              <a:extLst>
                <a:ext uri="{FF2B5EF4-FFF2-40B4-BE49-F238E27FC236}">
                  <a16:creationId xmlns:a16="http://schemas.microsoft.com/office/drawing/2014/main" id="{F12EE1C3-E2D9-AD55-19A7-E313A76B2984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11" name="Line">
              <a:extLst>
                <a:ext uri="{FF2B5EF4-FFF2-40B4-BE49-F238E27FC236}">
                  <a16:creationId xmlns:a16="http://schemas.microsoft.com/office/drawing/2014/main" id="{7423B259-F9F5-7F7A-881B-55E1773DD915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12" name="Line">
              <a:extLst>
                <a:ext uri="{FF2B5EF4-FFF2-40B4-BE49-F238E27FC236}">
                  <a16:creationId xmlns:a16="http://schemas.microsoft.com/office/drawing/2014/main" id="{B2EE0383-618A-4891-1448-7DB10E4DFBF5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13" name="Line">
              <a:extLst>
                <a:ext uri="{FF2B5EF4-FFF2-40B4-BE49-F238E27FC236}">
                  <a16:creationId xmlns:a16="http://schemas.microsoft.com/office/drawing/2014/main" id="{1ABCF9C8-FDBB-47C0-156B-98D356EC6EED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14" name="Line">
              <a:extLst>
                <a:ext uri="{FF2B5EF4-FFF2-40B4-BE49-F238E27FC236}">
                  <a16:creationId xmlns:a16="http://schemas.microsoft.com/office/drawing/2014/main" id="{1D7380FC-4CAD-4497-02D4-6EBB91DC8C1A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15" name="Line">
              <a:extLst>
                <a:ext uri="{FF2B5EF4-FFF2-40B4-BE49-F238E27FC236}">
                  <a16:creationId xmlns:a16="http://schemas.microsoft.com/office/drawing/2014/main" id="{8D474A76-12BE-061F-185F-CD2F0FBCA0FE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16" name="Line">
              <a:extLst>
                <a:ext uri="{FF2B5EF4-FFF2-40B4-BE49-F238E27FC236}">
                  <a16:creationId xmlns:a16="http://schemas.microsoft.com/office/drawing/2014/main" id="{42C71137-33FF-1BEA-3589-F239D3AD5500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618" name="Rectangle">
            <a:extLst>
              <a:ext uri="{FF2B5EF4-FFF2-40B4-BE49-F238E27FC236}">
                <a16:creationId xmlns:a16="http://schemas.microsoft.com/office/drawing/2014/main" id="{5C460B03-9C38-8230-1AE3-5FD470341B46}"/>
              </a:ext>
            </a:extLst>
          </p:cNvPr>
          <p:cNvSpPr/>
          <p:nvPr/>
        </p:nvSpPr>
        <p:spPr>
          <a:xfrm>
            <a:off x="3937000" y="3708400"/>
            <a:ext cx="2244725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619" name="Arrow">
            <a:extLst>
              <a:ext uri="{FF2B5EF4-FFF2-40B4-BE49-F238E27FC236}">
                <a16:creationId xmlns:a16="http://schemas.microsoft.com/office/drawing/2014/main" id="{5F8F5B95-4DEB-D34D-05AC-6A41662A7340}"/>
              </a:ext>
            </a:extLst>
          </p:cNvPr>
          <p:cNvSpPr/>
          <p:nvPr/>
        </p:nvSpPr>
        <p:spPr>
          <a:xfrm>
            <a:off x="3619500" y="5194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1279" name="process 2 (Q)">
            <a:extLst>
              <a:ext uri="{FF2B5EF4-FFF2-40B4-BE49-F238E27FC236}">
                <a16:creationId xmlns:a16="http://schemas.microsoft.com/office/drawing/2014/main" id="{BE28F710-DDFC-A8DD-A233-21A4B42B2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3319463"/>
            <a:ext cx="209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2 (Q)</a:t>
            </a:r>
          </a:p>
        </p:txBody>
      </p:sp>
      <p:sp>
        <p:nvSpPr>
          <p:cNvPr id="11280" name="Code">
            <a:extLst>
              <a:ext uri="{FF2B5EF4-FFF2-40B4-BE49-F238E27FC236}">
                <a16:creationId xmlns:a16="http://schemas.microsoft.com/office/drawing/2014/main" id="{DA37454C-8890-B6B3-F271-21C84EAAE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36830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1281" name="Data">
            <a:extLst>
              <a:ext uri="{FF2B5EF4-FFF2-40B4-BE49-F238E27FC236}">
                <a16:creationId xmlns:a16="http://schemas.microsoft.com/office/drawing/2014/main" id="{6751F4B4-1C9D-F2E3-2FA5-15603C20F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3" y="368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1282" name="Group">
            <a:extLst>
              <a:ext uri="{FF2B5EF4-FFF2-40B4-BE49-F238E27FC236}">
                <a16:creationId xmlns:a16="http://schemas.microsoft.com/office/drawing/2014/main" id="{04E8B940-0BA8-BE65-2203-3B81947827CF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4167188"/>
            <a:ext cx="915988" cy="1630362"/>
            <a:chOff x="0" y="0"/>
            <a:chExt cx="915193" cy="1629767"/>
          </a:xfrm>
        </p:grpSpPr>
        <p:sp>
          <p:nvSpPr>
            <p:cNvPr id="623" name="Rectangle">
              <a:extLst>
                <a:ext uri="{FF2B5EF4-FFF2-40B4-BE49-F238E27FC236}">
                  <a16:creationId xmlns:a16="http://schemas.microsoft.com/office/drawing/2014/main" id="{B561A3D5-670D-5232-5775-B2920B70F586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1345" name="Line Line" descr="Line Line">
              <a:extLst>
                <a:ext uri="{FF2B5EF4-FFF2-40B4-BE49-F238E27FC236}">
                  <a16:creationId xmlns:a16="http://schemas.microsoft.com/office/drawing/2014/main" id="{5A37888C-F935-2A6F-E9BD-3C5AC3F0A62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46" name="Line Line" descr="Line Line">
              <a:extLst>
                <a:ext uri="{FF2B5EF4-FFF2-40B4-BE49-F238E27FC236}">
                  <a16:creationId xmlns:a16="http://schemas.microsoft.com/office/drawing/2014/main" id="{957D7175-0457-8143-69EB-5064E43A71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47" name="Line Line" descr="Line Line">
              <a:extLst>
                <a:ext uri="{FF2B5EF4-FFF2-40B4-BE49-F238E27FC236}">
                  <a16:creationId xmlns:a16="http://schemas.microsoft.com/office/drawing/2014/main" id="{771022AD-C1E6-2C5C-8B57-80294CE4192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48" name="Line Line" descr="Line Line">
              <a:extLst>
                <a:ext uri="{FF2B5EF4-FFF2-40B4-BE49-F238E27FC236}">
                  <a16:creationId xmlns:a16="http://schemas.microsoft.com/office/drawing/2014/main" id="{FB686452-3A78-55E8-6C7D-8BC6543847B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3" name="Group">
            <a:extLst>
              <a:ext uri="{FF2B5EF4-FFF2-40B4-BE49-F238E27FC236}">
                <a16:creationId xmlns:a16="http://schemas.microsoft.com/office/drawing/2014/main" id="{ABA513A2-8CBD-30E3-34CC-C75215290812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4167188"/>
            <a:ext cx="915988" cy="1630362"/>
            <a:chOff x="0" y="0"/>
            <a:chExt cx="915193" cy="1629767"/>
          </a:xfrm>
        </p:grpSpPr>
        <p:sp>
          <p:nvSpPr>
            <p:cNvPr id="633" name="Rectangle">
              <a:extLst>
                <a:ext uri="{FF2B5EF4-FFF2-40B4-BE49-F238E27FC236}">
                  <a16:creationId xmlns:a16="http://schemas.microsoft.com/office/drawing/2014/main" id="{5E2AF5CE-233B-F240-D7A4-B843D58D9BEB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34" name="Line">
              <a:extLst>
                <a:ext uri="{FF2B5EF4-FFF2-40B4-BE49-F238E27FC236}">
                  <a16:creationId xmlns:a16="http://schemas.microsoft.com/office/drawing/2014/main" id="{53C5C1D1-C75E-577D-AF5D-FC18A862D8E9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35" name="Line">
              <a:extLst>
                <a:ext uri="{FF2B5EF4-FFF2-40B4-BE49-F238E27FC236}">
                  <a16:creationId xmlns:a16="http://schemas.microsoft.com/office/drawing/2014/main" id="{1AF14582-118D-1ED8-F288-DE376700FFA5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36" name="Line">
              <a:extLst>
                <a:ext uri="{FF2B5EF4-FFF2-40B4-BE49-F238E27FC236}">
                  <a16:creationId xmlns:a16="http://schemas.microsoft.com/office/drawing/2014/main" id="{E5C7BDC6-AA21-9B6D-7156-491C494F76E1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37" name="Line">
              <a:extLst>
                <a:ext uri="{FF2B5EF4-FFF2-40B4-BE49-F238E27FC236}">
                  <a16:creationId xmlns:a16="http://schemas.microsoft.com/office/drawing/2014/main" id="{F2FB70BC-46A1-292B-E100-352CC2B97EEF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38" name="Line">
              <a:extLst>
                <a:ext uri="{FF2B5EF4-FFF2-40B4-BE49-F238E27FC236}">
                  <a16:creationId xmlns:a16="http://schemas.microsoft.com/office/drawing/2014/main" id="{A93248BB-505A-62A0-D2C7-7CB362895832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39" name="Line">
              <a:extLst>
                <a:ext uri="{FF2B5EF4-FFF2-40B4-BE49-F238E27FC236}">
                  <a16:creationId xmlns:a16="http://schemas.microsoft.com/office/drawing/2014/main" id="{D128C3CB-E709-4354-E490-AFDF49AB025C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40" name="Line">
              <a:extLst>
                <a:ext uri="{FF2B5EF4-FFF2-40B4-BE49-F238E27FC236}">
                  <a16:creationId xmlns:a16="http://schemas.microsoft.com/office/drawing/2014/main" id="{72D82B03-E6E0-624A-6032-94385B6F913B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41" name="Line">
              <a:extLst>
                <a:ext uri="{FF2B5EF4-FFF2-40B4-BE49-F238E27FC236}">
                  <a16:creationId xmlns:a16="http://schemas.microsoft.com/office/drawing/2014/main" id="{2575DD99-836E-0C32-D29E-67A1B31E23B0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42" name="Line">
              <a:extLst>
                <a:ext uri="{FF2B5EF4-FFF2-40B4-BE49-F238E27FC236}">
                  <a16:creationId xmlns:a16="http://schemas.microsoft.com/office/drawing/2014/main" id="{280973FA-EE3F-B8E5-9A58-4B51B902CA7C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43" name="Line">
              <a:extLst>
                <a:ext uri="{FF2B5EF4-FFF2-40B4-BE49-F238E27FC236}">
                  <a16:creationId xmlns:a16="http://schemas.microsoft.com/office/drawing/2014/main" id="{C9534DB3-7771-3CE6-4609-F839E5E4E65D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44" name="Line">
              <a:extLst>
                <a:ext uri="{FF2B5EF4-FFF2-40B4-BE49-F238E27FC236}">
                  <a16:creationId xmlns:a16="http://schemas.microsoft.com/office/drawing/2014/main" id="{D1C0C375-BCE5-270A-3663-C0A17ED33D08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45" name="Line">
              <a:extLst>
                <a:ext uri="{FF2B5EF4-FFF2-40B4-BE49-F238E27FC236}">
                  <a16:creationId xmlns:a16="http://schemas.microsoft.com/office/drawing/2014/main" id="{5D1A29AA-E14C-8685-3805-EB68823EB4BD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46" name="Line">
              <a:extLst>
                <a:ext uri="{FF2B5EF4-FFF2-40B4-BE49-F238E27FC236}">
                  <a16:creationId xmlns:a16="http://schemas.microsoft.com/office/drawing/2014/main" id="{9945A38A-7BFB-632A-5888-FEF8BFAE08F4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47" name="Line">
              <a:extLst>
                <a:ext uri="{FF2B5EF4-FFF2-40B4-BE49-F238E27FC236}">
                  <a16:creationId xmlns:a16="http://schemas.microsoft.com/office/drawing/2014/main" id="{6959621D-9B5A-A545-20EF-E39DA4F49DA4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48" name="Line">
              <a:extLst>
                <a:ext uri="{FF2B5EF4-FFF2-40B4-BE49-F238E27FC236}">
                  <a16:creationId xmlns:a16="http://schemas.microsoft.com/office/drawing/2014/main" id="{CE536E50-814E-5282-A9FE-178A4E55420B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49" name="Line">
              <a:extLst>
                <a:ext uri="{FF2B5EF4-FFF2-40B4-BE49-F238E27FC236}">
                  <a16:creationId xmlns:a16="http://schemas.microsoft.com/office/drawing/2014/main" id="{EB8FB324-BDF2-84DF-97F5-A195B57FBF08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50" name="Line">
              <a:extLst>
                <a:ext uri="{FF2B5EF4-FFF2-40B4-BE49-F238E27FC236}">
                  <a16:creationId xmlns:a16="http://schemas.microsoft.com/office/drawing/2014/main" id="{E4E7768E-64CD-EBE2-3419-80330952EC84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652" name="Rectangle">
            <a:extLst>
              <a:ext uri="{FF2B5EF4-FFF2-40B4-BE49-F238E27FC236}">
                <a16:creationId xmlns:a16="http://schemas.microsoft.com/office/drawing/2014/main" id="{CC073BC3-0F3D-3519-4791-B00F70EE9083}"/>
              </a:ext>
            </a:extLst>
          </p:cNvPr>
          <p:cNvSpPr/>
          <p:nvPr/>
        </p:nvSpPr>
        <p:spPr>
          <a:xfrm>
            <a:off x="6743700" y="3683000"/>
            <a:ext cx="2246313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653" name="Arrow">
            <a:extLst>
              <a:ext uri="{FF2B5EF4-FFF2-40B4-BE49-F238E27FC236}">
                <a16:creationId xmlns:a16="http://schemas.microsoft.com/office/drawing/2014/main" id="{BC7CDE88-74E2-A16D-457F-6B77AC884F81}"/>
              </a:ext>
            </a:extLst>
          </p:cNvPr>
          <p:cNvSpPr/>
          <p:nvPr/>
        </p:nvSpPr>
        <p:spPr>
          <a:xfrm>
            <a:off x="6464300" y="41529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1286" name="process 3 (R)">
            <a:extLst>
              <a:ext uri="{FF2B5EF4-FFF2-40B4-BE49-F238E27FC236}">
                <a16:creationId xmlns:a16="http://schemas.microsoft.com/office/drawing/2014/main" id="{2550A4ED-EF1E-2BCC-77E5-0938F4427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3294063"/>
            <a:ext cx="20970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3 (R)</a:t>
            </a:r>
          </a:p>
        </p:txBody>
      </p:sp>
      <p:sp>
        <p:nvSpPr>
          <p:cNvPr id="11287" name="Code">
            <a:extLst>
              <a:ext uri="{FF2B5EF4-FFF2-40B4-BE49-F238E27FC236}">
                <a16:creationId xmlns:a16="http://schemas.microsoft.com/office/drawing/2014/main" id="{58EA2BCA-E827-F754-D4F8-B338E665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688" y="36830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Code</a:t>
            </a:r>
          </a:p>
        </p:txBody>
      </p:sp>
      <p:sp>
        <p:nvSpPr>
          <p:cNvPr id="11288" name="Data">
            <a:extLst>
              <a:ext uri="{FF2B5EF4-FFF2-40B4-BE49-F238E27FC236}">
                <a16:creationId xmlns:a16="http://schemas.microsoft.com/office/drawing/2014/main" id="{584EC702-5A94-F152-6D8A-B61793AA3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113" y="3683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Data</a:t>
            </a:r>
          </a:p>
        </p:txBody>
      </p:sp>
      <p:grpSp>
        <p:nvGrpSpPr>
          <p:cNvPr id="11289" name="Group">
            <a:extLst>
              <a:ext uri="{FF2B5EF4-FFF2-40B4-BE49-F238E27FC236}">
                <a16:creationId xmlns:a16="http://schemas.microsoft.com/office/drawing/2014/main" id="{13CDD179-ABAE-119E-FF95-44E013CC97FC}"/>
              </a:ext>
            </a:extLst>
          </p:cNvPr>
          <p:cNvGrpSpPr>
            <a:grpSpLocks/>
          </p:cNvGrpSpPr>
          <p:nvPr/>
        </p:nvGrpSpPr>
        <p:grpSpPr bwMode="auto">
          <a:xfrm>
            <a:off x="9626600" y="4167188"/>
            <a:ext cx="915988" cy="1630362"/>
            <a:chOff x="0" y="0"/>
            <a:chExt cx="915193" cy="1629767"/>
          </a:xfrm>
        </p:grpSpPr>
        <p:sp>
          <p:nvSpPr>
            <p:cNvPr id="657" name="Rectangle">
              <a:extLst>
                <a:ext uri="{FF2B5EF4-FFF2-40B4-BE49-F238E27FC236}">
                  <a16:creationId xmlns:a16="http://schemas.microsoft.com/office/drawing/2014/main" id="{DBB011BE-D0D5-CCA8-E1DF-EF01BDDBE5A8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pic>
          <p:nvPicPr>
            <p:cNvPr id="11320" name="Line Line" descr="Line Line">
              <a:extLst>
                <a:ext uri="{FF2B5EF4-FFF2-40B4-BE49-F238E27FC236}">
                  <a16:creationId xmlns:a16="http://schemas.microsoft.com/office/drawing/2014/main" id="{0E20FF3E-7B97-809C-B447-B9EF2A28D88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7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21" name="Line Line" descr="Line Line">
              <a:extLst>
                <a:ext uri="{FF2B5EF4-FFF2-40B4-BE49-F238E27FC236}">
                  <a16:creationId xmlns:a16="http://schemas.microsoft.com/office/drawing/2014/main" id="{B9429A5C-56B2-21D0-95BA-E3C7EEADC3B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429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22" name="Line Line" descr="Line Line">
              <a:extLst>
                <a:ext uri="{FF2B5EF4-FFF2-40B4-BE49-F238E27FC236}">
                  <a16:creationId xmlns:a16="http://schemas.microsoft.com/office/drawing/2014/main" id="{3D8334B6-0770-6860-81A4-4755F410322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683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23" name="Line Line" descr="Line Line">
              <a:extLst>
                <a:ext uri="{FF2B5EF4-FFF2-40B4-BE49-F238E27FC236}">
                  <a16:creationId xmlns:a16="http://schemas.microsoft.com/office/drawing/2014/main" id="{590EE923-3623-195E-BBAA-80D13456E17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937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24" name="Line Line" descr="Line Line">
              <a:extLst>
                <a:ext uri="{FF2B5EF4-FFF2-40B4-BE49-F238E27FC236}">
                  <a16:creationId xmlns:a16="http://schemas.microsoft.com/office/drawing/2014/main" id="{872E81FF-E890-D463-B2BB-6D87E376F6A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191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25" name="Line Line" descr="Line Line">
              <a:extLst>
                <a:ext uri="{FF2B5EF4-FFF2-40B4-BE49-F238E27FC236}">
                  <a16:creationId xmlns:a16="http://schemas.microsoft.com/office/drawing/2014/main" id="{4BC615DB-B68B-4D3D-3F6B-C293E09595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" y="1445617"/>
              <a:ext cx="763174" cy="7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90" name="Group">
            <a:extLst>
              <a:ext uri="{FF2B5EF4-FFF2-40B4-BE49-F238E27FC236}">
                <a16:creationId xmlns:a16="http://schemas.microsoft.com/office/drawing/2014/main" id="{818E3170-EB36-A2EA-2A5F-C351360568AA}"/>
              </a:ext>
            </a:extLst>
          </p:cNvPr>
          <p:cNvGrpSpPr>
            <a:grpSpLocks/>
          </p:cNvGrpSpPr>
          <p:nvPr/>
        </p:nvGrpSpPr>
        <p:grpSpPr bwMode="auto">
          <a:xfrm>
            <a:off x="10693400" y="4167188"/>
            <a:ext cx="915988" cy="1630362"/>
            <a:chOff x="0" y="0"/>
            <a:chExt cx="915193" cy="1629767"/>
          </a:xfrm>
        </p:grpSpPr>
        <p:sp>
          <p:nvSpPr>
            <p:cNvPr id="671" name="Rectangle">
              <a:extLst>
                <a:ext uri="{FF2B5EF4-FFF2-40B4-BE49-F238E27FC236}">
                  <a16:creationId xmlns:a16="http://schemas.microsoft.com/office/drawing/2014/main" id="{E32F12F3-47CB-5B58-9B38-166BC9BF9DE3}"/>
                </a:ext>
              </a:extLst>
            </p:cNvPr>
            <p:cNvSpPr/>
            <p:nvPr/>
          </p:nvSpPr>
          <p:spPr>
            <a:xfrm>
              <a:off x="0" y="0"/>
              <a:ext cx="915193" cy="1629767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72" name="Line">
              <a:extLst>
                <a:ext uri="{FF2B5EF4-FFF2-40B4-BE49-F238E27FC236}">
                  <a16:creationId xmlns:a16="http://schemas.microsoft.com/office/drawing/2014/main" id="{ABB3F01C-29FA-B604-6105-4CBA57C8A233}"/>
                </a:ext>
              </a:extLst>
            </p:cNvPr>
            <p:cNvSpPr/>
            <p:nvPr/>
          </p:nvSpPr>
          <p:spPr>
            <a:xfrm flipV="1">
              <a:off x="1253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73" name="Line">
              <a:extLst>
                <a:ext uri="{FF2B5EF4-FFF2-40B4-BE49-F238E27FC236}">
                  <a16:creationId xmlns:a16="http://schemas.microsoft.com/office/drawing/2014/main" id="{62750328-686D-6205-0D4F-79A3EE35AC1E}"/>
                </a:ext>
              </a:extLst>
            </p:cNvPr>
            <p:cNvSpPr/>
            <p:nvPr/>
          </p:nvSpPr>
          <p:spPr>
            <a:xfrm flipV="1">
              <a:off x="2141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74" name="Line">
              <a:extLst>
                <a:ext uri="{FF2B5EF4-FFF2-40B4-BE49-F238E27FC236}">
                  <a16:creationId xmlns:a16="http://schemas.microsoft.com/office/drawing/2014/main" id="{A7121904-61AA-1A87-E6DD-38CEA599A412}"/>
                </a:ext>
              </a:extLst>
            </p:cNvPr>
            <p:cNvSpPr/>
            <p:nvPr/>
          </p:nvSpPr>
          <p:spPr>
            <a:xfrm flipV="1">
              <a:off x="302950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75" name="Line">
              <a:extLst>
                <a:ext uri="{FF2B5EF4-FFF2-40B4-BE49-F238E27FC236}">
                  <a16:creationId xmlns:a16="http://schemas.microsoft.com/office/drawing/2014/main" id="{363233C4-5EB2-0E00-DD42-DBD54B868A27}"/>
                </a:ext>
              </a:extLst>
            </p:cNvPr>
            <p:cNvSpPr/>
            <p:nvPr/>
          </p:nvSpPr>
          <p:spPr>
            <a:xfrm flipV="1">
              <a:off x="393358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76" name="Line">
              <a:extLst>
                <a:ext uri="{FF2B5EF4-FFF2-40B4-BE49-F238E27FC236}">
                  <a16:creationId xmlns:a16="http://schemas.microsoft.com/office/drawing/2014/main" id="{DC96E1CE-D0E0-EBDF-EF0B-1430ACA8C577}"/>
                </a:ext>
              </a:extLst>
            </p:cNvPr>
            <p:cNvSpPr/>
            <p:nvPr/>
          </p:nvSpPr>
          <p:spPr>
            <a:xfrm flipV="1">
              <a:off x="482181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77" name="Line">
              <a:extLst>
                <a:ext uri="{FF2B5EF4-FFF2-40B4-BE49-F238E27FC236}">
                  <a16:creationId xmlns:a16="http://schemas.microsoft.com/office/drawing/2014/main" id="{9BC69133-75C8-603C-87C9-5252CB8CE537}"/>
                </a:ext>
              </a:extLst>
            </p:cNvPr>
            <p:cNvSpPr/>
            <p:nvPr/>
          </p:nvSpPr>
          <p:spPr>
            <a:xfrm flipV="1">
              <a:off x="571004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78" name="Line">
              <a:extLst>
                <a:ext uri="{FF2B5EF4-FFF2-40B4-BE49-F238E27FC236}">
                  <a16:creationId xmlns:a16="http://schemas.microsoft.com/office/drawing/2014/main" id="{B6B6E639-0875-5546-62B9-1EF5A3DCE4C3}"/>
                </a:ext>
              </a:extLst>
            </p:cNvPr>
            <p:cNvSpPr/>
            <p:nvPr/>
          </p:nvSpPr>
          <p:spPr>
            <a:xfrm flipV="1">
              <a:off x="659827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79" name="Line">
              <a:extLst>
                <a:ext uri="{FF2B5EF4-FFF2-40B4-BE49-F238E27FC236}">
                  <a16:creationId xmlns:a16="http://schemas.microsoft.com/office/drawing/2014/main" id="{76B697FD-0C60-A7DB-74DE-C2AB97F0E5C5}"/>
                </a:ext>
              </a:extLst>
            </p:cNvPr>
            <p:cNvSpPr/>
            <p:nvPr/>
          </p:nvSpPr>
          <p:spPr>
            <a:xfrm flipV="1">
              <a:off x="750236" y="179322"/>
              <a:ext cx="0" cy="12711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80" name="Line">
              <a:extLst>
                <a:ext uri="{FF2B5EF4-FFF2-40B4-BE49-F238E27FC236}">
                  <a16:creationId xmlns:a16="http://schemas.microsoft.com/office/drawing/2014/main" id="{B747B0A9-C4CA-0E05-4A17-9973F77F2F58}"/>
                </a:ext>
              </a:extLst>
            </p:cNvPr>
            <p:cNvSpPr/>
            <p:nvPr/>
          </p:nvSpPr>
          <p:spPr>
            <a:xfrm flipH="1" flipV="1">
              <a:off x="77720" y="315797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81" name="Line">
              <a:extLst>
                <a:ext uri="{FF2B5EF4-FFF2-40B4-BE49-F238E27FC236}">
                  <a16:creationId xmlns:a16="http://schemas.microsoft.com/office/drawing/2014/main" id="{C73C729F-D364-7B9C-9DDB-F49B41F58CFB}"/>
                </a:ext>
              </a:extLst>
            </p:cNvPr>
            <p:cNvSpPr/>
            <p:nvPr/>
          </p:nvSpPr>
          <p:spPr>
            <a:xfrm flipH="1" flipV="1">
              <a:off x="77720" y="442750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82" name="Line">
              <a:extLst>
                <a:ext uri="{FF2B5EF4-FFF2-40B4-BE49-F238E27FC236}">
                  <a16:creationId xmlns:a16="http://schemas.microsoft.com/office/drawing/2014/main" id="{A0B12E02-C125-C563-A516-964F5AD072DC}"/>
                </a:ext>
              </a:extLst>
            </p:cNvPr>
            <p:cNvSpPr/>
            <p:nvPr/>
          </p:nvSpPr>
          <p:spPr>
            <a:xfrm flipH="1" flipV="1">
              <a:off x="77720" y="569704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83" name="Line">
              <a:extLst>
                <a:ext uri="{FF2B5EF4-FFF2-40B4-BE49-F238E27FC236}">
                  <a16:creationId xmlns:a16="http://schemas.microsoft.com/office/drawing/2014/main" id="{63309B31-B846-24D6-FA31-5CBF9E309875}"/>
                </a:ext>
              </a:extLst>
            </p:cNvPr>
            <p:cNvSpPr/>
            <p:nvPr/>
          </p:nvSpPr>
          <p:spPr>
            <a:xfrm flipH="1" flipV="1">
              <a:off x="77720" y="696658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84" name="Line">
              <a:extLst>
                <a:ext uri="{FF2B5EF4-FFF2-40B4-BE49-F238E27FC236}">
                  <a16:creationId xmlns:a16="http://schemas.microsoft.com/office/drawing/2014/main" id="{049C1687-7D8A-13DF-5958-81FC5B9A8EDC}"/>
                </a:ext>
              </a:extLst>
            </p:cNvPr>
            <p:cNvSpPr/>
            <p:nvPr/>
          </p:nvSpPr>
          <p:spPr>
            <a:xfrm flipH="1" flipV="1">
              <a:off x="77720" y="823611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85" name="Line">
              <a:extLst>
                <a:ext uri="{FF2B5EF4-FFF2-40B4-BE49-F238E27FC236}">
                  <a16:creationId xmlns:a16="http://schemas.microsoft.com/office/drawing/2014/main" id="{09ABD388-DD4C-A6A9-3D1B-395E4C634099}"/>
                </a:ext>
              </a:extLst>
            </p:cNvPr>
            <p:cNvSpPr/>
            <p:nvPr/>
          </p:nvSpPr>
          <p:spPr>
            <a:xfrm flipH="1" flipV="1">
              <a:off x="77720" y="950565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86" name="Line">
              <a:extLst>
                <a:ext uri="{FF2B5EF4-FFF2-40B4-BE49-F238E27FC236}">
                  <a16:creationId xmlns:a16="http://schemas.microsoft.com/office/drawing/2014/main" id="{FE0F7F7B-8FE2-B6E1-A09B-E4880FE7F4EE}"/>
                </a:ext>
              </a:extLst>
            </p:cNvPr>
            <p:cNvSpPr/>
            <p:nvPr/>
          </p:nvSpPr>
          <p:spPr>
            <a:xfrm flipH="1" flipV="1">
              <a:off x="77720" y="1077519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87" name="Line">
              <a:extLst>
                <a:ext uri="{FF2B5EF4-FFF2-40B4-BE49-F238E27FC236}">
                  <a16:creationId xmlns:a16="http://schemas.microsoft.com/office/drawing/2014/main" id="{DF94494F-5694-51E7-2E4F-D0C038390ECD}"/>
                </a:ext>
              </a:extLst>
            </p:cNvPr>
            <p:cNvSpPr/>
            <p:nvPr/>
          </p:nvSpPr>
          <p:spPr>
            <a:xfrm flipH="1" flipV="1">
              <a:off x="77720" y="1204472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  <p:sp>
          <p:nvSpPr>
            <p:cNvPr id="688" name="Line">
              <a:extLst>
                <a:ext uri="{FF2B5EF4-FFF2-40B4-BE49-F238E27FC236}">
                  <a16:creationId xmlns:a16="http://schemas.microsoft.com/office/drawing/2014/main" id="{A3B4141D-EE41-A328-8CE8-01EDD1FC7446}"/>
                </a:ext>
              </a:extLst>
            </p:cNvPr>
            <p:cNvSpPr/>
            <p:nvPr/>
          </p:nvSpPr>
          <p:spPr>
            <a:xfrm flipH="1" flipV="1">
              <a:off x="77720" y="1331426"/>
              <a:ext cx="75975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 sz="2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endParaRPr>
            </a:p>
          </p:txBody>
        </p:sp>
      </p:grpSp>
      <p:sp>
        <p:nvSpPr>
          <p:cNvPr id="690" name="Rectangle">
            <a:extLst>
              <a:ext uri="{FF2B5EF4-FFF2-40B4-BE49-F238E27FC236}">
                <a16:creationId xmlns:a16="http://schemas.microsoft.com/office/drawing/2014/main" id="{EEF0023E-D57C-AC11-92D7-325480182F4B}"/>
              </a:ext>
            </a:extLst>
          </p:cNvPr>
          <p:cNvSpPr/>
          <p:nvPr/>
        </p:nvSpPr>
        <p:spPr>
          <a:xfrm>
            <a:off x="9537700" y="3683000"/>
            <a:ext cx="2246313" cy="2297113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691" name="Arrow">
            <a:extLst>
              <a:ext uri="{FF2B5EF4-FFF2-40B4-BE49-F238E27FC236}">
                <a16:creationId xmlns:a16="http://schemas.microsoft.com/office/drawing/2014/main" id="{948243A9-134F-639D-A892-73D0E707C09E}"/>
              </a:ext>
            </a:extLst>
          </p:cNvPr>
          <p:cNvSpPr/>
          <p:nvPr/>
        </p:nvSpPr>
        <p:spPr>
          <a:xfrm>
            <a:off x="9271000" y="51689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1293" name="process 4 (P)">
            <a:extLst>
              <a:ext uri="{FF2B5EF4-FFF2-40B4-BE49-F238E27FC236}">
                <a16:creationId xmlns:a16="http://schemas.microsoft.com/office/drawing/2014/main" id="{0AD233FE-8CDA-B760-23AA-754F36425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2313" y="3294063"/>
            <a:ext cx="20970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process 4 (P)</a:t>
            </a:r>
          </a:p>
        </p:txBody>
      </p:sp>
      <p:sp>
        <p:nvSpPr>
          <p:cNvPr id="693" name="Rectangle">
            <a:extLst>
              <a:ext uri="{FF2B5EF4-FFF2-40B4-BE49-F238E27FC236}">
                <a16:creationId xmlns:a16="http://schemas.microsoft.com/office/drawing/2014/main" id="{50B36B58-3D7A-3206-5C6A-0C9BB441DEC6}"/>
              </a:ext>
            </a:extLst>
          </p:cNvPr>
          <p:cNvSpPr/>
          <p:nvPr/>
        </p:nvSpPr>
        <p:spPr>
          <a:xfrm>
            <a:off x="876300" y="7099300"/>
            <a:ext cx="5280025" cy="178593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1295" name="Multi-Core Processor (CPU)">
            <a:extLst>
              <a:ext uri="{FF2B5EF4-FFF2-40B4-BE49-F238E27FC236}">
                <a16:creationId xmlns:a16="http://schemas.microsoft.com/office/drawing/2014/main" id="{51D47DC2-F995-C873-F06E-2068CFE9D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90043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eaLnBrk="1"/>
            <a:r>
              <a:rPr lang="en-US" altLang="en-US"/>
              <a:t>Multi-Core Processor (CPU)</a:t>
            </a:r>
          </a:p>
        </p:txBody>
      </p:sp>
      <p:sp>
        <p:nvSpPr>
          <p:cNvPr id="11296" name="Core…">
            <a:extLst>
              <a:ext uri="{FF2B5EF4-FFF2-40B4-BE49-F238E27FC236}">
                <a16:creationId xmlns:a16="http://schemas.microsoft.com/office/drawing/2014/main" id="{44BE39FB-3227-D62F-B725-1CFA21A3F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11297" name="Core…">
            <a:extLst>
              <a:ext uri="{FF2B5EF4-FFF2-40B4-BE49-F238E27FC236}">
                <a16:creationId xmlns:a16="http://schemas.microsoft.com/office/drawing/2014/main" id="{8194ACE7-58F0-82B6-76D5-6D426464F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7358063"/>
            <a:ext cx="1930400" cy="1270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Core</a:t>
            </a:r>
          </a:p>
          <a:p>
            <a:pPr algn="ctr" eaLnBrk="1"/>
            <a:r>
              <a:rPr lang="en-US" alt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(CPU)</a:t>
            </a:r>
          </a:p>
        </p:txBody>
      </p:sp>
      <p:sp>
        <p:nvSpPr>
          <p:cNvPr id="697" name="Line">
            <a:extLst>
              <a:ext uri="{FF2B5EF4-FFF2-40B4-BE49-F238E27FC236}">
                <a16:creationId xmlns:a16="http://schemas.microsoft.com/office/drawing/2014/main" id="{71C381E8-F14E-6174-532D-8D018D4066FB}"/>
              </a:ext>
            </a:extLst>
          </p:cNvPr>
          <p:cNvSpPr/>
          <p:nvPr/>
        </p:nvSpPr>
        <p:spPr>
          <a:xfrm flipH="1" flipV="1">
            <a:off x="822325" y="5321300"/>
            <a:ext cx="1185863" cy="195738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698" name="Line">
            <a:extLst>
              <a:ext uri="{FF2B5EF4-FFF2-40B4-BE49-F238E27FC236}">
                <a16:creationId xmlns:a16="http://schemas.microsoft.com/office/drawing/2014/main" id="{F9517F0E-A999-B232-FCA1-CD89FD53A883}"/>
              </a:ext>
            </a:extLst>
          </p:cNvPr>
          <p:cNvSpPr/>
          <p:nvPr/>
        </p:nvSpPr>
        <p:spPr>
          <a:xfrm flipH="1" flipV="1">
            <a:off x="3667125" y="5599113"/>
            <a:ext cx="500063" cy="167957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200" kern="0">
              <a:solidFill>
                <a:srgbClr val="FFFFFF"/>
              </a:solidFill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1300" name="Running: 1, 2…">
            <a:extLst>
              <a:ext uri="{FF2B5EF4-FFF2-40B4-BE49-F238E27FC236}">
                <a16:creationId xmlns:a16="http://schemas.microsoft.com/office/drawing/2014/main" id="{15E1AE2C-C482-D94C-C4ED-37E1B7D0C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7599363"/>
            <a:ext cx="249078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Running: 1, 2</a:t>
            </a:r>
          </a:p>
          <a:p>
            <a:pPr eaLnBrk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Ready:   3, 4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1485</Words>
  <Application>Microsoft Office PowerPoint</Application>
  <PresentationFormat>Custom</PresentationFormat>
  <Paragraphs>458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Courier New</vt:lpstr>
      <vt:lpstr>Gill Sans</vt:lpstr>
      <vt:lpstr>Gill Sans Light</vt:lpstr>
      <vt:lpstr>Gill Sans SemiBold</vt:lpstr>
      <vt:lpstr>Times Roman</vt:lpstr>
      <vt:lpstr>White</vt:lpstr>
      <vt:lpstr>[320] Parallelism</vt:lpstr>
      <vt:lpstr>Parallelism: doing multiple things at once</vt:lpstr>
      <vt:lpstr>Mental Model: Tasks and 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Wasted Compute Resources: Two Problems</vt:lpstr>
      <vt:lpstr>PowerPoint Presentation</vt:lpstr>
      <vt:lpstr>PowerPoint Presentation</vt:lpstr>
      <vt:lpstr>Solution: Parallelism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Solution: Parallelism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Solution: Parallelism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Parallelism</dc:title>
  <dc:creator>Gurmail Singh</dc:creator>
  <cp:lastModifiedBy>Gurmail Singh</cp:lastModifiedBy>
  <cp:revision>3</cp:revision>
  <dcterms:modified xsi:type="dcterms:W3CDTF">2024-05-03T04:55:02Z</dcterms:modified>
</cp:coreProperties>
</file>