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76682E1-72AB-4577-9A3B-04EB323ED7F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6776ECE-E971-4CB6-BF8E-0605FE3D4A3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jswens912.github.io/Choose-Your-Adventure/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Jswens912/Choose-Your-Adventure/blob/master/user-stories.md" TargetMode="External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1ffc3"/>
                </a:solidFill>
                <a:latin typeface="Lacquer"/>
                <a:ea typeface="Sedgwick Ave Display"/>
              </a:rPr>
              <a:t>Survival is a</a:t>
            </a:r>
            <a:r>
              <a:rPr b="0" lang="en-US" sz="8000" spc="-1" strike="noStrike">
                <a:solidFill>
                  <a:srgbClr val="000000"/>
                </a:solidFill>
                <a:latin typeface="Lacquer"/>
                <a:ea typeface="Sedgwick Ave Display"/>
              </a:rPr>
              <a:t> </a:t>
            </a:r>
            <a:r>
              <a:rPr b="0" lang="en-US" sz="8000" spc="-1" strike="noStrike">
                <a:solidFill>
                  <a:srgbClr val="fb33db"/>
                </a:solidFill>
                <a:latin typeface="Lacquer"/>
                <a:ea typeface="Sedgwick Ave Display"/>
              </a:rPr>
              <a:t>Lie</a:t>
            </a:r>
            <a:endParaRPr b="0" lang="en-US" sz="8000" spc="-1" strike="noStrike">
              <a:solidFill>
                <a:srgbClr val="000000"/>
              </a:solidFill>
              <a:latin typeface="Lacquer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eeeee"/>
                </a:solidFill>
                <a:latin typeface="Arial"/>
                <a:ea typeface="Arial"/>
              </a:rPr>
              <a:t>A DeltaV 201d4 Presentation by the Jacaja Group</a:t>
            </a:r>
            <a:endParaRPr b="0" lang="en-US" sz="2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Beginning of construction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On the first day of development, we got the basics of all the pages done (mostly without style still), and then spent a decent amount of the end of the day discussing how we were going to implement the “scene” objects.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MVP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On the second day, we created a “scene” JavaScript file, added a really basic story to test the scene functionality, and then spent a lot of the day styling the pages.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Scene JS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3738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Scene.js contains the story template, in JSON format, a “renderScene” function, and some other functions for managing the scenes, inventory and turn counter.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83920" y="0"/>
            <a:ext cx="4059720" cy="50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Story JSON structure: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{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'sceneName': {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text: 'Scene dialogue here',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pre: function() {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options: [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'consequence'],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]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'sceneName': {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text: 'Scene dialogue here',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options: [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]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800" spc="-1" strike="noStrike">
                <a:solidFill>
                  <a:srgbClr val="01ffc3"/>
                </a:solidFill>
                <a:latin typeface="Lacquer"/>
              </a:rPr>
              <a:t>Style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74320" y="1280160"/>
            <a:ext cx="420624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Our group also added some neat CSS, mainly a pulsing animation on our options buttons that </a:t>
            </a: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change when you hover over them.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65760" y="2377440"/>
            <a:ext cx="4023360" cy="22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.option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animation: shadow-pulse 2s infinite;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.option:hover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animation: shadow-pulsehover 2s infinite;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4846320" y="822960"/>
            <a:ext cx="4206240" cy="38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@keyframes shadow-pulse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0%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0px rgba(1, 255, 255, 1);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100%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35px rgba(1, 255, 255, 0);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@keyframes shadow-pulsehover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0%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0px rgba(251, 51, 219, 1);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100%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35px rgba(1, 255, 255, 0);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Stretch Goals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5760" y="1017360"/>
            <a:ext cx="84124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Since we finished the MVP rather early, we were able to implement some of our stretch goals, such as: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Background Music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Background Images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More than a single story-line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Added basic inventory, but didn’t have time to implement in the story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What we would have done with more time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Implement the inventory into the actual story</a:t>
            </a:r>
            <a:endParaRPr b="0" lang="en-US" sz="1800" spc="-1" strike="noStrike">
              <a:solidFill>
                <a:srgbClr val="eeeeee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Added the ability to create your own stories</a:t>
            </a:r>
            <a:endParaRPr b="0" lang="en-US" sz="1800" spc="-1" strike="noStrike">
              <a:solidFill>
                <a:srgbClr val="eeeeee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Random chance options</a:t>
            </a:r>
            <a:endParaRPr b="0" lang="en-US" sz="1800" spc="-1" strike="noStrike">
              <a:solidFill>
                <a:srgbClr val="eeeeee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QA</a:t>
            </a:r>
            <a:br/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Questions? Answers.</a:t>
            </a:r>
            <a:endParaRPr b="0" lang="en-US" sz="1800" spc="-1" strike="noStrike">
              <a:solidFill>
                <a:srgbClr val="eeeeee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Overview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Our group made a “choose your own adventure” game, with a post-apocalyptic theme. 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It has three pages, a “Choose Name” page, a “Game” page, and an “About Us” page.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Choose Name Page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Choose Name has just one feature, a text box and submission button to set your name for the story.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Game Page</a:t>
            </a:r>
            <a:br/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Game page contains a turn counter, and a content element that contains the current scene and options relating to the scene.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scene and it’s elements are generated automatically from a “story” JSON object, and each scene can have an optional picture, which gets displayed on the page background and updates with each scene visited.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game ends when the only remaining option is to restart the game.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About Us Page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About Us page just contains a profile picture and a small biography for each of our team members.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Demo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  <a:hlinkClick r:id="rId1"/>
              </a:rPr>
              <a:t>It’s DEMO TIME!!! 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User Stories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We started out by writing quite a few epic </a:t>
            </a: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  <a:hlinkClick r:id="rId1"/>
              </a:rPr>
              <a:t>user stories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 that lined up with what we want.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Then we broke those epics up into more, smaller user stories that have tangible goals.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Finally we distilled these user stories into an MVP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Wireframes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After we had agreed upon an MVP, we turned our attention to creating a wireframe for each page of the MVP.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94" name="Google Shape;98;p20" descr=""/>
          <p:cNvPicPr/>
          <p:nvPr/>
        </p:nvPicPr>
        <p:blipFill>
          <a:blip r:embed="rId1"/>
          <a:stretch/>
        </p:blipFill>
        <p:spPr>
          <a:xfrm>
            <a:off x="1504080" y="1894320"/>
            <a:ext cx="5532480" cy="32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Domain Model</a:t>
            </a:r>
            <a:endParaRPr b="0" lang="en-US" sz="2800" spc="-1" strike="noStrike">
              <a:solidFill>
                <a:srgbClr val="01ffc3"/>
              </a:solidFill>
              <a:latin typeface="Lacque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After we had the wireframes made, we worked on the domain model.</a:t>
            </a: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97" name="Google Shape;105;p21" descr=""/>
          <p:cNvPicPr/>
          <p:nvPr/>
        </p:nvPicPr>
        <p:blipFill>
          <a:blip r:embed="rId1"/>
          <a:stretch/>
        </p:blipFill>
        <p:spPr>
          <a:xfrm>
            <a:off x="1787040" y="1581840"/>
            <a:ext cx="4644360" cy="34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2019-08-01T14:27:33Z</dcterms:modified>
  <cp:revision>1</cp:revision>
  <dc:subject/>
  <dc:title/>
</cp:coreProperties>
</file>