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301680"/>
            <a:ext cx="85197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301680"/>
            <a:ext cx="85197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jswens912.github.io/Choose-Your-Adventure/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Jswens912/Choose-Your-Adventure/blob/master/user-stories.md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01ffc3"/>
                </a:solidFill>
                <a:latin typeface="Lacquer"/>
                <a:ea typeface="Sedgwick Ave Display"/>
              </a:rPr>
              <a:t>Survival is a</a:t>
            </a:r>
            <a:r>
              <a:rPr b="0" lang="en-US" sz="8000" spc="-1" strike="noStrike">
                <a:solidFill>
                  <a:srgbClr val="000000"/>
                </a:solidFill>
                <a:latin typeface="Lacquer"/>
                <a:ea typeface="Sedgwick Ave Display"/>
              </a:rPr>
              <a:t> </a:t>
            </a:r>
            <a:r>
              <a:rPr b="0" lang="en-US" sz="8000" spc="-1" strike="noStrike">
                <a:solidFill>
                  <a:srgbClr val="fb33db"/>
                </a:solidFill>
                <a:latin typeface="Lacquer"/>
                <a:ea typeface="Sedgwick Ave Display"/>
              </a:rPr>
              <a:t>Lie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eeeeee"/>
                </a:solidFill>
                <a:latin typeface="Arial"/>
                <a:ea typeface="Arial"/>
              </a:rPr>
              <a:t>A DeltaV 201d4 Presentation by the Jacaja Group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Planning - Domain Model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After we had the wireframes made, we worked on the domain model.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7" name="Google Shape;105;p21" descr=""/>
          <p:cNvPicPr/>
          <p:nvPr/>
        </p:nvPicPr>
        <p:blipFill>
          <a:blip r:embed="rId1"/>
          <a:stretch/>
        </p:blipFill>
        <p:spPr>
          <a:xfrm>
            <a:off x="1787040" y="1581840"/>
            <a:ext cx="4644000" cy="348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Beginning of construction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On the first day of development, we got the basics of all the pages done (mostly without style still), and then spent a decent amount of the end of the day discussing how we were going to implement the “scene” objects.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MVP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On the second day, we created a “scene” JavaScript file, added a really basic story to test the scene functionality, and then spent a lot of the day styling the pages.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Scene JS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1152360"/>
            <a:ext cx="37378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Scene.js contains the story template, in JSON format, a “renderScene” function, and some other functions for managing the scenes, inventory and turn counter.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5083920" y="0"/>
            <a:ext cx="4059360" cy="50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Story JSON structure: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'sceneName':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text: 'Scene dialogue here',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pre: function()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},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options: [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['Option text here', 'consequence'],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['Option text here', 'sceneName'],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... etc 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},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'sceneName':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text: 'Scene dialogue here',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options: [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['Option text here', 'sceneName'],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['Option text here', 'sceneName'],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... etc 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},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  </a:t>
            </a: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... etc ...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eeeee"/>
                </a:solidFill>
                <a:latin typeface="Droid Sans"/>
                <a:ea typeface="Droid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11760" y="517320"/>
            <a:ext cx="85197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</a:rPr>
              <a:t>Style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74320" y="1280160"/>
            <a:ext cx="420588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Our group also added some neat CSS, mainly a pulsing animation on our options buttons that change when you hover over them.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65760" y="2377440"/>
            <a:ext cx="4023000" cy="24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.option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animation: shadow-pulse 2s infinite;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.option:hover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animation: shadow-pulsehover 2s infinite;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4846320" y="822960"/>
            <a:ext cx="4205880" cy="41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@keyframes shadow-pulse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0%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box-shadow: 0 0 0 0px rgba(1, 255, 255, 1);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100%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box-shadow: 0 0 0 35px rgba(1, 255, 255, 0);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@keyframes shadow-pulsehover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0%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box-shadow: 0 0 0 0px rgba(251, 51, 219, 1);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100%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box-shadow: 0 0 0 35px rgba(1, 255, 255, 0);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Stretch Goals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5760" y="1017360"/>
            <a:ext cx="84121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Since we finished the MVP rather early, we were able to implement some of our stretch goals, such as: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Background Music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Background Images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More than a single story-line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Added basic inventory, but didn’t have time to implement in the story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What we would have done with more time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</a:rPr>
              <a:t>Implement the inventory into the actual story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</a:rPr>
              <a:t>Added the ability to create your own stories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</a:rPr>
              <a:t>Random chance options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QA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</a:rPr>
              <a:t>Questions? Answers.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Overview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Our group made a “choose your own adventure” game, with a post-apocalyptic theme.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It has four pages, a “Choose Name” page, a “Game” page, an “About Us” page and a “Citations” page.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Choose Name Page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Choose Name has just one feature, a text box and submission button to set your name for the story.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Game Page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The Game page contains a turn counter, and a content element that contains the current scene and options relating to the scene.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The scene and it’s elements are generated automatically from a “story” JSON object, and each scene can have an optional picture, which gets displayed on the page background and updates with each scene visited.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The game ends when the only remaining option is to restart the game.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About Us Page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The About Us page just contains a profile picture and a small biography for each of our team members.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Citations Page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The citations page includes a list of sources for all the media used in our project.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Demo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It’s DEMO TIME!!!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Planning - User Stories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We started out by writing quite a few epic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user stories</a:t>
            </a: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 that lined up with what we want.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Then we broke those epics up into more, smaller user stories that have tangible goals.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Finally we distilled these user stories into an MVP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1ffc3"/>
                </a:solidFill>
                <a:latin typeface="Lacquer"/>
                <a:ea typeface="Arial"/>
              </a:rPr>
              <a:t>Planning - Wireframes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eeeeee"/>
                </a:solidFill>
                <a:latin typeface="Arial"/>
                <a:ea typeface="Arial"/>
              </a:rPr>
              <a:t>After we had agreed upon an MVP, we turned our attention to creating a wireframe for each page of the MVP.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4" name="Google Shape;98;p20" descr=""/>
          <p:cNvPicPr/>
          <p:nvPr/>
        </p:nvPicPr>
        <p:blipFill>
          <a:blip r:embed="rId1"/>
          <a:stretch/>
        </p:blipFill>
        <p:spPr>
          <a:xfrm>
            <a:off x="1504080" y="1894320"/>
            <a:ext cx="5532120" cy="324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LibreOffice/6.2.5.2$Linux_X86_64 LibreOffice_project/a887734edd14b7c31b8ab527c0422d03c5e16f8b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2019-08-02T10:47:14Z</dcterms:modified>
  <cp:revision>2</cp:revision>
  <dc:subject/>
  <dc:title/>
</cp:coreProperties>
</file>