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0"/>
  </p:notesMasterIdLst>
  <p:handoutMasterIdLst>
    <p:handoutMasterId r:id="rId11"/>
  </p:handoutMasterIdLst>
  <p:sldIdLst>
    <p:sldId id="256" r:id="rId5"/>
    <p:sldId id="257" r:id="rId6"/>
    <p:sldId id="262"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DFF"/>
    <a:srgbClr val="060606"/>
    <a:srgbClr val="DAE3E3"/>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DC563-103E-403E-8E2D-DFE5AB975AB4}" v="152" dt="2024-03-26T06:47:55.437"/>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60" autoAdjust="0"/>
  </p:normalViewPr>
  <p:slideViewPr>
    <p:cSldViewPr snapToGrid="0">
      <p:cViewPr varScale="1">
        <p:scale>
          <a:sx n="82" d="100"/>
          <a:sy n="82" d="100"/>
        </p:scale>
        <p:origin x="720" y="4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 Prakash Jayaprakash" userId="e74fc94e-430c-463a-b089-360b3b13dac4" providerId="ADAL" clId="{E23DC563-103E-403E-8E2D-DFE5AB975AB4}"/>
    <pc:docChg chg="undo custSel addSld delSld modSld">
      <pc:chgData name="Syam Prakash Jayaprakash" userId="e74fc94e-430c-463a-b089-360b3b13dac4" providerId="ADAL" clId="{E23DC563-103E-403E-8E2D-DFE5AB975AB4}" dt="2024-03-26T06:47:55.437" v="587" actId="1076"/>
      <pc:docMkLst>
        <pc:docMk/>
      </pc:docMkLst>
      <pc:sldChg chg="addSp modSp mod modAnim chgLayout">
        <pc:chgData name="Syam Prakash Jayaprakash" userId="e74fc94e-430c-463a-b089-360b3b13dac4" providerId="ADAL" clId="{E23DC563-103E-403E-8E2D-DFE5AB975AB4}" dt="2024-03-26T06:37:41.518" v="546"/>
        <pc:sldMkLst>
          <pc:docMk/>
          <pc:sldMk cId="2259308896" sldId="256"/>
        </pc:sldMkLst>
        <pc:spChg chg="mod ord">
          <ac:chgData name="Syam Prakash Jayaprakash" userId="e74fc94e-430c-463a-b089-360b3b13dac4" providerId="ADAL" clId="{E23DC563-103E-403E-8E2D-DFE5AB975AB4}" dt="2024-03-25T17:01:06.129" v="500" actId="26606"/>
          <ac:spMkLst>
            <pc:docMk/>
            <pc:sldMk cId="2259308896" sldId="256"/>
            <ac:spMk id="2" creationId="{51DF3D98-3C30-4CFC-8643-C81E829C8C25}"/>
          </ac:spMkLst>
        </pc:spChg>
        <pc:spChg chg="mod ord">
          <ac:chgData name="Syam Prakash Jayaprakash" userId="e74fc94e-430c-463a-b089-360b3b13dac4" providerId="ADAL" clId="{E23DC563-103E-403E-8E2D-DFE5AB975AB4}" dt="2024-03-25T17:01:06.129" v="500" actId="26606"/>
          <ac:spMkLst>
            <pc:docMk/>
            <pc:sldMk cId="2259308896" sldId="256"/>
            <ac:spMk id="3" creationId="{67874D4B-8D29-C3B4-1AD0-D26D6A6964BB}"/>
          </ac:spMkLst>
        </pc:spChg>
        <pc:spChg chg="add">
          <ac:chgData name="Syam Prakash Jayaprakash" userId="e74fc94e-430c-463a-b089-360b3b13dac4" providerId="ADAL" clId="{E23DC563-103E-403E-8E2D-DFE5AB975AB4}" dt="2024-03-25T17:01:06.129" v="500" actId="26606"/>
          <ac:spMkLst>
            <pc:docMk/>
            <pc:sldMk cId="2259308896" sldId="256"/>
            <ac:spMk id="10" creationId="{3011B0B3-5679-4759-90B8-3B908C4CBD21}"/>
          </ac:spMkLst>
        </pc:spChg>
        <pc:spChg chg="add">
          <ac:chgData name="Syam Prakash Jayaprakash" userId="e74fc94e-430c-463a-b089-360b3b13dac4" providerId="ADAL" clId="{E23DC563-103E-403E-8E2D-DFE5AB975AB4}" dt="2024-03-25T17:01:06.129" v="500" actId="26606"/>
          <ac:spMkLst>
            <pc:docMk/>
            <pc:sldMk cId="2259308896" sldId="256"/>
            <ac:spMk id="24" creationId="{1B5DF063-A889-4037-8C0F-D6D424107150}"/>
          </ac:spMkLst>
        </pc:spChg>
        <pc:grpChg chg="add">
          <ac:chgData name="Syam Prakash Jayaprakash" userId="e74fc94e-430c-463a-b089-360b3b13dac4" providerId="ADAL" clId="{E23DC563-103E-403E-8E2D-DFE5AB975AB4}" dt="2024-03-25T17:01:06.129" v="500" actId="26606"/>
          <ac:grpSpMkLst>
            <pc:docMk/>
            <pc:sldMk cId="2259308896" sldId="256"/>
            <ac:grpSpMk id="12" creationId="{50F37AA1-A09B-4E28-987B-38E5060E1BAE}"/>
          </ac:grpSpMkLst>
        </pc:grpChg>
        <pc:picChg chg="add mod">
          <ac:chgData name="Syam Prakash Jayaprakash" userId="e74fc94e-430c-463a-b089-360b3b13dac4" providerId="ADAL" clId="{E23DC563-103E-403E-8E2D-DFE5AB975AB4}" dt="2024-03-25T17:01:06.129" v="500" actId="26606"/>
          <ac:picMkLst>
            <pc:docMk/>
            <pc:sldMk cId="2259308896" sldId="256"/>
            <ac:picMk id="4" creationId="{C9723303-E26B-FE62-5AE9-D3BB0945DB1D}"/>
          </ac:picMkLst>
        </pc:picChg>
        <pc:picChg chg="add mod">
          <ac:chgData name="Syam Prakash Jayaprakash" userId="e74fc94e-430c-463a-b089-360b3b13dac4" providerId="ADAL" clId="{E23DC563-103E-403E-8E2D-DFE5AB975AB4}" dt="2024-03-25T17:01:06.129" v="500" actId="26606"/>
          <ac:picMkLst>
            <pc:docMk/>
            <pc:sldMk cId="2259308896" sldId="256"/>
            <ac:picMk id="5" creationId="{425662CF-EE3B-2BA6-A0EA-61BFA8348C3A}"/>
          </ac:picMkLst>
        </pc:picChg>
        <pc:picChg chg="add mod">
          <ac:chgData name="Syam Prakash Jayaprakash" userId="e74fc94e-430c-463a-b089-360b3b13dac4" providerId="ADAL" clId="{E23DC563-103E-403E-8E2D-DFE5AB975AB4}" dt="2024-03-26T06:37:41.518" v="546"/>
          <ac:picMkLst>
            <pc:docMk/>
            <pc:sldMk cId="2259308896" sldId="256"/>
            <ac:picMk id="6" creationId="{306A7FFA-43D9-CA1A-4857-A0DA8651A1C3}"/>
          </ac:picMkLst>
        </pc:picChg>
      </pc:sldChg>
      <pc:sldChg chg="addSp delSp modSp mod modClrScheme modAnim chgLayout">
        <pc:chgData name="Syam Prakash Jayaprakash" userId="e74fc94e-430c-463a-b089-360b3b13dac4" providerId="ADAL" clId="{E23DC563-103E-403E-8E2D-DFE5AB975AB4}" dt="2024-03-25T17:00:34.107" v="497"/>
        <pc:sldMkLst>
          <pc:docMk/>
          <pc:sldMk cId="1325608595" sldId="257"/>
        </pc:sldMkLst>
        <pc:spChg chg="mod ord">
          <ac:chgData name="Syam Prakash Jayaprakash" userId="e74fc94e-430c-463a-b089-360b3b13dac4" providerId="ADAL" clId="{E23DC563-103E-403E-8E2D-DFE5AB975AB4}" dt="2024-03-25T16:58:06.118" v="473" actId="700"/>
          <ac:spMkLst>
            <pc:docMk/>
            <pc:sldMk cId="1325608595" sldId="257"/>
            <ac:spMk id="2" creationId="{912DF434-28DB-4621-A497-D62C41CE0419}"/>
          </ac:spMkLst>
        </pc:spChg>
        <pc:spChg chg="mod ord">
          <ac:chgData name="Syam Prakash Jayaprakash" userId="e74fc94e-430c-463a-b089-360b3b13dac4" providerId="ADAL" clId="{E23DC563-103E-403E-8E2D-DFE5AB975AB4}" dt="2024-03-25T16:58:06.118" v="473" actId="700"/>
          <ac:spMkLst>
            <pc:docMk/>
            <pc:sldMk cId="1325608595" sldId="257"/>
            <ac:spMk id="7" creationId="{7579DE99-B6D9-14EC-1674-C7209C9DE0DC}"/>
          </ac:spMkLst>
        </pc:spChg>
        <pc:picChg chg="add mod">
          <ac:chgData name="Syam Prakash Jayaprakash" userId="e74fc94e-430c-463a-b089-360b3b13dac4" providerId="ADAL" clId="{E23DC563-103E-403E-8E2D-DFE5AB975AB4}" dt="2024-03-25T16:27:49.828" v="3" actId="1076"/>
          <ac:picMkLst>
            <pc:docMk/>
            <pc:sldMk cId="1325608595" sldId="257"/>
            <ac:picMk id="1026" creationId="{49ADBB7E-041A-CE6A-B0B0-D2A817C878E7}"/>
          </ac:picMkLst>
        </pc:picChg>
        <pc:picChg chg="add del mod">
          <ac:chgData name="Syam Prakash Jayaprakash" userId="e74fc94e-430c-463a-b089-360b3b13dac4" providerId="ADAL" clId="{E23DC563-103E-403E-8E2D-DFE5AB975AB4}" dt="2024-03-25T16:28:16.777" v="7" actId="21"/>
          <ac:picMkLst>
            <pc:docMk/>
            <pc:sldMk cId="1325608595" sldId="257"/>
            <ac:picMk id="1028" creationId="{9919FA6A-98E5-A99F-DE4A-D663AD2D3E0F}"/>
          </ac:picMkLst>
        </pc:picChg>
        <pc:picChg chg="add mod">
          <ac:chgData name="Syam Prakash Jayaprakash" userId="e74fc94e-430c-463a-b089-360b3b13dac4" providerId="ADAL" clId="{E23DC563-103E-403E-8E2D-DFE5AB975AB4}" dt="2024-03-25T16:28:51.006" v="10" actId="1076"/>
          <ac:picMkLst>
            <pc:docMk/>
            <pc:sldMk cId="1325608595" sldId="257"/>
            <ac:picMk id="1030" creationId="{302F520B-CF45-134E-5A9E-C97FEAD1991E}"/>
          </ac:picMkLst>
        </pc:picChg>
      </pc:sldChg>
      <pc:sldChg chg="addSp delSp modSp mod">
        <pc:chgData name="Syam Prakash Jayaprakash" userId="e74fc94e-430c-463a-b089-360b3b13dac4" providerId="ADAL" clId="{E23DC563-103E-403E-8E2D-DFE5AB975AB4}" dt="2024-03-26T06:40:10.581" v="561" actId="1076"/>
        <pc:sldMkLst>
          <pc:docMk/>
          <pc:sldMk cId="811730917" sldId="262"/>
        </pc:sldMkLst>
        <pc:spChg chg="mod">
          <ac:chgData name="Syam Prakash Jayaprakash" userId="e74fc94e-430c-463a-b089-360b3b13dac4" providerId="ADAL" clId="{E23DC563-103E-403E-8E2D-DFE5AB975AB4}" dt="2024-03-25T16:47:59.263" v="374" actId="255"/>
          <ac:spMkLst>
            <pc:docMk/>
            <pc:sldMk cId="811730917" sldId="262"/>
            <ac:spMk id="2" creationId="{4F87FD6A-3F4D-151E-B63B-225E79834B73}"/>
          </ac:spMkLst>
        </pc:spChg>
        <pc:spChg chg="add mod">
          <ac:chgData name="Syam Prakash Jayaprakash" userId="e74fc94e-430c-463a-b089-360b3b13dac4" providerId="ADAL" clId="{E23DC563-103E-403E-8E2D-DFE5AB975AB4}" dt="2024-03-26T06:16:40.251" v="505" actId="14100"/>
          <ac:spMkLst>
            <pc:docMk/>
            <pc:sldMk cId="811730917" sldId="262"/>
            <ac:spMk id="3" creationId="{40132E73-EED8-5A1C-DD94-D54C476E0845}"/>
          </ac:spMkLst>
        </pc:spChg>
        <pc:spChg chg="add mod">
          <ac:chgData name="Syam Prakash Jayaprakash" userId="e74fc94e-430c-463a-b089-360b3b13dac4" providerId="ADAL" clId="{E23DC563-103E-403E-8E2D-DFE5AB975AB4}" dt="2024-03-25T16:40:33.708" v="263" actId="14100"/>
          <ac:spMkLst>
            <pc:docMk/>
            <pc:sldMk cId="811730917" sldId="262"/>
            <ac:spMk id="4" creationId="{A02CE8AF-8EA1-724F-BBA3-B57F89A5BFBA}"/>
          </ac:spMkLst>
        </pc:spChg>
        <pc:spChg chg="add mod">
          <ac:chgData name="Syam Prakash Jayaprakash" userId="e74fc94e-430c-463a-b089-360b3b13dac4" providerId="ADAL" clId="{E23DC563-103E-403E-8E2D-DFE5AB975AB4}" dt="2024-03-25T16:40:49.697" v="265" actId="1076"/>
          <ac:spMkLst>
            <pc:docMk/>
            <pc:sldMk cId="811730917" sldId="262"/>
            <ac:spMk id="5" creationId="{35C71B3C-524E-C024-2AB7-104E2A5B863A}"/>
          </ac:spMkLst>
        </pc:spChg>
        <pc:spChg chg="add mod">
          <ac:chgData name="Syam Prakash Jayaprakash" userId="e74fc94e-430c-463a-b089-360b3b13dac4" providerId="ADAL" clId="{E23DC563-103E-403E-8E2D-DFE5AB975AB4}" dt="2024-03-25T16:40:59.437" v="267" actId="1076"/>
          <ac:spMkLst>
            <pc:docMk/>
            <pc:sldMk cId="811730917" sldId="262"/>
            <ac:spMk id="6" creationId="{6C7EC72D-9810-B264-24D6-10DA2AAFD09F}"/>
          </ac:spMkLst>
        </pc:spChg>
        <pc:spChg chg="add mod">
          <ac:chgData name="Syam Prakash Jayaprakash" userId="e74fc94e-430c-463a-b089-360b3b13dac4" providerId="ADAL" clId="{E23DC563-103E-403E-8E2D-DFE5AB975AB4}" dt="2024-03-25T16:41:20.175" v="285" actId="1076"/>
          <ac:spMkLst>
            <pc:docMk/>
            <pc:sldMk cId="811730917" sldId="262"/>
            <ac:spMk id="7" creationId="{DAA14EDC-C221-7313-BBAD-048F7ACE9993}"/>
          </ac:spMkLst>
        </pc:spChg>
        <pc:spChg chg="add mod">
          <ac:chgData name="Syam Prakash Jayaprakash" userId="e74fc94e-430c-463a-b089-360b3b13dac4" providerId="ADAL" clId="{E23DC563-103E-403E-8E2D-DFE5AB975AB4}" dt="2024-03-25T16:41:25.997" v="287" actId="1076"/>
          <ac:spMkLst>
            <pc:docMk/>
            <pc:sldMk cId="811730917" sldId="262"/>
            <ac:spMk id="8" creationId="{3B191C1A-AB18-DAFD-41D4-116F972E1625}"/>
          </ac:spMkLst>
        </pc:spChg>
        <pc:spChg chg="add mod">
          <ac:chgData name="Syam Prakash Jayaprakash" userId="e74fc94e-430c-463a-b089-360b3b13dac4" providerId="ADAL" clId="{E23DC563-103E-403E-8E2D-DFE5AB975AB4}" dt="2024-03-25T16:41:33.397" v="289" actId="1076"/>
          <ac:spMkLst>
            <pc:docMk/>
            <pc:sldMk cId="811730917" sldId="262"/>
            <ac:spMk id="9" creationId="{BB94022C-3397-79BA-74FC-5DBFD723D91E}"/>
          </ac:spMkLst>
        </pc:spChg>
        <pc:spChg chg="add mod">
          <ac:chgData name="Syam Prakash Jayaprakash" userId="e74fc94e-430c-463a-b089-360b3b13dac4" providerId="ADAL" clId="{E23DC563-103E-403E-8E2D-DFE5AB975AB4}" dt="2024-03-25T16:42:27.822" v="301" actId="1076"/>
          <ac:spMkLst>
            <pc:docMk/>
            <pc:sldMk cId="811730917" sldId="262"/>
            <ac:spMk id="10" creationId="{0C9F6896-5238-D034-CC29-9B2840563D69}"/>
          </ac:spMkLst>
        </pc:spChg>
        <pc:spChg chg="add mod">
          <ac:chgData name="Syam Prakash Jayaprakash" userId="e74fc94e-430c-463a-b089-360b3b13dac4" providerId="ADAL" clId="{E23DC563-103E-403E-8E2D-DFE5AB975AB4}" dt="2024-03-25T16:42:17.380" v="295" actId="1076"/>
          <ac:spMkLst>
            <pc:docMk/>
            <pc:sldMk cId="811730917" sldId="262"/>
            <ac:spMk id="11" creationId="{F6F8D39A-20CC-7C83-4DDE-D35A72C4E2F2}"/>
          </ac:spMkLst>
        </pc:spChg>
        <pc:spChg chg="add del mod">
          <ac:chgData name="Syam Prakash Jayaprakash" userId="e74fc94e-430c-463a-b089-360b3b13dac4" providerId="ADAL" clId="{E23DC563-103E-403E-8E2D-DFE5AB975AB4}" dt="2024-03-26T06:20:52.686" v="523"/>
          <ac:spMkLst>
            <pc:docMk/>
            <pc:sldMk cId="811730917" sldId="262"/>
            <ac:spMk id="12" creationId="{237221EB-C47E-F698-B3A7-A1CA47B37347}"/>
          </ac:spMkLst>
        </pc:spChg>
        <pc:spChg chg="del mod">
          <ac:chgData name="Syam Prakash Jayaprakash" userId="e74fc94e-430c-463a-b089-360b3b13dac4" providerId="ADAL" clId="{E23DC563-103E-403E-8E2D-DFE5AB975AB4}" dt="2024-03-25T16:35:08.985" v="88" actId="478"/>
          <ac:spMkLst>
            <pc:docMk/>
            <pc:sldMk cId="811730917" sldId="262"/>
            <ac:spMk id="12" creationId="{8E7D30BF-B801-1810-382B-D981559B7032}"/>
          </ac:spMkLst>
        </pc:spChg>
        <pc:spChg chg="add mod">
          <ac:chgData name="Syam Prakash Jayaprakash" userId="e74fc94e-430c-463a-b089-360b3b13dac4" providerId="ADAL" clId="{E23DC563-103E-403E-8E2D-DFE5AB975AB4}" dt="2024-03-25T16:43:56.139" v="338" actId="1076"/>
          <ac:spMkLst>
            <pc:docMk/>
            <pc:sldMk cId="811730917" sldId="262"/>
            <ac:spMk id="13" creationId="{A03004E6-54FC-DCC3-E6BB-83A9F621CFD2}"/>
          </ac:spMkLst>
        </pc:spChg>
        <pc:spChg chg="del mod">
          <ac:chgData name="Syam Prakash Jayaprakash" userId="e74fc94e-430c-463a-b089-360b3b13dac4" providerId="ADAL" clId="{E23DC563-103E-403E-8E2D-DFE5AB975AB4}" dt="2024-03-25T16:34:55.715" v="83" actId="478"/>
          <ac:spMkLst>
            <pc:docMk/>
            <pc:sldMk cId="811730917" sldId="262"/>
            <ac:spMk id="14" creationId="{A3B6283D-7DFB-63DF-FC62-33B1D8C62935}"/>
          </ac:spMkLst>
        </pc:spChg>
        <pc:spChg chg="del mod">
          <ac:chgData name="Syam Prakash Jayaprakash" userId="e74fc94e-430c-463a-b089-360b3b13dac4" providerId="ADAL" clId="{E23DC563-103E-403E-8E2D-DFE5AB975AB4}" dt="2024-03-25T16:35:05.465" v="87"/>
          <ac:spMkLst>
            <pc:docMk/>
            <pc:sldMk cId="811730917" sldId="262"/>
            <ac:spMk id="15" creationId="{C6014084-F2D7-7237-12C8-4EFE1A683B10}"/>
          </ac:spMkLst>
        </pc:spChg>
        <pc:spChg chg="del mod">
          <ac:chgData name="Syam Prakash Jayaprakash" userId="e74fc94e-430c-463a-b089-360b3b13dac4" providerId="ADAL" clId="{E23DC563-103E-403E-8E2D-DFE5AB975AB4}" dt="2024-03-25T16:35:05.441" v="85" actId="478"/>
          <ac:spMkLst>
            <pc:docMk/>
            <pc:sldMk cId="811730917" sldId="262"/>
            <ac:spMk id="16" creationId="{0E02ED9D-4F24-6547-447A-4400079F36A4}"/>
          </ac:spMkLst>
        </pc:spChg>
        <pc:spChg chg="add del mod">
          <ac:chgData name="Syam Prakash Jayaprakash" userId="e74fc94e-430c-463a-b089-360b3b13dac4" providerId="ADAL" clId="{E23DC563-103E-403E-8E2D-DFE5AB975AB4}" dt="2024-03-26T06:21:53.682" v="535"/>
          <ac:spMkLst>
            <pc:docMk/>
            <pc:sldMk cId="811730917" sldId="262"/>
            <ac:spMk id="16" creationId="{EFA33A75-AE8F-E560-15C7-6AB2EDEEE0B9}"/>
          </ac:spMkLst>
        </pc:spChg>
        <pc:spChg chg="add mod">
          <ac:chgData name="Syam Prakash Jayaprakash" userId="e74fc94e-430c-463a-b089-360b3b13dac4" providerId="ADAL" clId="{E23DC563-103E-403E-8E2D-DFE5AB975AB4}" dt="2024-03-25T16:42:51.752" v="328" actId="1076"/>
          <ac:spMkLst>
            <pc:docMk/>
            <pc:sldMk cId="811730917" sldId="262"/>
            <ac:spMk id="17" creationId="{B28BAED2-E424-9D63-AC5E-F36C2835E8D6}"/>
          </ac:spMkLst>
        </pc:spChg>
        <pc:spChg chg="mod">
          <ac:chgData name="Syam Prakash Jayaprakash" userId="e74fc94e-430c-463a-b089-360b3b13dac4" providerId="ADAL" clId="{E23DC563-103E-403E-8E2D-DFE5AB975AB4}" dt="2024-03-25T16:47:42.970" v="373" actId="207"/>
          <ac:spMkLst>
            <pc:docMk/>
            <pc:sldMk cId="811730917" sldId="262"/>
            <ac:spMk id="19" creationId="{0C15461B-645B-E576-593E-D16DA8698BAD}"/>
          </ac:spMkLst>
        </pc:spChg>
        <pc:spChg chg="del">
          <ac:chgData name="Syam Prakash Jayaprakash" userId="e74fc94e-430c-463a-b089-360b3b13dac4" providerId="ADAL" clId="{E23DC563-103E-403E-8E2D-DFE5AB975AB4}" dt="2024-03-25T16:34:27.878" v="71" actId="478"/>
          <ac:spMkLst>
            <pc:docMk/>
            <pc:sldMk cId="811730917" sldId="262"/>
            <ac:spMk id="20" creationId="{AE4B6EFE-962A-CA59-C230-F61E3645F003}"/>
          </ac:spMkLst>
        </pc:spChg>
        <pc:spChg chg="del">
          <ac:chgData name="Syam Prakash Jayaprakash" userId="e74fc94e-430c-463a-b089-360b3b13dac4" providerId="ADAL" clId="{E23DC563-103E-403E-8E2D-DFE5AB975AB4}" dt="2024-03-25T16:34:26.722" v="70" actId="478"/>
          <ac:spMkLst>
            <pc:docMk/>
            <pc:sldMk cId="811730917" sldId="262"/>
            <ac:spMk id="21" creationId="{D852F3DF-9C4C-57FA-03EF-8AD9A805D155}"/>
          </ac:spMkLst>
        </pc:spChg>
        <pc:spChg chg="del">
          <ac:chgData name="Syam Prakash Jayaprakash" userId="e74fc94e-430c-463a-b089-360b3b13dac4" providerId="ADAL" clId="{E23DC563-103E-403E-8E2D-DFE5AB975AB4}" dt="2024-03-25T16:34:25.848" v="69" actId="478"/>
          <ac:spMkLst>
            <pc:docMk/>
            <pc:sldMk cId="811730917" sldId="262"/>
            <ac:spMk id="22" creationId="{1546C751-AF98-28AE-E348-02DFFA198C4C}"/>
          </ac:spMkLst>
        </pc:spChg>
        <pc:spChg chg="del">
          <ac:chgData name="Syam Prakash Jayaprakash" userId="e74fc94e-430c-463a-b089-360b3b13dac4" providerId="ADAL" clId="{E23DC563-103E-403E-8E2D-DFE5AB975AB4}" dt="2024-03-25T16:34:24.478" v="68" actId="478"/>
          <ac:spMkLst>
            <pc:docMk/>
            <pc:sldMk cId="811730917" sldId="262"/>
            <ac:spMk id="23" creationId="{A357577A-12A9-1A77-A0A0-03D9CFFEE0E1}"/>
          </ac:spMkLst>
        </pc:spChg>
        <pc:spChg chg="del">
          <ac:chgData name="Syam Prakash Jayaprakash" userId="e74fc94e-430c-463a-b089-360b3b13dac4" providerId="ADAL" clId="{E23DC563-103E-403E-8E2D-DFE5AB975AB4}" dt="2024-03-25T16:34:23.429" v="67" actId="478"/>
          <ac:spMkLst>
            <pc:docMk/>
            <pc:sldMk cId="811730917" sldId="262"/>
            <ac:spMk id="24" creationId="{FF03EA08-D45A-9A4A-F13A-BF5C53152433}"/>
          </ac:spMkLst>
        </pc:spChg>
        <pc:spChg chg="del">
          <ac:chgData name="Syam Prakash Jayaprakash" userId="e74fc94e-430c-463a-b089-360b3b13dac4" providerId="ADAL" clId="{E23DC563-103E-403E-8E2D-DFE5AB975AB4}" dt="2024-03-25T16:34:29.100" v="72" actId="478"/>
          <ac:spMkLst>
            <pc:docMk/>
            <pc:sldMk cId="811730917" sldId="262"/>
            <ac:spMk id="25" creationId="{1B0EA621-DD88-9F26-8937-023E541A1C22}"/>
          </ac:spMkLst>
        </pc:spChg>
        <pc:spChg chg="del">
          <ac:chgData name="Syam Prakash Jayaprakash" userId="e74fc94e-430c-463a-b089-360b3b13dac4" providerId="ADAL" clId="{E23DC563-103E-403E-8E2D-DFE5AB975AB4}" dt="2024-03-25T16:34:30.784" v="73" actId="478"/>
          <ac:spMkLst>
            <pc:docMk/>
            <pc:sldMk cId="811730917" sldId="262"/>
            <ac:spMk id="26" creationId="{532755E0-65CE-3205-10B2-B705D70CFCBE}"/>
          </ac:spMkLst>
        </pc:spChg>
        <pc:spChg chg="del">
          <ac:chgData name="Syam Prakash Jayaprakash" userId="e74fc94e-430c-463a-b089-360b3b13dac4" providerId="ADAL" clId="{E23DC563-103E-403E-8E2D-DFE5AB975AB4}" dt="2024-03-25T16:34:32.499" v="74" actId="478"/>
          <ac:spMkLst>
            <pc:docMk/>
            <pc:sldMk cId="811730917" sldId="262"/>
            <ac:spMk id="27" creationId="{01555E00-802C-7EAD-C7B6-A5E6E6F1CCB8}"/>
          </ac:spMkLst>
        </pc:spChg>
        <pc:spChg chg="del">
          <ac:chgData name="Syam Prakash Jayaprakash" userId="e74fc94e-430c-463a-b089-360b3b13dac4" providerId="ADAL" clId="{E23DC563-103E-403E-8E2D-DFE5AB975AB4}" dt="2024-03-25T16:34:33.684" v="75" actId="478"/>
          <ac:spMkLst>
            <pc:docMk/>
            <pc:sldMk cId="811730917" sldId="262"/>
            <ac:spMk id="28" creationId="{4D102F31-6EC5-EEFD-63BB-BA8B7CA99EA9}"/>
          </ac:spMkLst>
        </pc:spChg>
        <pc:spChg chg="del">
          <ac:chgData name="Syam Prakash Jayaprakash" userId="e74fc94e-430c-463a-b089-360b3b13dac4" providerId="ADAL" clId="{E23DC563-103E-403E-8E2D-DFE5AB975AB4}" dt="2024-03-25T16:34:35.087" v="76" actId="478"/>
          <ac:spMkLst>
            <pc:docMk/>
            <pc:sldMk cId="811730917" sldId="262"/>
            <ac:spMk id="29" creationId="{44CBE9FC-5445-8140-3461-5DF6DFF755A9}"/>
          </ac:spMkLst>
        </pc:spChg>
        <pc:spChg chg="del">
          <ac:chgData name="Syam Prakash Jayaprakash" userId="e74fc94e-430c-463a-b089-360b3b13dac4" providerId="ADAL" clId="{E23DC563-103E-403E-8E2D-DFE5AB975AB4}" dt="2024-03-25T16:35:12.990" v="90" actId="478"/>
          <ac:spMkLst>
            <pc:docMk/>
            <pc:sldMk cId="811730917" sldId="262"/>
            <ac:spMk id="30" creationId="{5F10F0F1-3BD5-1860-6851-3F652E318EE6}"/>
          </ac:spMkLst>
        </pc:spChg>
        <pc:spChg chg="add mod">
          <ac:chgData name="Syam Prakash Jayaprakash" userId="e74fc94e-430c-463a-b089-360b3b13dac4" providerId="ADAL" clId="{E23DC563-103E-403E-8E2D-DFE5AB975AB4}" dt="2024-03-25T16:43:02.615" v="331" actId="1076"/>
          <ac:spMkLst>
            <pc:docMk/>
            <pc:sldMk cId="811730917" sldId="262"/>
            <ac:spMk id="31" creationId="{04D87CE3-76DE-0E3F-BD5B-D263EF98B776}"/>
          </ac:spMkLst>
        </pc:spChg>
        <pc:spChg chg="add mod">
          <ac:chgData name="Syam Prakash Jayaprakash" userId="e74fc94e-430c-463a-b089-360b3b13dac4" providerId="ADAL" clId="{E23DC563-103E-403E-8E2D-DFE5AB975AB4}" dt="2024-03-25T16:43:13.712" v="334" actId="1076"/>
          <ac:spMkLst>
            <pc:docMk/>
            <pc:sldMk cId="811730917" sldId="262"/>
            <ac:spMk id="33" creationId="{D903C8B5-D2C8-200A-6092-65A1F92E69B1}"/>
          </ac:spMkLst>
        </pc:spChg>
        <pc:spChg chg="add mod">
          <ac:chgData name="Syam Prakash Jayaprakash" userId="e74fc94e-430c-463a-b089-360b3b13dac4" providerId="ADAL" clId="{E23DC563-103E-403E-8E2D-DFE5AB975AB4}" dt="2024-03-25T16:44:04.061" v="339" actId="1076"/>
          <ac:spMkLst>
            <pc:docMk/>
            <pc:sldMk cId="811730917" sldId="262"/>
            <ac:spMk id="34" creationId="{BA3D31C1-5320-CDAE-F298-BD610347EA50}"/>
          </ac:spMkLst>
        </pc:spChg>
        <pc:spChg chg="add mod">
          <ac:chgData name="Syam Prakash Jayaprakash" userId="e74fc94e-430c-463a-b089-360b3b13dac4" providerId="ADAL" clId="{E23DC563-103E-403E-8E2D-DFE5AB975AB4}" dt="2024-03-25T16:44:24.340" v="353" actId="1076"/>
          <ac:spMkLst>
            <pc:docMk/>
            <pc:sldMk cId="811730917" sldId="262"/>
            <ac:spMk id="35" creationId="{C76CDFD9-948D-07F2-F284-CE54A6845CF6}"/>
          </ac:spMkLst>
        </pc:spChg>
        <pc:spChg chg="add mod">
          <ac:chgData name="Syam Prakash Jayaprakash" userId="e74fc94e-430c-463a-b089-360b3b13dac4" providerId="ADAL" clId="{E23DC563-103E-403E-8E2D-DFE5AB975AB4}" dt="2024-03-25T16:44:35.491" v="355" actId="1076"/>
          <ac:spMkLst>
            <pc:docMk/>
            <pc:sldMk cId="811730917" sldId="262"/>
            <ac:spMk id="36" creationId="{17E33161-3170-585C-577D-89E01115C8AE}"/>
          </ac:spMkLst>
        </pc:spChg>
        <pc:spChg chg="add mod">
          <ac:chgData name="Syam Prakash Jayaprakash" userId="e74fc94e-430c-463a-b089-360b3b13dac4" providerId="ADAL" clId="{E23DC563-103E-403E-8E2D-DFE5AB975AB4}" dt="2024-03-25T16:44:55.466" v="358" actId="1076"/>
          <ac:spMkLst>
            <pc:docMk/>
            <pc:sldMk cId="811730917" sldId="262"/>
            <ac:spMk id="37" creationId="{42054C5A-1CDF-6388-A51F-799464622922}"/>
          </ac:spMkLst>
        </pc:spChg>
        <pc:spChg chg="add mod">
          <ac:chgData name="Syam Prakash Jayaprakash" userId="e74fc94e-430c-463a-b089-360b3b13dac4" providerId="ADAL" clId="{E23DC563-103E-403E-8E2D-DFE5AB975AB4}" dt="2024-03-25T16:45:03.402" v="362" actId="1076"/>
          <ac:spMkLst>
            <pc:docMk/>
            <pc:sldMk cId="811730917" sldId="262"/>
            <ac:spMk id="38" creationId="{AB2CA489-1BD1-EB0C-AAF4-D15EB82DCA61}"/>
          </ac:spMkLst>
        </pc:spChg>
        <pc:spChg chg="add mod">
          <ac:chgData name="Syam Prakash Jayaprakash" userId="e74fc94e-430c-463a-b089-360b3b13dac4" providerId="ADAL" clId="{E23DC563-103E-403E-8E2D-DFE5AB975AB4}" dt="2024-03-25T16:45:11.347" v="364" actId="1076"/>
          <ac:spMkLst>
            <pc:docMk/>
            <pc:sldMk cId="811730917" sldId="262"/>
            <ac:spMk id="39" creationId="{7C41E794-95FF-C61C-998D-120D51092B40}"/>
          </ac:spMkLst>
        </pc:spChg>
        <pc:picChg chg="add mod">
          <ac:chgData name="Syam Prakash Jayaprakash" userId="e74fc94e-430c-463a-b089-360b3b13dac4" providerId="ADAL" clId="{E23DC563-103E-403E-8E2D-DFE5AB975AB4}" dt="2024-03-26T06:20:38.666" v="519"/>
          <ac:picMkLst>
            <pc:docMk/>
            <pc:sldMk cId="811730917" sldId="262"/>
            <ac:picMk id="14" creationId="{49A90D3D-24A2-8F21-178C-D262CE89D749}"/>
          </ac:picMkLst>
        </pc:picChg>
        <pc:picChg chg="add del mod">
          <ac:chgData name="Syam Prakash Jayaprakash" userId="e74fc94e-430c-463a-b089-360b3b13dac4" providerId="ADAL" clId="{E23DC563-103E-403E-8E2D-DFE5AB975AB4}" dt="2024-03-26T06:20:52.656" v="521" actId="478"/>
          <ac:picMkLst>
            <pc:docMk/>
            <pc:sldMk cId="811730917" sldId="262"/>
            <ac:picMk id="15" creationId="{EE2451C0-D43C-819D-55CE-C541FE082FC4}"/>
          </ac:picMkLst>
        </pc:picChg>
        <pc:picChg chg="del">
          <ac:chgData name="Syam Prakash Jayaprakash" userId="e74fc94e-430c-463a-b089-360b3b13dac4" providerId="ADAL" clId="{E23DC563-103E-403E-8E2D-DFE5AB975AB4}" dt="2024-03-25T16:29:50.720" v="19" actId="21"/>
          <ac:picMkLst>
            <pc:docMk/>
            <pc:sldMk cId="811730917" sldId="262"/>
            <ac:picMk id="18" creationId="{2E226D55-A249-B280-451D-CC6B88DFBB9C}"/>
          </ac:picMkLst>
        </pc:picChg>
        <pc:picChg chg="add del mod">
          <ac:chgData name="Syam Prakash Jayaprakash" userId="e74fc94e-430c-463a-b089-360b3b13dac4" providerId="ADAL" clId="{E23DC563-103E-403E-8E2D-DFE5AB975AB4}" dt="2024-03-26T06:21:37.410" v="531" actId="21"/>
          <ac:picMkLst>
            <pc:docMk/>
            <pc:sldMk cId="811730917" sldId="262"/>
            <ac:picMk id="18" creationId="{B8FF0228-EDBD-A894-FE66-D03DA9DF6A85}"/>
          </ac:picMkLst>
        </pc:picChg>
        <pc:picChg chg="del">
          <ac:chgData name="Syam Prakash Jayaprakash" userId="e74fc94e-430c-463a-b089-360b3b13dac4" providerId="ADAL" clId="{E23DC563-103E-403E-8E2D-DFE5AB975AB4}" dt="2024-03-25T16:35:11.029" v="89" actId="478"/>
          <ac:picMkLst>
            <pc:docMk/>
            <pc:sldMk cId="811730917" sldId="262"/>
            <ac:picMk id="32" creationId="{0203183B-B9A4-D5AE-3A89-7E060AF35708}"/>
          </ac:picMkLst>
        </pc:picChg>
        <pc:picChg chg="add mod">
          <ac:chgData name="Syam Prakash Jayaprakash" userId="e74fc94e-430c-463a-b089-360b3b13dac4" providerId="ADAL" clId="{E23DC563-103E-403E-8E2D-DFE5AB975AB4}" dt="2024-03-26T06:40:10.581" v="561" actId="1076"/>
          <ac:picMkLst>
            <pc:docMk/>
            <pc:sldMk cId="811730917" sldId="262"/>
            <ac:picMk id="1026" creationId="{A2349522-B3F4-9FC8-AF27-5D4FF8A6564D}"/>
          </ac:picMkLst>
        </pc:picChg>
        <pc:picChg chg="add mod">
          <ac:chgData name="Syam Prakash Jayaprakash" userId="e74fc94e-430c-463a-b089-360b3b13dac4" providerId="ADAL" clId="{E23DC563-103E-403E-8E2D-DFE5AB975AB4}" dt="2024-03-26T06:39:58.031" v="560" actId="1076"/>
          <ac:picMkLst>
            <pc:docMk/>
            <pc:sldMk cId="811730917" sldId="262"/>
            <ac:picMk id="1028" creationId="{C4A39E50-FAA3-77B0-B409-75B5DB474A38}"/>
          </ac:picMkLst>
        </pc:picChg>
        <pc:picChg chg="add mod">
          <ac:chgData name="Syam Prakash Jayaprakash" userId="e74fc94e-430c-463a-b089-360b3b13dac4" providerId="ADAL" clId="{E23DC563-103E-403E-8E2D-DFE5AB975AB4}" dt="2024-03-26T06:39:52.530" v="559" actId="1076"/>
          <ac:picMkLst>
            <pc:docMk/>
            <pc:sldMk cId="811730917" sldId="262"/>
            <ac:picMk id="1030" creationId="{9A2E66AF-02EE-3DC4-00F2-09EC2C2395EA}"/>
          </ac:picMkLst>
        </pc:picChg>
        <pc:picChg chg="mod">
          <ac:chgData name="Syam Prakash Jayaprakash" userId="e74fc94e-430c-463a-b089-360b3b13dac4" providerId="ADAL" clId="{E23DC563-103E-403E-8E2D-DFE5AB975AB4}" dt="2024-03-25T16:29:41.323" v="18" actId="14100"/>
          <ac:picMkLst>
            <pc:docMk/>
            <pc:sldMk cId="811730917" sldId="262"/>
            <ac:picMk id="2052" creationId="{ABC6FF44-CCC1-339D-6994-2D3C6470892E}"/>
          </ac:picMkLst>
        </pc:picChg>
        <pc:cxnChg chg="add mod">
          <ac:chgData name="Syam Prakash Jayaprakash" userId="e74fc94e-430c-463a-b089-360b3b13dac4" providerId="ADAL" clId="{E23DC563-103E-403E-8E2D-DFE5AB975AB4}" dt="2024-03-26T06:39:28.381" v="555" actId="14100"/>
          <ac:cxnSpMkLst>
            <pc:docMk/>
            <pc:sldMk cId="811730917" sldId="262"/>
            <ac:cxnSpMk id="21" creationId="{A0D927F8-28DA-E10E-50BF-9509784CF75B}"/>
          </ac:cxnSpMkLst>
        </pc:cxnChg>
        <pc:cxnChg chg="add mod">
          <ac:chgData name="Syam Prakash Jayaprakash" userId="e74fc94e-430c-463a-b089-360b3b13dac4" providerId="ADAL" clId="{E23DC563-103E-403E-8E2D-DFE5AB975AB4}" dt="2024-03-26T06:39:32.661" v="556" actId="14100"/>
          <ac:cxnSpMkLst>
            <pc:docMk/>
            <pc:sldMk cId="811730917" sldId="262"/>
            <ac:cxnSpMk id="24" creationId="{F085FBB3-B852-0B84-7E44-E4F20652D30F}"/>
          </ac:cxnSpMkLst>
        </pc:cxnChg>
        <pc:cxnChg chg="add mod">
          <ac:chgData name="Syam Prakash Jayaprakash" userId="e74fc94e-430c-463a-b089-360b3b13dac4" providerId="ADAL" clId="{E23DC563-103E-403E-8E2D-DFE5AB975AB4}" dt="2024-03-26T06:39:45.212" v="558" actId="1076"/>
          <ac:cxnSpMkLst>
            <pc:docMk/>
            <pc:sldMk cId="811730917" sldId="262"/>
            <ac:cxnSpMk id="25" creationId="{98BA8977-1D0A-C856-DF9D-4273658DDF05}"/>
          </ac:cxnSpMkLst>
        </pc:cxnChg>
      </pc:sldChg>
      <pc:sldChg chg="delSp del">
        <pc:chgData name="Syam Prakash Jayaprakash" userId="e74fc94e-430c-463a-b089-360b3b13dac4" providerId="ADAL" clId="{E23DC563-103E-403E-8E2D-DFE5AB975AB4}" dt="2024-03-25T16:56:53.964" v="471" actId="2696"/>
        <pc:sldMkLst>
          <pc:docMk/>
          <pc:sldMk cId="3103683689" sldId="268"/>
        </pc:sldMkLst>
        <pc:picChg chg="del">
          <ac:chgData name="Syam Prakash Jayaprakash" userId="e74fc94e-430c-463a-b089-360b3b13dac4" providerId="ADAL" clId="{E23DC563-103E-403E-8E2D-DFE5AB975AB4}" dt="2024-03-25T16:51:15.368" v="395" actId="21"/>
          <ac:picMkLst>
            <pc:docMk/>
            <pc:sldMk cId="3103683689" sldId="268"/>
            <ac:picMk id="3074" creationId="{F2642266-E272-50AD-6CA5-139AC0517405}"/>
          </ac:picMkLst>
        </pc:picChg>
      </pc:sldChg>
      <pc:sldChg chg="del">
        <pc:chgData name="Syam Prakash Jayaprakash" userId="e74fc94e-430c-463a-b089-360b3b13dac4" providerId="ADAL" clId="{E23DC563-103E-403E-8E2D-DFE5AB975AB4}" dt="2024-03-25T16:56:59.378" v="472" actId="2696"/>
        <pc:sldMkLst>
          <pc:docMk/>
          <pc:sldMk cId="824096984" sldId="269"/>
        </pc:sldMkLst>
      </pc:sldChg>
      <pc:sldChg chg="addSp delSp modSp add mod">
        <pc:chgData name="Syam Prakash Jayaprakash" userId="e74fc94e-430c-463a-b089-360b3b13dac4" providerId="ADAL" clId="{E23DC563-103E-403E-8E2D-DFE5AB975AB4}" dt="2024-03-26T06:42:48.259" v="573" actId="1076"/>
        <pc:sldMkLst>
          <pc:docMk/>
          <pc:sldMk cId="702923220" sldId="270"/>
        </pc:sldMkLst>
        <pc:spChg chg="mod">
          <ac:chgData name="Syam Prakash Jayaprakash" userId="e74fc94e-430c-463a-b089-360b3b13dac4" providerId="ADAL" clId="{E23DC563-103E-403E-8E2D-DFE5AB975AB4}" dt="2024-03-25T16:55:41.725" v="456" actId="20577"/>
          <ac:spMkLst>
            <pc:docMk/>
            <pc:sldMk cId="702923220" sldId="270"/>
            <ac:spMk id="2" creationId="{4F87FD6A-3F4D-151E-B63B-225E79834B73}"/>
          </ac:spMkLst>
        </pc:spChg>
        <pc:spChg chg="add del mod">
          <ac:chgData name="Syam Prakash Jayaprakash" userId="e74fc94e-430c-463a-b089-360b3b13dac4" providerId="ADAL" clId="{E23DC563-103E-403E-8E2D-DFE5AB975AB4}" dt="2024-03-25T16:51:28.406" v="397"/>
          <ac:spMkLst>
            <pc:docMk/>
            <pc:sldMk cId="702923220" sldId="270"/>
            <ac:spMk id="12" creationId="{8496D8B3-CC11-0C73-9705-F3B0369140E7}"/>
          </ac:spMkLst>
        </pc:spChg>
        <pc:spChg chg="add del mod">
          <ac:chgData name="Syam Prakash Jayaprakash" userId="e74fc94e-430c-463a-b089-360b3b13dac4" providerId="ADAL" clId="{E23DC563-103E-403E-8E2D-DFE5AB975AB4}" dt="2024-03-25T16:51:44.928" v="399"/>
          <ac:spMkLst>
            <pc:docMk/>
            <pc:sldMk cId="702923220" sldId="270"/>
            <ac:spMk id="15" creationId="{211F8883-CBFD-2B84-A9C1-14477A6D20EA}"/>
          </ac:spMkLst>
        </pc:spChg>
        <pc:picChg chg="add mod">
          <ac:chgData name="Syam Prakash Jayaprakash" userId="e74fc94e-430c-463a-b089-360b3b13dac4" providerId="ADAL" clId="{E23DC563-103E-403E-8E2D-DFE5AB975AB4}" dt="2024-03-26T06:41:53.500" v="565" actId="1076"/>
          <ac:picMkLst>
            <pc:docMk/>
            <pc:sldMk cId="702923220" sldId="270"/>
            <ac:picMk id="12" creationId="{1D2452AA-9560-B3ED-1AD4-D4FA40EE8AA4}"/>
          </ac:picMkLst>
        </pc:picChg>
        <pc:picChg chg="add mod">
          <ac:chgData name="Syam Prakash Jayaprakash" userId="e74fc94e-430c-463a-b089-360b3b13dac4" providerId="ADAL" clId="{E23DC563-103E-403E-8E2D-DFE5AB975AB4}" dt="2024-03-26T06:42:25.141" v="569" actId="1076"/>
          <ac:picMkLst>
            <pc:docMk/>
            <pc:sldMk cId="702923220" sldId="270"/>
            <ac:picMk id="14" creationId="{64FDCF13-4C37-4FE8-87B0-302FDAC8751E}"/>
          </ac:picMkLst>
        </pc:picChg>
        <pc:picChg chg="add del mod">
          <ac:chgData name="Syam Prakash Jayaprakash" userId="e74fc94e-430c-463a-b089-360b3b13dac4" providerId="ADAL" clId="{E23DC563-103E-403E-8E2D-DFE5AB975AB4}" dt="2024-03-25T16:51:33.206" v="398" actId="21"/>
          <ac:picMkLst>
            <pc:docMk/>
            <pc:sldMk cId="702923220" sldId="270"/>
            <ac:picMk id="14" creationId="{ABC6FF44-CCC1-339D-6994-2D3C6470892E}"/>
          </ac:picMkLst>
        </pc:picChg>
        <pc:picChg chg="add mod">
          <ac:chgData name="Syam Prakash Jayaprakash" userId="e74fc94e-430c-463a-b089-360b3b13dac4" providerId="ADAL" clId="{E23DC563-103E-403E-8E2D-DFE5AB975AB4}" dt="2024-03-26T06:42:48.259" v="573" actId="1076"/>
          <ac:picMkLst>
            <pc:docMk/>
            <pc:sldMk cId="702923220" sldId="270"/>
            <ac:picMk id="15" creationId="{422825A9-41CD-5761-46A4-67BCF550E1E1}"/>
          </ac:picMkLst>
        </pc:picChg>
        <pc:picChg chg="add mod">
          <ac:chgData name="Syam Prakash Jayaprakash" userId="e74fc94e-430c-463a-b089-360b3b13dac4" providerId="ADAL" clId="{E23DC563-103E-403E-8E2D-DFE5AB975AB4}" dt="2024-03-25T16:52:18.496" v="407" actId="1076"/>
          <ac:picMkLst>
            <pc:docMk/>
            <pc:sldMk cId="702923220" sldId="270"/>
            <ac:picMk id="16" creationId="{4614A7ED-EEC3-BB34-E09D-F7E08D468FD5}"/>
          </ac:picMkLst>
        </pc:picChg>
        <pc:picChg chg="add mod">
          <ac:chgData name="Syam Prakash Jayaprakash" userId="e74fc94e-430c-463a-b089-360b3b13dac4" providerId="ADAL" clId="{E23DC563-103E-403E-8E2D-DFE5AB975AB4}" dt="2024-03-25T16:51:56.379" v="403" actId="1076"/>
          <ac:picMkLst>
            <pc:docMk/>
            <pc:sldMk cId="702923220" sldId="270"/>
            <ac:picMk id="2050" creationId="{CBC2DCA6-8B1C-8105-0F14-22D13E86ACA0}"/>
          </ac:picMkLst>
        </pc:picChg>
        <pc:picChg chg="del">
          <ac:chgData name="Syam Prakash Jayaprakash" userId="e74fc94e-430c-463a-b089-360b3b13dac4" providerId="ADAL" clId="{E23DC563-103E-403E-8E2D-DFE5AB975AB4}" dt="2024-03-25T16:51:22.255" v="396" actId="21"/>
          <ac:picMkLst>
            <pc:docMk/>
            <pc:sldMk cId="702923220" sldId="270"/>
            <ac:picMk id="2052" creationId="{ABC6FF44-CCC1-339D-6994-2D3C6470892E}"/>
          </ac:picMkLst>
        </pc:picChg>
        <pc:cxnChg chg="add mod">
          <ac:chgData name="Syam Prakash Jayaprakash" userId="e74fc94e-430c-463a-b089-360b3b13dac4" providerId="ADAL" clId="{E23DC563-103E-403E-8E2D-DFE5AB975AB4}" dt="2024-03-26T06:41:46.884" v="564" actId="1076"/>
          <ac:cxnSpMkLst>
            <pc:docMk/>
            <pc:sldMk cId="702923220" sldId="270"/>
            <ac:cxnSpMk id="18" creationId="{6D95452E-B309-D32F-9F72-95D1B2103811}"/>
          </ac:cxnSpMkLst>
        </pc:cxnChg>
        <pc:cxnChg chg="add mod">
          <ac:chgData name="Syam Prakash Jayaprakash" userId="e74fc94e-430c-463a-b089-360b3b13dac4" providerId="ADAL" clId="{E23DC563-103E-403E-8E2D-DFE5AB975AB4}" dt="2024-03-26T06:42:14.862" v="568" actId="14100"/>
          <ac:cxnSpMkLst>
            <pc:docMk/>
            <pc:sldMk cId="702923220" sldId="270"/>
            <ac:cxnSpMk id="21" creationId="{D102C339-BB48-A8C0-DB67-EEC504BD3978}"/>
          </ac:cxnSpMkLst>
        </pc:cxnChg>
        <pc:cxnChg chg="add mod">
          <ac:chgData name="Syam Prakash Jayaprakash" userId="e74fc94e-430c-463a-b089-360b3b13dac4" providerId="ADAL" clId="{E23DC563-103E-403E-8E2D-DFE5AB975AB4}" dt="2024-03-26T06:42:37.600" v="572" actId="14100"/>
          <ac:cxnSpMkLst>
            <pc:docMk/>
            <pc:sldMk cId="702923220" sldId="270"/>
            <ac:cxnSpMk id="23" creationId="{7FC34B1F-E567-6DA0-E465-74D3208BC90D}"/>
          </ac:cxnSpMkLst>
        </pc:cxnChg>
      </pc:sldChg>
      <pc:sldChg chg="addSp delSp modSp add mod">
        <pc:chgData name="Syam Prakash Jayaprakash" userId="e74fc94e-430c-463a-b089-360b3b13dac4" providerId="ADAL" clId="{E23DC563-103E-403E-8E2D-DFE5AB975AB4}" dt="2024-03-26T06:47:55.437" v="587" actId="1076"/>
        <pc:sldMkLst>
          <pc:docMk/>
          <pc:sldMk cId="741723184" sldId="271"/>
        </pc:sldMkLst>
        <pc:spChg chg="mod">
          <ac:chgData name="Syam Prakash Jayaprakash" userId="e74fc94e-430c-463a-b089-360b3b13dac4" providerId="ADAL" clId="{E23DC563-103E-403E-8E2D-DFE5AB975AB4}" dt="2024-03-25T16:56:19.249" v="467" actId="207"/>
          <ac:spMkLst>
            <pc:docMk/>
            <pc:sldMk cId="741723184" sldId="271"/>
            <ac:spMk id="2" creationId="{4F87FD6A-3F4D-151E-B63B-225E79834B73}"/>
          </ac:spMkLst>
        </pc:spChg>
        <pc:spChg chg="mod">
          <ac:chgData name="Syam Prakash Jayaprakash" userId="e74fc94e-430c-463a-b089-360b3b13dac4" providerId="ADAL" clId="{E23DC563-103E-403E-8E2D-DFE5AB975AB4}" dt="2024-03-26T06:47:43.070" v="584" actId="1076"/>
          <ac:spMkLst>
            <pc:docMk/>
            <pc:sldMk cId="741723184" sldId="271"/>
            <ac:spMk id="9" creationId="{BB94022C-3397-79BA-74FC-5DBFD723D91E}"/>
          </ac:spMkLst>
        </pc:spChg>
        <pc:spChg chg="add del mod">
          <ac:chgData name="Syam Prakash Jayaprakash" userId="e74fc94e-430c-463a-b089-360b3b13dac4" providerId="ADAL" clId="{E23DC563-103E-403E-8E2D-DFE5AB975AB4}" dt="2024-03-25T16:52:45.438" v="409"/>
          <ac:spMkLst>
            <pc:docMk/>
            <pc:sldMk cId="741723184" sldId="271"/>
            <ac:spMk id="12" creationId="{34A11058-059A-E94A-BE7B-3989F7AB3AC3}"/>
          </ac:spMkLst>
        </pc:spChg>
        <pc:spChg chg="add del mod">
          <ac:chgData name="Syam Prakash Jayaprakash" userId="e74fc94e-430c-463a-b089-360b3b13dac4" providerId="ADAL" clId="{E23DC563-103E-403E-8E2D-DFE5AB975AB4}" dt="2024-03-25T16:52:52.820" v="411"/>
          <ac:spMkLst>
            <pc:docMk/>
            <pc:sldMk cId="741723184" sldId="271"/>
            <ac:spMk id="15" creationId="{DF2BDC49-5F84-BC63-3B9B-DE636912C227}"/>
          </ac:spMkLst>
        </pc:spChg>
        <pc:picChg chg="add mod">
          <ac:chgData name="Syam Prakash Jayaprakash" userId="e74fc94e-430c-463a-b089-360b3b13dac4" providerId="ADAL" clId="{E23DC563-103E-403E-8E2D-DFE5AB975AB4}" dt="2024-03-26T06:47:52.683" v="586" actId="1076"/>
          <ac:picMkLst>
            <pc:docMk/>
            <pc:sldMk cId="741723184" sldId="271"/>
            <ac:picMk id="12" creationId="{5C2445A8-8BFF-789C-603F-3D26F34C2813}"/>
          </ac:picMkLst>
        </pc:picChg>
        <pc:picChg chg="add mod">
          <ac:chgData name="Syam Prakash Jayaprakash" userId="e74fc94e-430c-463a-b089-360b3b13dac4" providerId="ADAL" clId="{E23DC563-103E-403E-8E2D-DFE5AB975AB4}" dt="2024-03-26T06:47:32.347" v="582" actId="1076"/>
          <ac:picMkLst>
            <pc:docMk/>
            <pc:sldMk cId="741723184" sldId="271"/>
            <ac:picMk id="14" creationId="{A487CA66-C872-4EF6-3AAE-607370BCC2F3}"/>
          </ac:picMkLst>
        </pc:picChg>
        <pc:picChg chg="add del mod">
          <ac:chgData name="Syam Prakash Jayaprakash" userId="e74fc94e-430c-463a-b089-360b3b13dac4" providerId="ADAL" clId="{E23DC563-103E-403E-8E2D-DFE5AB975AB4}" dt="2024-03-25T16:52:48.162" v="410" actId="21"/>
          <ac:picMkLst>
            <pc:docMk/>
            <pc:sldMk cId="741723184" sldId="271"/>
            <ac:picMk id="14" creationId="{ABC6FF44-CCC1-339D-6994-2D3C6470892E}"/>
          </ac:picMkLst>
        </pc:picChg>
        <pc:picChg chg="add mod">
          <ac:chgData name="Syam Prakash Jayaprakash" userId="e74fc94e-430c-463a-b089-360b3b13dac4" providerId="ADAL" clId="{E23DC563-103E-403E-8E2D-DFE5AB975AB4}" dt="2024-03-26T06:47:55.437" v="587" actId="1076"/>
          <ac:picMkLst>
            <pc:docMk/>
            <pc:sldMk cId="741723184" sldId="271"/>
            <ac:picMk id="15" creationId="{78ED6CCA-FDE2-3E06-A8D0-25DFC6ECE548}"/>
          </ac:picMkLst>
        </pc:picChg>
        <pc:picChg chg="add mod">
          <ac:chgData name="Syam Prakash Jayaprakash" userId="e74fc94e-430c-463a-b089-360b3b13dac4" providerId="ADAL" clId="{E23DC563-103E-403E-8E2D-DFE5AB975AB4}" dt="2024-03-25T16:56:48.953" v="470" actId="1076"/>
          <ac:picMkLst>
            <pc:docMk/>
            <pc:sldMk cId="741723184" sldId="271"/>
            <ac:picMk id="16" creationId="{E65D845E-29A9-B91E-85BE-3132A25B1E87}"/>
          </ac:picMkLst>
        </pc:picChg>
        <pc:picChg chg="del">
          <ac:chgData name="Syam Prakash Jayaprakash" userId="e74fc94e-430c-463a-b089-360b3b13dac4" providerId="ADAL" clId="{E23DC563-103E-403E-8E2D-DFE5AB975AB4}" dt="2024-03-25T16:52:43.157" v="408" actId="21"/>
          <ac:picMkLst>
            <pc:docMk/>
            <pc:sldMk cId="741723184" sldId="271"/>
            <ac:picMk id="2052" creationId="{ABC6FF44-CCC1-339D-6994-2D3C6470892E}"/>
          </ac:picMkLst>
        </pc:picChg>
        <pc:picChg chg="add mod">
          <ac:chgData name="Syam Prakash Jayaprakash" userId="e74fc94e-430c-463a-b089-360b3b13dac4" providerId="ADAL" clId="{E23DC563-103E-403E-8E2D-DFE5AB975AB4}" dt="2024-03-25T16:53:34.469" v="419" actId="732"/>
          <ac:picMkLst>
            <pc:docMk/>
            <pc:sldMk cId="741723184" sldId="271"/>
            <ac:picMk id="3074" creationId="{B8CD1F96-2723-FAC8-0045-A9310FDB6036}"/>
          </ac:picMkLst>
        </pc:picChg>
        <pc:cxnChg chg="add mod">
          <ac:chgData name="Syam Prakash Jayaprakash" userId="e74fc94e-430c-463a-b089-360b3b13dac4" providerId="ADAL" clId="{E23DC563-103E-403E-8E2D-DFE5AB975AB4}" dt="2024-03-26T06:47:00.686" v="576" actId="14100"/>
          <ac:cxnSpMkLst>
            <pc:docMk/>
            <pc:sldMk cId="741723184" sldId="271"/>
            <ac:cxnSpMk id="18" creationId="{F590C4E2-8ACC-6F30-6379-441B9B9AEF84}"/>
          </ac:cxnSpMkLst>
        </pc:cxnChg>
        <pc:cxnChg chg="add mod">
          <ac:chgData name="Syam Prakash Jayaprakash" userId="e74fc94e-430c-463a-b089-360b3b13dac4" providerId="ADAL" clId="{E23DC563-103E-403E-8E2D-DFE5AB975AB4}" dt="2024-03-26T06:47:47.830" v="585" actId="1076"/>
          <ac:cxnSpMkLst>
            <pc:docMk/>
            <pc:sldMk cId="741723184" sldId="271"/>
            <ac:cxnSpMk id="22" creationId="{4F61809D-91D9-29A4-A179-DE27AB60994A}"/>
          </ac:cxnSpMkLst>
        </pc:cxnChg>
        <pc:cxnChg chg="add mod">
          <ac:chgData name="Syam Prakash Jayaprakash" userId="e74fc94e-430c-463a-b089-360b3b13dac4" providerId="ADAL" clId="{E23DC563-103E-403E-8E2D-DFE5AB975AB4}" dt="2024-03-26T06:47:28.521" v="581" actId="1076"/>
          <ac:cxnSpMkLst>
            <pc:docMk/>
            <pc:sldMk cId="741723184" sldId="271"/>
            <ac:cxnSpMk id="23" creationId="{BAC38C0F-2664-DD54-8F2B-2C52AD56E018}"/>
          </ac:cxnSpMkLst>
        </pc:cxnChg>
      </pc:sldChg>
      <pc:sldMasterChg chg="delSldLayout">
        <pc:chgData name="Syam Prakash Jayaprakash" userId="e74fc94e-430c-463a-b089-360b3b13dac4" providerId="ADAL" clId="{E23DC563-103E-403E-8E2D-DFE5AB975AB4}" dt="2024-03-25T16:56:59.378" v="472" actId="2696"/>
        <pc:sldMasterMkLst>
          <pc:docMk/>
          <pc:sldMasterMk cId="2081999036" sldId="2147483694"/>
        </pc:sldMasterMkLst>
        <pc:sldLayoutChg chg="del">
          <pc:chgData name="Syam Prakash Jayaprakash" userId="e74fc94e-430c-463a-b089-360b3b13dac4" providerId="ADAL" clId="{E23DC563-103E-403E-8E2D-DFE5AB975AB4}" dt="2024-03-25T16:56:59.378" v="472" actId="2696"/>
          <pc:sldLayoutMkLst>
            <pc:docMk/>
            <pc:sldMasterMk cId="2081999036" sldId="2147483694"/>
            <pc:sldLayoutMk cId="1189466884" sldId="214748371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3/26/2024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316804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313011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3/26/2024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672" r:id="rId1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www.syncfusion.com/uwp-ui-controls/datagrid" TargetMode="External"/><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syncfusion.com/vue-components/vue-grid" TargetMode="External"/><Relationship Id="rId11" Type="http://schemas.openxmlformats.org/officeDocument/2006/relationships/image" Target="../media/image4.png"/><Relationship Id="rId5" Type="http://schemas.openxmlformats.org/officeDocument/2006/relationships/hyperlink" Target="https://www.syncfusion.com/react-components/react-data-grid" TargetMode="External"/><Relationship Id="rId10" Type="http://schemas.openxmlformats.org/officeDocument/2006/relationships/hyperlink" Target="https://www.syncfusion.com/maui-controls/maui-datagrid" TargetMode="External"/><Relationship Id="rId4" Type="http://schemas.openxmlformats.org/officeDocument/2006/relationships/hyperlink" Target="https://www.syncfusion.com/" TargetMode="External"/><Relationship Id="rId9" Type="http://schemas.openxmlformats.org/officeDocument/2006/relationships/hyperlink" Target="https://www.syncfusion.com/javascript-ui-controls/j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image" Target="../media/image5.png"/><Relationship Id="rId3" Type="http://schemas.openxmlformats.org/officeDocument/2006/relationships/hyperlink" Target="https://www.syncfusion.com/" TargetMode="External"/><Relationship Id="rId7" Type="http://schemas.openxmlformats.org/officeDocument/2006/relationships/hyperlink" Target="https://www.syncfusion.com/flutter-widgets/flutter-datagrid" TargetMode="External"/><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www.syncfusion.com/uwp-ui-controls/datagrid" TargetMode="External"/><Relationship Id="rId11" Type="http://schemas.openxmlformats.org/officeDocument/2006/relationships/image" Target="../media/image2.png"/><Relationship Id="rId5" Type="http://schemas.openxmlformats.org/officeDocument/2006/relationships/hyperlink" Target="https://www.syncfusion.com/vue-components/vue-grid" TargetMode="External"/><Relationship Id="rId10" Type="http://schemas.openxmlformats.org/officeDocument/2006/relationships/image" Target="../media/image7.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maui-controls/maui-datagrid" TargetMode="Externa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image" Target="../media/image5.png"/><Relationship Id="rId3" Type="http://schemas.openxmlformats.org/officeDocument/2006/relationships/hyperlink" Target="https://www.syncfusion.com/" TargetMode="External"/><Relationship Id="rId7" Type="http://schemas.openxmlformats.org/officeDocument/2006/relationships/hyperlink" Target="https://www.syncfusion.com/flutter-widgets/flutter-datagrid" TargetMode="External"/><Relationship Id="rId12"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www.syncfusion.com/uwp-ui-controls/datagrid" TargetMode="External"/><Relationship Id="rId11" Type="http://schemas.openxmlformats.org/officeDocument/2006/relationships/image" Target="../media/image2.png"/><Relationship Id="rId5" Type="http://schemas.openxmlformats.org/officeDocument/2006/relationships/hyperlink" Target="https://www.syncfusion.com/vue-components/vue-grid" TargetMode="External"/><Relationship Id="rId10" Type="http://schemas.openxmlformats.org/officeDocument/2006/relationships/image" Target="../media/image8.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maui-controls/maui-datagrid"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90000" y="1089025"/>
            <a:ext cx="4075200" cy="1532951"/>
          </a:xfrm>
        </p:spPr>
        <p:txBody>
          <a:bodyPr>
            <a:normAutofit/>
          </a:bodyPr>
          <a:lstStyle/>
          <a:p>
            <a:pPr>
              <a:lnSpc>
                <a:spcPct val="90000"/>
              </a:lnSpc>
            </a:pPr>
            <a:r>
              <a:rPr lang="en-US" sz="3400" b="1" i="0" u="sng">
                <a:effectLst/>
                <a:latin typeface="Open Sans" panose="020F0502020204030204" pitchFamily="34" charset="0"/>
              </a:rPr>
              <a:t>Most Popular Components</a:t>
            </a:r>
            <a:br>
              <a:rPr lang="en-US" sz="3400" b="1" i="0" u="sng">
                <a:effectLst/>
                <a:latin typeface="Open Sans" panose="020F0502020204030204" pitchFamily="34" charset="0"/>
              </a:rPr>
            </a:br>
            <a:endParaRPr lang="en-US" sz="3400" u="sng"/>
          </a:p>
        </p:txBody>
      </p:sp>
      <p:sp>
        <p:nvSpPr>
          <p:cNvPr id="3" name="Subtitle 2">
            <a:extLst>
              <a:ext uri="{FF2B5EF4-FFF2-40B4-BE49-F238E27FC236}">
                <a16:creationId xmlns:a16="http://schemas.microsoft.com/office/drawing/2014/main" id="{67874D4B-8D29-C3B4-1AD0-D26D6A6964BB}"/>
              </a:ext>
            </a:extLst>
          </p:cNvPr>
          <p:cNvSpPr>
            <a:spLocks noGrp="1"/>
          </p:cNvSpPr>
          <p:nvPr>
            <p:ph type="subTitle" idx="1"/>
          </p:nvPr>
        </p:nvSpPr>
        <p:spPr>
          <a:xfrm>
            <a:off x="990000" y="4248000"/>
            <a:ext cx="4075200" cy="1520975"/>
          </a:xfrm>
        </p:spPr>
        <p:txBody>
          <a:bodyPr>
            <a:normAutofit/>
          </a:bodyPr>
          <a:lstStyle/>
          <a:p>
            <a:r>
              <a:rPr lang="en-US"/>
              <a:t>PRESENTED BY</a:t>
            </a:r>
          </a:p>
          <a:p>
            <a:r>
              <a:rPr lang="en-US"/>
              <a:t>J SYAMPRAKASH</a:t>
            </a:r>
          </a:p>
        </p:txBody>
      </p:sp>
      <p:grpSp>
        <p:nvGrpSpPr>
          <p:cNvPr id="12" name="Group 11">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3" name="Rectangle 12">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5" name="Group 14">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0"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7"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4" name="Rectangle 23">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2" descr="NET, Xamarin, JavaScript, Angular UI components | Syncfusion">
            <a:extLst>
              <a:ext uri="{FF2B5EF4-FFF2-40B4-BE49-F238E27FC236}">
                <a16:creationId xmlns:a16="http://schemas.microsoft.com/office/drawing/2014/main" id="{C9723303-E26B-FE62-5AE9-D3BB0945D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89843" y="540000"/>
            <a:ext cx="2926125" cy="275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ET, Xamarin, JavaScript, Angular UI components | Syncfusion">
            <a:extLst>
              <a:ext uri="{FF2B5EF4-FFF2-40B4-BE49-F238E27FC236}">
                <a16:creationId xmlns:a16="http://schemas.microsoft.com/office/drawing/2014/main" id="{425662CF-EE3B-2BA6-A0EA-61BFA8348C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4800" y="3629494"/>
            <a:ext cx="4996212" cy="262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u="sng" dirty="0"/>
              <a:t>COMPONENTS</a:t>
            </a:r>
          </a:p>
        </p:txBody>
      </p:sp>
      <p:sp>
        <p:nvSpPr>
          <p:cNvPr id="7" name="Content Placeholder 6">
            <a:extLst>
              <a:ext uri="{FF2B5EF4-FFF2-40B4-BE49-F238E27FC236}">
                <a16:creationId xmlns:a16="http://schemas.microsoft.com/office/drawing/2014/main" id="{7579DE99-B6D9-14EC-1674-C7209C9DE0DC}"/>
              </a:ext>
            </a:extLst>
          </p:cNvPr>
          <p:cNvSpPr>
            <a:spLocks noGrp="1"/>
          </p:cNvSpPr>
          <p:nvPr>
            <p:ph idx="1"/>
          </p:nvPr>
        </p:nvSpPr>
        <p:spPr/>
        <p:txBody>
          <a:bodyPr>
            <a:normAutofit/>
          </a:bodyPr>
          <a:lstStyle/>
          <a:p>
            <a:pPr marL="342900" indent="-342900" algn="l">
              <a:buFont typeface="Arial" panose="020B0604020202020204" pitchFamily="34" charset="0"/>
              <a:buChar char="•"/>
            </a:pPr>
            <a:r>
              <a:rPr lang="en-US" dirty="0"/>
              <a:t>Data grid</a:t>
            </a:r>
          </a:p>
          <a:p>
            <a:pPr marL="342900" indent="-342900" algn="l">
              <a:buFont typeface="Arial" panose="020B0604020202020204" pitchFamily="34" charset="0"/>
              <a:buChar char="•"/>
            </a:pPr>
            <a:r>
              <a:rPr lang="en-US" dirty="0"/>
              <a:t>Charts</a:t>
            </a:r>
          </a:p>
          <a:p>
            <a:pPr marL="342900" indent="-342900" algn="l">
              <a:buFont typeface="Arial" panose="020B0604020202020204" pitchFamily="34" charset="0"/>
              <a:buChar char="•"/>
            </a:pPr>
            <a:r>
              <a:rPr lang="en-US" dirty="0" err="1"/>
              <a:t>Listview</a:t>
            </a:r>
            <a:endParaRPr lang="en-US" dirty="0"/>
          </a:p>
          <a:p>
            <a:pPr marL="342900" indent="-342900" algn="l">
              <a:buFont typeface="Arial" panose="020B0604020202020204" pitchFamily="34" charset="0"/>
              <a:buChar char="•"/>
            </a:pPr>
            <a:r>
              <a:rPr lang="en-US" dirty="0" err="1"/>
              <a:t>Sheduler</a:t>
            </a:r>
            <a:endParaRPr lang="en-US" dirty="0"/>
          </a:p>
          <a:p>
            <a:pPr marL="342900" indent="-342900" algn="l">
              <a:buFont typeface="Arial" panose="020B0604020202020204" pitchFamily="34" charset="0"/>
              <a:buChar char="•"/>
            </a:pPr>
            <a:r>
              <a:rPr lang="en-US" dirty="0"/>
              <a:t>PDF viewer</a:t>
            </a:r>
          </a:p>
          <a:p>
            <a:pPr marL="342900" indent="-342900" algn="l">
              <a:buFont typeface="Arial" panose="020B0604020202020204" pitchFamily="34" charset="0"/>
              <a:buChar char="•"/>
            </a:pPr>
            <a:r>
              <a:rPr lang="en-US" dirty="0"/>
              <a:t>Excel library</a:t>
            </a:r>
          </a:p>
        </p:txBody>
      </p:sp>
      <p:pic>
        <p:nvPicPr>
          <p:cNvPr id="1026" name="Picture 2" descr="NET, Xamarin, JavaScript, Angular UI components | Syncfusion">
            <a:extLst>
              <a:ext uri="{FF2B5EF4-FFF2-40B4-BE49-F238E27FC236}">
                <a16:creationId xmlns:a16="http://schemas.microsoft.com/office/drawing/2014/main" id="{49ADBB7E-041A-CE6A-B0B0-D2A817C8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625" y="1422917"/>
            <a:ext cx="3086489" cy="2904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 Xamarin, JavaScript, Angular UI components | Syncfusion">
            <a:extLst>
              <a:ext uri="{FF2B5EF4-FFF2-40B4-BE49-F238E27FC236}">
                <a16:creationId xmlns:a16="http://schemas.microsoft.com/office/drawing/2014/main" id="{302F520B-CF45-134E-5A9E-C97FEAD19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47" y="5550782"/>
            <a:ext cx="2862499" cy="150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7FD6A-3F4D-151E-B63B-225E79834B73}"/>
              </a:ext>
            </a:extLst>
          </p:cNvPr>
          <p:cNvSpPr txBox="1"/>
          <p:nvPr/>
        </p:nvSpPr>
        <p:spPr>
          <a:xfrm>
            <a:off x="376518" y="384916"/>
            <a:ext cx="5414682" cy="2923877"/>
          </a:xfrm>
          <a:prstGeom prst="rect">
            <a:avLst/>
          </a:prstGeom>
          <a:solidFill>
            <a:schemeClr val="bg2"/>
          </a:solidFill>
        </p:spPr>
        <p:txBody>
          <a:bodyPr wrap="square" rtlCol="0">
            <a:spAutoFit/>
          </a:bodyPr>
          <a:lstStyle/>
          <a:p>
            <a:pPr algn="l"/>
            <a:r>
              <a:rPr lang="en-US" sz="3600" b="1" i="0" dirty="0">
                <a:solidFill>
                  <a:srgbClr val="002060"/>
                </a:solidFill>
                <a:effectLst/>
              </a:rPr>
              <a:t>Data Grid</a:t>
            </a:r>
          </a:p>
          <a:p>
            <a:pPr algn="l"/>
            <a:endParaRPr lang="en-US" b="1" dirty="0">
              <a:solidFill>
                <a:srgbClr val="1A1A1A"/>
              </a:solidFill>
            </a:endParaRPr>
          </a:p>
          <a:p>
            <a:pPr algn="l"/>
            <a:r>
              <a:rPr lang="en-US" sz="1600" b="0" i="0" dirty="0">
                <a:solidFill>
                  <a:srgbClr val="1A1A1A"/>
                </a:solidFill>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sz="1400" b="0" i="0" dirty="0">
                <a:solidFill>
                  <a:srgbClr val="1A1A1A"/>
                </a:solidFill>
                <a:effectLst/>
                <a:latin typeface="Open Sans" panose="020B0606030504020204" pitchFamily="34" charset="0"/>
              </a:rPr>
              <a:t>.</a:t>
            </a:r>
          </a:p>
          <a:p>
            <a:endParaRPr lang="en-US" dirty="0"/>
          </a:p>
        </p:txBody>
      </p:sp>
      <p:pic>
        <p:nvPicPr>
          <p:cNvPr id="2052" name="Picture 4" descr="Syncfusion Essential DataGrid">
            <a:extLst>
              <a:ext uri="{FF2B5EF4-FFF2-40B4-BE49-F238E27FC236}">
                <a16:creationId xmlns:a16="http://schemas.microsoft.com/office/drawing/2014/main" id="{ABC6FF44-CCC1-339D-6994-2D3C6470892E}"/>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3628" t="4357" r="3876" b="2950"/>
          <a:stretch/>
        </p:blipFill>
        <p:spPr bwMode="auto">
          <a:xfrm>
            <a:off x="6096000" y="0"/>
            <a:ext cx="6127151" cy="68995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C15461B-645B-E576-593E-D16DA8698BAD}"/>
              </a:ext>
            </a:extLst>
          </p:cNvPr>
          <p:cNvSpPr txBox="1"/>
          <p:nvPr/>
        </p:nvSpPr>
        <p:spPr>
          <a:xfrm>
            <a:off x="404865" y="4304975"/>
            <a:ext cx="5761703" cy="2031325"/>
          </a:xfrm>
          <a:prstGeom prst="rect">
            <a:avLst/>
          </a:prstGeom>
          <a:noFill/>
        </p:spPr>
        <p:txBody>
          <a:bodyPr wrap="square" rtlCol="0">
            <a:spAutoFit/>
          </a:bodyPr>
          <a:lstStyle/>
          <a:p>
            <a:pPr algn="l">
              <a:lnSpc>
                <a:spcPct val="150000"/>
              </a:lnSpc>
            </a:pPr>
            <a:r>
              <a:rPr lang="en-US" sz="1200" b="0" i="0" dirty="0">
                <a:solidFill>
                  <a:srgbClr val="548DFF"/>
                </a:solidFill>
                <a:effectLst/>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u="sng" dirty="0">
                <a:solidFill>
                  <a:srgbClr val="548DFF"/>
                </a:solidFill>
                <a:latin typeface="Open Sans" panose="020B0606030504020204" pitchFamily="34" charset="0"/>
                <a:hlinkClick r:id="rId4">
                  <a:extLst>
                    <a:ext uri="{A12FA001-AC4F-418D-AE19-62706E023703}">
                      <ahyp:hlinkClr xmlns:ahyp="http://schemas.microsoft.com/office/drawing/2018/hyperlinkcolor" val="tx"/>
                    </a:ext>
                  </a:extLst>
                </a:hlinkClick>
              </a:rPr>
              <a:t>Angular</a:t>
            </a:r>
            <a:r>
              <a:rPr lang="en-US" sz="1200" dirty="0">
                <a:solidFill>
                  <a:srgbClr val="548DFF"/>
                </a:solidFill>
                <a:latin typeface="Open Sans" panose="020B0606030504020204" pitchFamily="34" charset="0"/>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React</a:t>
            </a:r>
            <a:r>
              <a:rPr lang="en-US" sz="1200" b="0" i="0" u="none" strike="noStrike" dirty="0">
                <a:solidFill>
                  <a:srgbClr val="548DFF"/>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Vue</a:t>
            </a:r>
            <a:r>
              <a:rPr lang="en-US" sz="1200" b="0" i="0" u="none" strike="noStrike" dirty="0">
                <a:solidFill>
                  <a:srgbClr val="548DFF"/>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dirty="0" err="1">
                <a:solidFill>
                  <a:srgbClr val="548DFF"/>
                </a:solidFill>
                <a:latin typeface="Open Sans" panose="020B0606030504020204" pitchFamily="34" charset="0"/>
                <a:hlinkClick r:id="rId4">
                  <a:extLst>
                    <a:ext uri="{A12FA001-AC4F-418D-AE19-62706E023703}">
                      <ahyp:hlinkClr xmlns:ahyp="http://schemas.microsoft.com/office/drawing/2018/hyperlinkcolor" val="tx"/>
                    </a:ext>
                  </a:extLst>
                </a:hlinkClick>
              </a:rPr>
              <a:t>Blazor</a:t>
            </a:r>
            <a:br>
              <a:rPr lang="en-US" sz="1200" dirty="0">
                <a:solidFill>
                  <a:srgbClr val="548DFF"/>
                </a:solidFill>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ASP.NET MVC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ASP.NET Core</a:t>
            </a:r>
            <a:endParaRPr lang="en-US" sz="1200" b="0" i="0" dirty="0">
              <a:solidFill>
                <a:srgbClr val="548DFF"/>
              </a:solidFill>
              <a:effectLst/>
              <a:latin typeface="Open Sans" panose="020B0606030504020204" pitchFamily="34" charset="0"/>
            </a:endParaRPr>
          </a:p>
          <a:p>
            <a:pPr algn="l">
              <a:lnSpc>
                <a:spcPct val="150000"/>
              </a:lnSpc>
            </a:pPr>
            <a:endParaRPr lang="en-US" sz="1200" dirty="0">
              <a:solidFill>
                <a:srgbClr val="548DFF"/>
              </a:solidFill>
              <a:latin typeface="Open Sans" panose="020B0606030504020204" pitchFamily="34" charset="0"/>
            </a:endParaRPr>
          </a:p>
          <a:p>
            <a:pPr algn="l">
              <a:lnSpc>
                <a:spcPct val="150000"/>
              </a:lnSpc>
            </a:pPr>
            <a:r>
              <a:rPr lang="en-US" sz="1200" dirty="0">
                <a:solidFill>
                  <a:srgbClr val="548DFF"/>
                </a:solidFill>
                <a:latin typeface="Open Sans" panose="020B0606030504020204" pitchFamily="34" charset="0"/>
              </a:rPr>
              <a:t>           </a:t>
            </a:r>
            <a:r>
              <a:rPr lang="en-US" sz="1200" u="sng" dirty="0">
                <a:solidFill>
                  <a:srgbClr val="548DFF"/>
                </a:solidFill>
                <a:latin typeface="Open Sans" panose="020B0606030504020204" pitchFamily="34" charset="0"/>
              </a:rPr>
              <a:t>WinForms</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WPF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err="1">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WinUI</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Flutter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Xamarin</a:t>
            </a:r>
            <a:br>
              <a:rPr lang="en-US" sz="1200" b="0" i="0" dirty="0">
                <a:solidFill>
                  <a:srgbClr val="548DFF"/>
                </a:solidFill>
                <a:effectLst/>
                <a:latin typeface="Open Sans" panose="020B0606030504020204" pitchFamily="34" charset="0"/>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pPr algn="l"/>
            <a:r>
              <a:rPr lang="en-US" sz="1200" b="0" i="0" dirty="0">
                <a:solidFill>
                  <a:srgbClr val="548DFF"/>
                </a:solidFill>
                <a:effectLst/>
                <a:latin typeface="Open Sans" panose="020B0606030504020204" pitchFamily="34" charset="0"/>
              </a:rPr>
              <a:t> </a:t>
            </a:r>
          </a:p>
          <a:p>
            <a:pPr algn="l"/>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Xamarin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endParaRPr lang="en-US" sz="1200" dirty="0"/>
          </a:p>
        </p:txBody>
      </p:sp>
      <p:sp>
        <p:nvSpPr>
          <p:cNvPr id="3" name="TextBox 2">
            <a:extLst>
              <a:ext uri="{FF2B5EF4-FFF2-40B4-BE49-F238E27FC236}">
                <a16:creationId xmlns:a16="http://schemas.microsoft.com/office/drawing/2014/main" id="{40132E73-EED8-5A1C-DD94-D54C476E0845}"/>
              </a:ext>
            </a:extLst>
          </p:cNvPr>
          <p:cNvSpPr txBox="1"/>
          <p:nvPr/>
        </p:nvSpPr>
        <p:spPr>
          <a:xfrm>
            <a:off x="427943" y="3881842"/>
            <a:ext cx="5114869" cy="308170"/>
          </a:xfrm>
          <a:prstGeom prst="rect">
            <a:avLst/>
          </a:prstGeom>
          <a:noFill/>
        </p:spPr>
        <p:txBody>
          <a:bodyPr wrap="square" rtlCol="0">
            <a:spAutoFit/>
          </a:bodyPr>
          <a:lstStyle/>
          <a:p>
            <a:r>
              <a:rPr lang="en-US" sz="1400" dirty="0">
                <a:latin typeface="Aptos Display" panose="020B0004020202020204" pitchFamily="34" charset="0"/>
              </a:rPr>
              <a:t> SUPPORTED PLATFORMS</a:t>
            </a:r>
          </a:p>
        </p:txBody>
      </p:sp>
      <p:sp>
        <p:nvSpPr>
          <p:cNvPr id="4" name="Flowchart: Connector 3">
            <a:extLst>
              <a:ext uri="{FF2B5EF4-FFF2-40B4-BE49-F238E27FC236}">
                <a16:creationId xmlns:a16="http://schemas.microsoft.com/office/drawing/2014/main" id="{A02CE8AF-8EA1-724F-BBA3-B57F89A5BFBA}"/>
              </a:ext>
            </a:extLst>
          </p:cNvPr>
          <p:cNvSpPr/>
          <p:nvPr/>
        </p:nvSpPr>
        <p:spPr>
          <a:xfrm>
            <a:off x="755780" y="448802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35C71B3C-524E-C024-2AB7-104E2A5B863A}"/>
              </a:ext>
            </a:extLst>
          </p:cNvPr>
          <p:cNvSpPr/>
          <p:nvPr/>
        </p:nvSpPr>
        <p:spPr>
          <a:xfrm>
            <a:off x="1906555"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6C7EC72D-9810-B264-24D6-10DA2AAFD09F}"/>
              </a:ext>
            </a:extLst>
          </p:cNvPr>
          <p:cNvSpPr/>
          <p:nvPr/>
        </p:nvSpPr>
        <p:spPr>
          <a:xfrm>
            <a:off x="2850502" y="446980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AA14EDC-C221-7313-BBAD-048F7ACE9993}"/>
              </a:ext>
            </a:extLst>
          </p:cNvPr>
          <p:cNvSpPr/>
          <p:nvPr/>
        </p:nvSpPr>
        <p:spPr>
          <a:xfrm>
            <a:off x="4407937"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3B191C1A-AB18-DAFD-41D4-116F972E1625}"/>
              </a:ext>
            </a:extLst>
          </p:cNvPr>
          <p:cNvSpPr/>
          <p:nvPr/>
        </p:nvSpPr>
        <p:spPr>
          <a:xfrm>
            <a:off x="3561961"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B94022C-3397-79BA-74FC-5DBFD723D91E}"/>
              </a:ext>
            </a:extLst>
          </p:cNvPr>
          <p:cNvSpPr/>
          <p:nvPr/>
        </p:nvSpPr>
        <p:spPr>
          <a:xfrm>
            <a:off x="755780" y="476299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C9F6896-5238-D034-CC29-9B2840563D69}"/>
              </a:ext>
            </a:extLst>
          </p:cNvPr>
          <p:cNvSpPr/>
          <p:nvPr/>
        </p:nvSpPr>
        <p:spPr>
          <a:xfrm>
            <a:off x="1659432"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6F8D39A-20CC-7C83-4DDE-D35A72C4E2F2}"/>
              </a:ext>
            </a:extLst>
          </p:cNvPr>
          <p:cNvSpPr/>
          <p:nvPr/>
        </p:nvSpPr>
        <p:spPr>
          <a:xfrm>
            <a:off x="3138288"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A03004E6-54FC-DCC3-E6BB-83A9F621CFD2}"/>
              </a:ext>
            </a:extLst>
          </p:cNvPr>
          <p:cNvSpPr/>
          <p:nvPr/>
        </p:nvSpPr>
        <p:spPr>
          <a:xfrm>
            <a:off x="3527150"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B28BAED2-E424-9D63-AC5E-F36C2835E8D6}"/>
              </a:ext>
            </a:extLst>
          </p:cNvPr>
          <p:cNvSpPr/>
          <p:nvPr/>
        </p:nvSpPr>
        <p:spPr>
          <a:xfrm>
            <a:off x="755780" y="530475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04D87CE3-76DE-0E3F-BD5B-D263EF98B776}"/>
              </a:ext>
            </a:extLst>
          </p:cNvPr>
          <p:cNvSpPr/>
          <p:nvPr/>
        </p:nvSpPr>
        <p:spPr>
          <a:xfrm>
            <a:off x="2092158"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D903C8B5-D2C8-200A-6092-65A1F92E69B1}"/>
              </a:ext>
            </a:extLst>
          </p:cNvPr>
          <p:cNvSpPr/>
          <p:nvPr/>
        </p:nvSpPr>
        <p:spPr>
          <a:xfrm>
            <a:off x="2779060" y="530798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BA3D31C1-5320-CDAE-F298-BD610347EA50}"/>
              </a:ext>
            </a:extLst>
          </p:cNvPr>
          <p:cNvSpPr/>
          <p:nvPr/>
        </p:nvSpPr>
        <p:spPr>
          <a:xfrm>
            <a:off x="755780" y="5583729"/>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C76CDFD9-948D-07F2-F284-CE54A6845CF6}"/>
              </a:ext>
            </a:extLst>
          </p:cNvPr>
          <p:cNvSpPr/>
          <p:nvPr/>
        </p:nvSpPr>
        <p:spPr>
          <a:xfrm>
            <a:off x="755780"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17E33161-3170-585C-577D-89E01115C8AE}"/>
              </a:ext>
            </a:extLst>
          </p:cNvPr>
          <p:cNvSpPr/>
          <p:nvPr/>
        </p:nvSpPr>
        <p:spPr>
          <a:xfrm>
            <a:off x="1594118"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42054C5A-1CDF-6388-A51F-799464622922}"/>
              </a:ext>
            </a:extLst>
          </p:cNvPr>
          <p:cNvSpPr/>
          <p:nvPr/>
        </p:nvSpPr>
        <p:spPr>
          <a:xfrm>
            <a:off x="2367142"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AB2CA489-1BD1-EB0C-AAF4-D15EB82DCA61}"/>
              </a:ext>
            </a:extLst>
          </p:cNvPr>
          <p:cNvSpPr/>
          <p:nvPr/>
        </p:nvSpPr>
        <p:spPr>
          <a:xfrm>
            <a:off x="3105631"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7C41E794-95FF-C61C-998D-120D51092B40}"/>
              </a:ext>
            </a:extLst>
          </p:cNvPr>
          <p:cNvSpPr/>
          <p:nvPr/>
        </p:nvSpPr>
        <p:spPr>
          <a:xfrm>
            <a:off x="4128157"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descr="Globe ">
            <a:extLst>
              <a:ext uri="{FF2B5EF4-FFF2-40B4-BE49-F238E27FC236}">
                <a16:creationId xmlns:a16="http://schemas.microsoft.com/office/drawing/2014/main" id="{A2349522-B3F4-9FC8-AF27-5D4FF8A656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V="1">
            <a:off x="374148" y="4451028"/>
            <a:ext cx="151411" cy="1514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nitor ">
            <a:extLst>
              <a:ext uri="{FF2B5EF4-FFF2-40B4-BE49-F238E27FC236}">
                <a16:creationId xmlns:a16="http://schemas.microsoft.com/office/drawing/2014/main" id="{C4A39E50-FAA3-77B0-B409-75B5DB474A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320" y="5249642"/>
            <a:ext cx="155938" cy="155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bile phone ">
            <a:extLst>
              <a:ext uri="{FF2B5EF4-FFF2-40B4-BE49-F238E27FC236}">
                <a16:creationId xmlns:a16="http://schemas.microsoft.com/office/drawing/2014/main" id="{9A2E66AF-02EE-3DC4-00F2-09EC2C2395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341987" y="5796962"/>
            <a:ext cx="214604" cy="214604"/>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A0D927F8-28DA-E10E-50BF-9509784CF75B}"/>
              </a:ext>
            </a:extLst>
          </p:cNvPr>
          <p:cNvCxnSpPr>
            <a:cxnSpLocks/>
          </p:cNvCxnSpPr>
          <p:nvPr/>
        </p:nvCxnSpPr>
        <p:spPr>
          <a:xfrm>
            <a:off x="638297" y="4376057"/>
            <a:ext cx="0" cy="266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85FBB3-B852-0B84-7E44-E4F20652D30F}"/>
              </a:ext>
            </a:extLst>
          </p:cNvPr>
          <p:cNvCxnSpPr>
            <a:cxnSpLocks/>
          </p:cNvCxnSpPr>
          <p:nvPr/>
        </p:nvCxnSpPr>
        <p:spPr>
          <a:xfrm>
            <a:off x="652099" y="5150498"/>
            <a:ext cx="0" cy="289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BA8977-1D0A-C856-DF9D-4273658DDF05}"/>
              </a:ext>
            </a:extLst>
          </p:cNvPr>
          <p:cNvCxnSpPr>
            <a:cxnSpLocks/>
          </p:cNvCxnSpPr>
          <p:nvPr/>
        </p:nvCxnSpPr>
        <p:spPr>
          <a:xfrm>
            <a:off x="652099" y="5759872"/>
            <a:ext cx="0" cy="2887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7FD6A-3F4D-151E-B63B-225E79834B73}"/>
              </a:ext>
            </a:extLst>
          </p:cNvPr>
          <p:cNvSpPr txBox="1"/>
          <p:nvPr/>
        </p:nvSpPr>
        <p:spPr>
          <a:xfrm>
            <a:off x="404865" y="384916"/>
            <a:ext cx="5414682" cy="2308324"/>
          </a:xfrm>
          <a:prstGeom prst="rect">
            <a:avLst/>
          </a:prstGeom>
          <a:solidFill>
            <a:schemeClr val="bg2"/>
          </a:solidFill>
        </p:spPr>
        <p:txBody>
          <a:bodyPr wrap="square" rtlCol="0">
            <a:spAutoFit/>
          </a:bodyPr>
          <a:lstStyle/>
          <a:p>
            <a:pPr algn="l"/>
            <a:r>
              <a:rPr lang="en-US" sz="3600" b="1" i="0" dirty="0">
                <a:solidFill>
                  <a:srgbClr val="002060"/>
                </a:solidFill>
                <a:effectLst/>
              </a:rPr>
              <a:t>Charts</a:t>
            </a:r>
          </a:p>
          <a:p>
            <a:pPr algn="l"/>
            <a:endParaRPr lang="en-US" sz="1500" b="0" i="0" dirty="0">
              <a:solidFill>
                <a:srgbClr val="1A1A1A"/>
              </a:solidFill>
              <a:effectLst/>
            </a:endParaRPr>
          </a:p>
          <a:p>
            <a:pPr algn="l"/>
            <a:r>
              <a:rPr lang="en-US" sz="1500" b="0" i="0" dirty="0">
                <a:solidFill>
                  <a:srgbClr val="002060"/>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r>
              <a:rPr lang="en-US" sz="1500" b="0" i="0" dirty="0">
                <a:solidFill>
                  <a:srgbClr val="1A1A1A"/>
                </a:solidFill>
                <a:effectLst/>
              </a:rPr>
              <a:t>.</a:t>
            </a:r>
          </a:p>
          <a:p>
            <a:endParaRPr lang="en-US" dirty="0"/>
          </a:p>
        </p:txBody>
      </p:sp>
      <p:sp>
        <p:nvSpPr>
          <p:cNvPr id="19" name="TextBox 18">
            <a:extLst>
              <a:ext uri="{FF2B5EF4-FFF2-40B4-BE49-F238E27FC236}">
                <a16:creationId xmlns:a16="http://schemas.microsoft.com/office/drawing/2014/main" id="{0C15461B-645B-E576-593E-D16DA8698BAD}"/>
              </a:ext>
            </a:extLst>
          </p:cNvPr>
          <p:cNvSpPr txBox="1"/>
          <p:nvPr/>
        </p:nvSpPr>
        <p:spPr>
          <a:xfrm>
            <a:off x="404865" y="4304975"/>
            <a:ext cx="5761703" cy="2031325"/>
          </a:xfrm>
          <a:prstGeom prst="rect">
            <a:avLst/>
          </a:prstGeom>
          <a:noFill/>
        </p:spPr>
        <p:txBody>
          <a:bodyPr wrap="square" rtlCol="0">
            <a:spAutoFit/>
          </a:bodyPr>
          <a:lstStyle/>
          <a:p>
            <a:pPr algn="l">
              <a:lnSpc>
                <a:spcPct val="150000"/>
              </a:lnSpc>
            </a:pPr>
            <a:r>
              <a:rPr lang="en-US" sz="1200" b="0" i="0" dirty="0">
                <a:solidFill>
                  <a:srgbClr val="548DFF"/>
                </a:solidFill>
                <a:effectLst/>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u="sng" dirty="0">
                <a:solidFill>
                  <a:srgbClr val="548DFF"/>
                </a:solidFill>
                <a:latin typeface="Open Sans" panose="020B0606030504020204" pitchFamily="34" charset="0"/>
                <a:hlinkClick r:id="rId3">
                  <a:extLst>
                    <a:ext uri="{A12FA001-AC4F-418D-AE19-62706E023703}">
                      <ahyp:hlinkClr xmlns:ahyp="http://schemas.microsoft.com/office/drawing/2018/hyperlinkcolor" val="tx"/>
                    </a:ext>
                  </a:extLst>
                </a:hlinkClick>
              </a:rPr>
              <a:t>Angular</a:t>
            </a:r>
            <a:r>
              <a:rPr lang="en-US" sz="1200" dirty="0">
                <a:solidFill>
                  <a:srgbClr val="548DFF"/>
                </a:solidFill>
                <a:latin typeface="Open Sans" panose="020B0606030504020204" pitchFamily="34" charset="0"/>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React</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Vue</a:t>
            </a:r>
            <a:r>
              <a:rPr lang="en-US" sz="1200" b="0" i="0" u="none" strike="noStrike" dirty="0">
                <a:solidFill>
                  <a:srgbClr val="548DFF"/>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dirty="0" err="1">
                <a:solidFill>
                  <a:srgbClr val="548DFF"/>
                </a:solidFill>
                <a:latin typeface="Open Sans" panose="020B0606030504020204" pitchFamily="34" charset="0"/>
                <a:hlinkClick r:id="rId3">
                  <a:extLst>
                    <a:ext uri="{A12FA001-AC4F-418D-AE19-62706E023703}">
                      <ahyp:hlinkClr xmlns:ahyp="http://schemas.microsoft.com/office/drawing/2018/hyperlinkcolor" val="tx"/>
                    </a:ext>
                  </a:extLst>
                </a:hlinkClick>
              </a:rPr>
              <a:t>Blazor</a:t>
            </a:r>
            <a:br>
              <a:rPr lang="en-US" sz="1200" dirty="0">
                <a:solidFill>
                  <a:srgbClr val="548DFF"/>
                </a:solidFill>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ASP.NET MVC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ASP.NET Core</a:t>
            </a:r>
            <a:endParaRPr lang="en-US" sz="1200" b="0" i="0" dirty="0">
              <a:solidFill>
                <a:srgbClr val="548DFF"/>
              </a:solidFill>
              <a:effectLst/>
              <a:latin typeface="Open Sans" panose="020B0606030504020204" pitchFamily="34" charset="0"/>
            </a:endParaRPr>
          </a:p>
          <a:p>
            <a:pPr algn="l">
              <a:lnSpc>
                <a:spcPct val="150000"/>
              </a:lnSpc>
            </a:pPr>
            <a:endParaRPr lang="en-US" sz="1200" dirty="0">
              <a:solidFill>
                <a:srgbClr val="548DFF"/>
              </a:solidFill>
              <a:latin typeface="Open Sans" panose="020B0606030504020204" pitchFamily="34" charset="0"/>
            </a:endParaRPr>
          </a:p>
          <a:p>
            <a:pPr algn="l">
              <a:lnSpc>
                <a:spcPct val="150000"/>
              </a:lnSpc>
            </a:pPr>
            <a:r>
              <a:rPr lang="en-US" sz="1200" dirty="0">
                <a:solidFill>
                  <a:srgbClr val="548DFF"/>
                </a:solidFill>
                <a:latin typeface="Open Sans" panose="020B0606030504020204" pitchFamily="34" charset="0"/>
              </a:rPr>
              <a:t>           </a:t>
            </a:r>
            <a:r>
              <a:rPr lang="en-US" sz="1200" u="sng" dirty="0">
                <a:solidFill>
                  <a:srgbClr val="548DFF"/>
                </a:solidFill>
                <a:latin typeface="Open Sans" panose="020B0606030504020204" pitchFamily="34" charset="0"/>
              </a:rPr>
              <a:t>WinForms</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WPF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err="1">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WinUI</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Flutter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a:t>
            </a:r>
            <a:br>
              <a:rPr lang="en-US" sz="1200" b="0" i="0" dirty="0">
                <a:solidFill>
                  <a:srgbClr val="548DFF"/>
                </a:solidFill>
                <a:effectLst/>
                <a:latin typeface="Open Sans" panose="020B0606030504020204" pitchFamily="34" charset="0"/>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pPr algn="l"/>
            <a:r>
              <a:rPr lang="en-US" sz="1200" b="0" i="0" dirty="0">
                <a:solidFill>
                  <a:srgbClr val="548DFF"/>
                </a:solidFill>
                <a:effectLst/>
                <a:latin typeface="Open Sans" panose="020B0606030504020204" pitchFamily="34" charset="0"/>
              </a:rPr>
              <a:t> </a:t>
            </a:r>
          </a:p>
          <a:p>
            <a:pPr algn="l"/>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endParaRPr lang="en-US" sz="1200" dirty="0"/>
          </a:p>
        </p:txBody>
      </p:sp>
      <p:sp>
        <p:nvSpPr>
          <p:cNvPr id="3" name="TextBox 2">
            <a:extLst>
              <a:ext uri="{FF2B5EF4-FFF2-40B4-BE49-F238E27FC236}">
                <a16:creationId xmlns:a16="http://schemas.microsoft.com/office/drawing/2014/main" id="{40132E73-EED8-5A1C-DD94-D54C476E0845}"/>
              </a:ext>
            </a:extLst>
          </p:cNvPr>
          <p:cNvSpPr txBox="1"/>
          <p:nvPr/>
        </p:nvSpPr>
        <p:spPr>
          <a:xfrm>
            <a:off x="427943" y="3882234"/>
            <a:ext cx="4396993" cy="307777"/>
          </a:xfrm>
          <a:prstGeom prst="rect">
            <a:avLst/>
          </a:prstGeom>
          <a:noFill/>
        </p:spPr>
        <p:txBody>
          <a:bodyPr wrap="square" rtlCol="0">
            <a:spAutoFit/>
          </a:bodyPr>
          <a:lstStyle/>
          <a:p>
            <a:r>
              <a:rPr lang="en-US" sz="1400" dirty="0">
                <a:latin typeface="Aptos Display" panose="020B0004020202020204" pitchFamily="34" charset="0"/>
              </a:rPr>
              <a:t> SUPPORTED PLATFORMS</a:t>
            </a:r>
          </a:p>
        </p:txBody>
      </p:sp>
      <p:sp>
        <p:nvSpPr>
          <p:cNvPr id="4" name="Flowchart: Connector 3">
            <a:extLst>
              <a:ext uri="{FF2B5EF4-FFF2-40B4-BE49-F238E27FC236}">
                <a16:creationId xmlns:a16="http://schemas.microsoft.com/office/drawing/2014/main" id="{A02CE8AF-8EA1-724F-BBA3-B57F89A5BFBA}"/>
              </a:ext>
            </a:extLst>
          </p:cNvPr>
          <p:cNvSpPr/>
          <p:nvPr/>
        </p:nvSpPr>
        <p:spPr>
          <a:xfrm>
            <a:off x="755780" y="448802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35C71B3C-524E-C024-2AB7-104E2A5B863A}"/>
              </a:ext>
            </a:extLst>
          </p:cNvPr>
          <p:cNvSpPr/>
          <p:nvPr/>
        </p:nvSpPr>
        <p:spPr>
          <a:xfrm>
            <a:off x="1906555"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6C7EC72D-9810-B264-24D6-10DA2AAFD09F}"/>
              </a:ext>
            </a:extLst>
          </p:cNvPr>
          <p:cNvSpPr/>
          <p:nvPr/>
        </p:nvSpPr>
        <p:spPr>
          <a:xfrm>
            <a:off x="2850502" y="446980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AA14EDC-C221-7313-BBAD-048F7ACE9993}"/>
              </a:ext>
            </a:extLst>
          </p:cNvPr>
          <p:cNvSpPr/>
          <p:nvPr/>
        </p:nvSpPr>
        <p:spPr>
          <a:xfrm>
            <a:off x="4407937"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3B191C1A-AB18-DAFD-41D4-116F972E1625}"/>
              </a:ext>
            </a:extLst>
          </p:cNvPr>
          <p:cNvSpPr/>
          <p:nvPr/>
        </p:nvSpPr>
        <p:spPr>
          <a:xfrm>
            <a:off x="3561961"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B94022C-3397-79BA-74FC-5DBFD723D91E}"/>
              </a:ext>
            </a:extLst>
          </p:cNvPr>
          <p:cNvSpPr/>
          <p:nvPr/>
        </p:nvSpPr>
        <p:spPr>
          <a:xfrm>
            <a:off x="755780" y="476299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C9F6896-5238-D034-CC29-9B2840563D69}"/>
              </a:ext>
            </a:extLst>
          </p:cNvPr>
          <p:cNvSpPr/>
          <p:nvPr/>
        </p:nvSpPr>
        <p:spPr>
          <a:xfrm>
            <a:off x="1659432"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6F8D39A-20CC-7C83-4DDE-D35A72C4E2F2}"/>
              </a:ext>
            </a:extLst>
          </p:cNvPr>
          <p:cNvSpPr/>
          <p:nvPr/>
        </p:nvSpPr>
        <p:spPr>
          <a:xfrm>
            <a:off x="3138288"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A03004E6-54FC-DCC3-E6BB-83A9F621CFD2}"/>
              </a:ext>
            </a:extLst>
          </p:cNvPr>
          <p:cNvSpPr/>
          <p:nvPr/>
        </p:nvSpPr>
        <p:spPr>
          <a:xfrm>
            <a:off x="3527150"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B28BAED2-E424-9D63-AC5E-F36C2835E8D6}"/>
              </a:ext>
            </a:extLst>
          </p:cNvPr>
          <p:cNvSpPr/>
          <p:nvPr/>
        </p:nvSpPr>
        <p:spPr>
          <a:xfrm>
            <a:off x="755780" y="530475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04D87CE3-76DE-0E3F-BD5B-D263EF98B776}"/>
              </a:ext>
            </a:extLst>
          </p:cNvPr>
          <p:cNvSpPr/>
          <p:nvPr/>
        </p:nvSpPr>
        <p:spPr>
          <a:xfrm>
            <a:off x="2092158"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D903C8B5-D2C8-200A-6092-65A1F92E69B1}"/>
              </a:ext>
            </a:extLst>
          </p:cNvPr>
          <p:cNvSpPr/>
          <p:nvPr/>
        </p:nvSpPr>
        <p:spPr>
          <a:xfrm>
            <a:off x="2779060" y="530798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BA3D31C1-5320-CDAE-F298-BD610347EA50}"/>
              </a:ext>
            </a:extLst>
          </p:cNvPr>
          <p:cNvSpPr/>
          <p:nvPr/>
        </p:nvSpPr>
        <p:spPr>
          <a:xfrm>
            <a:off x="755780" y="5583729"/>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C76CDFD9-948D-07F2-F284-CE54A6845CF6}"/>
              </a:ext>
            </a:extLst>
          </p:cNvPr>
          <p:cNvSpPr/>
          <p:nvPr/>
        </p:nvSpPr>
        <p:spPr>
          <a:xfrm>
            <a:off x="755780"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17E33161-3170-585C-577D-89E01115C8AE}"/>
              </a:ext>
            </a:extLst>
          </p:cNvPr>
          <p:cNvSpPr/>
          <p:nvPr/>
        </p:nvSpPr>
        <p:spPr>
          <a:xfrm>
            <a:off x="1594118"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42054C5A-1CDF-6388-A51F-799464622922}"/>
              </a:ext>
            </a:extLst>
          </p:cNvPr>
          <p:cNvSpPr/>
          <p:nvPr/>
        </p:nvSpPr>
        <p:spPr>
          <a:xfrm>
            <a:off x="2367142"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AB2CA489-1BD1-EB0C-AAF4-D15EB82DCA61}"/>
              </a:ext>
            </a:extLst>
          </p:cNvPr>
          <p:cNvSpPr/>
          <p:nvPr/>
        </p:nvSpPr>
        <p:spPr>
          <a:xfrm>
            <a:off x="3105631"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7C41E794-95FF-C61C-998D-120D51092B40}"/>
              </a:ext>
            </a:extLst>
          </p:cNvPr>
          <p:cNvSpPr/>
          <p:nvPr/>
        </p:nvSpPr>
        <p:spPr>
          <a:xfrm>
            <a:off x="4128157"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050" name="Picture 2" descr="Syncfusion Essential Chart">
            <a:extLst>
              <a:ext uri="{FF2B5EF4-FFF2-40B4-BE49-F238E27FC236}">
                <a16:creationId xmlns:a16="http://schemas.microsoft.com/office/drawing/2014/main" id="{CBC2DCA6-8B1C-8105-0F14-22D13E86ACA0}"/>
              </a:ext>
            </a:extLst>
          </p:cNvPr>
          <p:cNvPicPr>
            <a:picLocks noGrp="1" noChangeAspect="1" noChangeArrowheads="1"/>
          </p:cNvPicPr>
          <p:nvPr>
            <p:ph type="pic" sz="quarter" idx="13"/>
          </p:nvPr>
        </p:nvPicPr>
        <p:blipFill>
          <a:blip r:embed="rId10">
            <a:extLst>
              <a:ext uri="{28A0092B-C50C-407E-A947-70E740481C1C}">
                <a14:useLocalDpi xmlns:a14="http://schemas.microsoft.com/office/drawing/2010/main" val="0"/>
              </a:ext>
            </a:extLst>
          </a:blip>
          <a:srcRect l="12761" r="12761"/>
          <a:stretch>
            <a:fillRect/>
          </a:stretch>
        </p:blipFill>
        <p:spPr bwMode="auto">
          <a:xfrm>
            <a:off x="6657885" y="0"/>
            <a:ext cx="4849845" cy="51318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NET, Xamarin, JavaScript, Angular UI components | Syncfusion">
            <a:extLst>
              <a:ext uri="{FF2B5EF4-FFF2-40B4-BE49-F238E27FC236}">
                <a16:creationId xmlns:a16="http://schemas.microsoft.com/office/drawing/2014/main" id="{4614A7ED-EEC3-BB34-E09D-F7E08D468F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13815" y="5937153"/>
            <a:ext cx="2862499" cy="11031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lobe ">
            <a:extLst>
              <a:ext uri="{FF2B5EF4-FFF2-40B4-BE49-F238E27FC236}">
                <a16:creationId xmlns:a16="http://schemas.microsoft.com/office/drawing/2014/main" id="{1D2452AA-9560-B3ED-1AD4-D4FA40EE8A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V="1">
            <a:off x="404865" y="4435179"/>
            <a:ext cx="151411" cy="1514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onitor ">
            <a:extLst>
              <a:ext uri="{FF2B5EF4-FFF2-40B4-BE49-F238E27FC236}">
                <a16:creationId xmlns:a16="http://schemas.microsoft.com/office/drawing/2014/main" id="{64FDCF13-4C37-4FE8-87B0-302FDAC875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621" y="5206296"/>
            <a:ext cx="155938" cy="1559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obile phone ">
            <a:extLst>
              <a:ext uri="{FF2B5EF4-FFF2-40B4-BE49-F238E27FC236}">
                <a16:creationId xmlns:a16="http://schemas.microsoft.com/office/drawing/2014/main" id="{422825A9-41CD-5761-46A4-67BCF550E1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V="1">
            <a:off x="360797" y="5774077"/>
            <a:ext cx="195479" cy="195479"/>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6D95452E-B309-D32F-9F72-95D1B2103811}"/>
              </a:ext>
            </a:extLst>
          </p:cNvPr>
          <p:cNvCxnSpPr>
            <a:cxnSpLocks/>
          </p:cNvCxnSpPr>
          <p:nvPr/>
        </p:nvCxnSpPr>
        <p:spPr>
          <a:xfrm>
            <a:off x="684270" y="4360960"/>
            <a:ext cx="0" cy="33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02C339-BB48-A8C0-DB67-EEC504BD3978}"/>
              </a:ext>
            </a:extLst>
          </p:cNvPr>
          <p:cNvCxnSpPr>
            <a:cxnSpLocks/>
          </p:cNvCxnSpPr>
          <p:nvPr/>
        </p:nvCxnSpPr>
        <p:spPr>
          <a:xfrm>
            <a:off x="649169" y="5131837"/>
            <a:ext cx="0" cy="30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FC34B1F-E567-6DA0-E465-74D3208BC90D}"/>
              </a:ext>
            </a:extLst>
          </p:cNvPr>
          <p:cNvCxnSpPr>
            <a:cxnSpLocks/>
          </p:cNvCxnSpPr>
          <p:nvPr/>
        </p:nvCxnSpPr>
        <p:spPr>
          <a:xfrm>
            <a:off x="643654" y="5784980"/>
            <a:ext cx="0" cy="2612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92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7FD6A-3F4D-151E-B63B-225E79834B73}"/>
              </a:ext>
            </a:extLst>
          </p:cNvPr>
          <p:cNvSpPr txBox="1"/>
          <p:nvPr/>
        </p:nvSpPr>
        <p:spPr>
          <a:xfrm>
            <a:off x="376518" y="384916"/>
            <a:ext cx="5414682" cy="2400657"/>
          </a:xfrm>
          <a:prstGeom prst="rect">
            <a:avLst/>
          </a:prstGeom>
          <a:solidFill>
            <a:schemeClr val="bg2"/>
          </a:solidFill>
        </p:spPr>
        <p:txBody>
          <a:bodyPr wrap="square" rtlCol="0">
            <a:spAutoFit/>
          </a:bodyPr>
          <a:lstStyle/>
          <a:p>
            <a:pPr algn="l"/>
            <a:r>
              <a:rPr lang="en-US" sz="3600" b="1" i="0" dirty="0" err="1">
                <a:solidFill>
                  <a:srgbClr val="002060"/>
                </a:solidFill>
                <a:effectLst/>
                <a:latin typeface="Open Sans" panose="020B0606030504020204" pitchFamily="34" charset="0"/>
              </a:rPr>
              <a:t>ListView</a:t>
            </a:r>
            <a:endParaRPr lang="en-US" sz="3600" b="1" i="0" dirty="0">
              <a:solidFill>
                <a:srgbClr val="002060"/>
              </a:solidFill>
              <a:effectLst/>
            </a:endParaRPr>
          </a:p>
          <a:p>
            <a:pPr algn="l"/>
            <a:endParaRPr lang="en-US" b="1" dirty="0">
              <a:solidFill>
                <a:srgbClr val="1A1A1A"/>
              </a:solidFill>
            </a:endParaRPr>
          </a:p>
          <a:p>
            <a:pPr algn="l"/>
            <a:r>
              <a:rPr lang="en-US" sz="1600" b="0" i="0" dirty="0">
                <a:solidFill>
                  <a:srgbClr val="002060"/>
                </a:solidFill>
                <a:effectLst/>
                <a:latin typeface="Open Sans" panose="020B0606030504020204" pitchFamily="34" charset="0"/>
              </a:rPr>
              <a:t>The </a:t>
            </a:r>
            <a:r>
              <a:rPr lang="en-US" sz="1600" b="0" i="0" dirty="0" err="1">
                <a:solidFill>
                  <a:srgbClr val="002060"/>
                </a:solidFill>
                <a:effectLst/>
                <a:latin typeface="Open Sans" panose="020B0606030504020204" pitchFamily="34" charset="0"/>
              </a:rPr>
              <a:t>ListView</a:t>
            </a:r>
            <a:r>
              <a:rPr lang="en-US" sz="1600" b="0" i="0" dirty="0">
                <a:solidFill>
                  <a:srgbClr val="002060"/>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rgbClr val="002060"/>
                </a:solidFill>
                <a:effectLst/>
                <a:latin typeface="Open Sans" panose="020B0606030504020204" pitchFamily="34" charset="0"/>
              </a:rPr>
              <a:t>ListView</a:t>
            </a:r>
            <a:r>
              <a:rPr lang="en-US" sz="1600" b="0" i="0" dirty="0">
                <a:solidFill>
                  <a:srgbClr val="002060"/>
                </a:solidFill>
                <a:effectLst/>
                <a:latin typeface="Open Sans" panose="020B0606030504020204" pitchFamily="34" charset="0"/>
              </a:rPr>
              <a:t> control has been optimized to work with large amounts of data</a:t>
            </a:r>
            <a:endParaRPr lang="en-US" sz="1600" dirty="0">
              <a:solidFill>
                <a:srgbClr val="002060"/>
              </a:solidFill>
            </a:endParaRPr>
          </a:p>
        </p:txBody>
      </p:sp>
      <p:sp>
        <p:nvSpPr>
          <p:cNvPr id="19" name="TextBox 18">
            <a:extLst>
              <a:ext uri="{FF2B5EF4-FFF2-40B4-BE49-F238E27FC236}">
                <a16:creationId xmlns:a16="http://schemas.microsoft.com/office/drawing/2014/main" id="{0C15461B-645B-E576-593E-D16DA8698BAD}"/>
              </a:ext>
            </a:extLst>
          </p:cNvPr>
          <p:cNvSpPr txBox="1"/>
          <p:nvPr/>
        </p:nvSpPr>
        <p:spPr>
          <a:xfrm>
            <a:off x="404865" y="4304975"/>
            <a:ext cx="5761703" cy="2031325"/>
          </a:xfrm>
          <a:prstGeom prst="rect">
            <a:avLst/>
          </a:prstGeom>
          <a:noFill/>
        </p:spPr>
        <p:txBody>
          <a:bodyPr wrap="square" rtlCol="0">
            <a:spAutoFit/>
          </a:bodyPr>
          <a:lstStyle/>
          <a:p>
            <a:pPr algn="l">
              <a:lnSpc>
                <a:spcPct val="150000"/>
              </a:lnSpc>
            </a:pPr>
            <a:r>
              <a:rPr lang="en-US" sz="1200" b="0" i="0" dirty="0">
                <a:solidFill>
                  <a:srgbClr val="548DFF"/>
                </a:solidFill>
                <a:effectLst/>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u="sng" dirty="0">
                <a:solidFill>
                  <a:srgbClr val="548DFF"/>
                </a:solidFill>
                <a:latin typeface="Open Sans" panose="020B0606030504020204" pitchFamily="34" charset="0"/>
                <a:hlinkClick r:id="rId3">
                  <a:extLst>
                    <a:ext uri="{A12FA001-AC4F-418D-AE19-62706E023703}">
                      <ahyp:hlinkClr xmlns:ahyp="http://schemas.microsoft.com/office/drawing/2018/hyperlinkcolor" val="tx"/>
                    </a:ext>
                  </a:extLst>
                </a:hlinkClick>
              </a:rPr>
              <a:t>Angular</a:t>
            </a:r>
            <a:r>
              <a:rPr lang="en-US" sz="1200" dirty="0">
                <a:solidFill>
                  <a:srgbClr val="548DFF"/>
                </a:solidFill>
                <a:latin typeface="Open Sans" panose="020B0606030504020204" pitchFamily="34" charset="0"/>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React</a:t>
            </a:r>
            <a:r>
              <a:rPr lang="en-US" sz="1200" b="0" i="0" u="none" strike="noStrike" dirty="0">
                <a:solidFill>
                  <a:srgbClr val="548DFF"/>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Vue</a:t>
            </a:r>
            <a:r>
              <a:rPr lang="en-US" sz="1200" b="0" i="0" u="none" strike="noStrike" dirty="0">
                <a:solidFill>
                  <a:srgbClr val="548DFF"/>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dirty="0" err="1">
                <a:solidFill>
                  <a:srgbClr val="548DFF"/>
                </a:solidFill>
                <a:latin typeface="Open Sans" panose="020B0606030504020204" pitchFamily="34" charset="0"/>
                <a:hlinkClick r:id="rId3">
                  <a:extLst>
                    <a:ext uri="{A12FA001-AC4F-418D-AE19-62706E023703}">
                      <ahyp:hlinkClr xmlns:ahyp="http://schemas.microsoft.com/office/drawing/2018/hyperlinkcolor" val="tx"/>
                    </a:ext>
                  </a:extLst>
                </a:hlinkClick>
              </a:rPr>
              <a:t>Blazor</a:t>
            </a:r>
            <a:br>
              <a:rPr lang="en-US" sz="1200" dirty="0">
                <a:solidFill>
                  <a:srgbClr val="548DFF"/>
                </a:solidFill>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ASP.NET MVC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ASP.NET Core</a:t>
            </a:r>
            <a:endParaRPr lang="en-US" sz="1200" b="0" i="0" dirty="0">
              <a:solidFill>
                <a:srgbClr val="548DFF"/>
              </a:solidFill>
              <a:effectLst/>
              <a:latin typeface="Open Sans" panose="020B0606030504020204" pitchFamily="34" charset="0"/>
            </a:endParaRPr>
          </a:p>
          <a:p>
            <a:pPr algn="l">
              <a:lnSpc>
                <a:spcPct val="150000"/>
              </a:lnSpc>
            </a:pPr>
            <a:endParaRPr lang="en-US" sz="1200" dirty="0">
              <a:solidFill>
                <a:srgbClr val="548DFF"/>
              </a:solidFill>
              <a:latin typeface="Open Sans" panose="020B0606030504020204" pitchFamily="34" charset="0"/>
            </a:endParaRPr>
          </a:p>
          <a:p>
            <a:pPr algn="l">
              <a:lnSpc>
                <a:spcPct val="150000"/>
              </a:lnSpc>
            </a:pPr>
            <a:r>
              <a:rPr lang="en-US" sz="1200" dirty="0">
                <a:solidFill>
                  <a:srgbClr val="548DFF"/>
                </a:solidFill>
                <a:latin typeface="Open Sans" panose="020B0606030504020204" pitchFamily="34" charset="0"/>
              </a:rPr>
              <a:t>           </a:t>
            </a:r>
            <a:r>
              <a:rPr lang="en-US" sz="1200" u="sng" dirty="0">
                <a:solidFill>
                  <a:srgbClr val="548DFF"/>
                </a:solidFill>
                <a:latin typeface="Open Sans" panose="020B0606030504020204" pitchFamily="34" charset="0"/>
              </a:rPr>
              <a:t>WinForms</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WPF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err="1">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WinUI</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Flutter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a:t>
            </a:r>
            <a:br>
              <a:rPr lang="en-US" sz="1200" b="0" i="0" dirty="0">
                <a:solidFill>
                  <a:srgbClr val="548DFF"/>
                </a:solidFill>
                <a:effectLst/>
                <a:latin typeface="Open Sans" panose="020B0606030504020204" pitchFamily="34" charset="0"/>
              </a:rPr>
            </a:b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pPr algn="l"/>
            <a:r>
              <a:rPr lang="en-US" sz="1200" b="0" i="0" dirty="0">
                <a:solidFill>
                  <a:srgbClr val="548DFF"/>
                </a:solidFill>
                <a:effectLst/>
                <a:latin typeface="Open Sans" panose="020B0606030504020204" pitchFamily="34" charset="0"/>
              </a:rPr>
              <a:t> </a:t>
            </a:r>
          </a:p>
          <a:p>
            <a:pPr algn="l"/>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 </a:t>
            </a:r>
            <a:r>
              <a:rPr lang="en-US" sz="1200" b="0" i="0" u="none" strike="noStrike" dirty="0">
                <a:solidFill>
                  <a:srgbClr val="548DFF"/>
                </a:solidFill>
                <a:effectLst/>
                <a:latin typeface="Open Sans" panose="020B0606030504020204" pitchFamily="34" charset="0"/>
              </a:rPr>
              <a: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Flutter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UWP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JavaScript </a:t>
            </a:r>
            <a:r>
              <a:rPr lang="en-US" sz="1200" b="0" i="0" dirty="0">
                <a:solidFill>
                  <a:srgbClr val="548DFF"/>
                </a:solidFill>
                <a:effectLst/>
                <a:latin typeface="Open Sans" panose="020B0606030504020204" pitchFamily="34" charset="0"/>
              </a:rPr>
              <a:t>       </a:t>
            </a:r>
            <a:r>
              <a:rPr lang="en-US" sz="1200" b="0" i="0" u="none" strike="noStrike" dirty="0">
                <a:solidFill>
                  <a:srgbClr val="548DFF"/>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.NET MAUI</a:t>
            </a:r>
            <a:endParaRPr lang="en-US" sz="1200" b="0" i="0" dirty="0">
              <a:solidFill>
                <a:srgbClr val="548DFF"/>
              </a:solidFill>
              <a:effectLst/>
              <a:latin typeface="Open Sans" panose="020B0606030504020204" pitchFamily="34" charset="0"/>
            </a:endParaRPr>
          </a:p>
          <a:p>
            <a:endParaRPr lang="en-US" sz="1200" dirty="0"/>
          </a:p>
        </p:txBody>
      </p:sp>
      <p:sp>
        <p:nvSpPr>
          <p:cNvPr id="3" name="TextBox 2">
            <a:extLst>
              <a:ext uri="{FF2B5EF4-FFF2-40B4-BE49-F238E27FC236}">
                <a16:creationId xmlns:a16="http://schemas.microsoft.com/office/drawing/2014/main" id="{40132E73-EED8-5A1C-DD94-D54C476E0845}"/>
              </a:ext>
            </a:extLst>
          </p:cNvPr>
          <p:cNvSpPr txBox="1"/>
          <p:nvPr/>
        </p:nvSpPr>
        <p:spPr>
          <a:xfrm>
            <a:off x="427943" y="3882234"/>
            <a:ext cx="4396993" cy="307777"/>
          </a:xfrm>
          <a:prstGeom prst="rect">
            <a:avLst/>
          </a:prstGeom>
          <a:noFill/>
        </p:spPr>
        <p:txBody>
          <a:bodyPr wrap="square" rtlCol="0">
            <a:spAutoFit/>
          </a:bodyPr>
          <a:lstStyle/>
          <a:p>
            <a:r>
              <a:rPr lang="en-US" sz="1400" dirty="0">
                <a:latin typeface="Aptos Display" panose="020B0004020202020204" pitchFamily="34" charset="0"/>
              </a:rPr>
              <a:t> SUPPORTED PLATFORMS</a:t>
            </a:r>
          </a:p>
        </p:txBody>
      </p:sp>
      <p:sp>
        <p:nvSpPr>
          <p:cNvPr id="4" name="Flowchart: Connector 3">
            <a:extLst>
              <a:ext uri="{FF2B5EF4-FFF2-40B4-BE49-F238E27FC236}">
                <a16:creationId xmlns:a16="http://schemas.microsoft.com/office/drawing/2014/main" id="{A02CE8AF-8EA1-724F-BBA3-B57F89A5BFBA}"/>
              </a:ext>
            </a:extLst>
          </p:cNvPr>
          <p:cNvSpPr/>
          <p:nvPr/>
        </p:nvSpPr>
        <p:spPr>
          <a:xfrm>
            <a:off x="755780" y="448802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35C71B3C-524E-C024-2AB7-104E2A5B863A}"/>
              </a:ext>
            </a:extLst>
          </p:cNvPr>
          <p:cNvSpPr/>
          <p:nvPr/>
        </p:nvSpPr>
        <p:spPr>
          <a:xfrm>
            <a:off x="1906555"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6C7EC72D-9810-B264-24D6-10DA2AAFD09F}"/>
              </a:ext>
            </a:extLst>
          </p:cNvPr>
          <p:cNvSpPr/>
          <p:nvPr/>
        </p:nvSpPr>
        <p:spPr>
          <a:xfrm>
            <a:off x="2850502" y="4469806"/>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AA14EDC-C221-7313-BBAD-048F7ACE9993}"/>
              </a:ext>
            </a:extLst>
          </p:cNvPr>
          <p:cNvSpPr/>
          <p:nvPr/>
        </p:nvSpPr>
        <p:spPr>
          <a:xfrm>
            <a:off x="4407937"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3B191C1A-AB18-DAFD-41D4-116F972E1625}"/>
              </a:ext>
            </a:extLst>
          </p:cNvPr>
          <p:cNvSpPr/>
          <p:nvPr/>
        </p:nvSpPr>
        <p:spPr>
          <a:xfrm>
            <a:off x="3561961" y="4481015"/>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B94022C-3397-79BA-74FC-5DBFD723D91E}"/>
              </a:ext>
            </a:extLst>
          </p:cNvPr>
          <p:cNvSpPr/>
          <p:nvPr/>
        </p:nvSpPr>
        <p:spPr>
          <a:xfrm>
            <a:off x="723123" y="47347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C9F6896-5238-D034-CC29-9B2840563D69}"/>
              </a:ext>
            </a:extLst>
          </p:cNvPr>
          <p:cNvSpPr/>
          <p:nvPr/>
        </p:nvSpPr>
        <p:spPr>
          <a:xfrm>
            <a:off x="1659432"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6F8D39A-20CC-7C83-4DDE-D35A72C4E2F2}"/>
              </a:ext>
            </a:extLst>
          </p:cNvPr>
          <p:cNvSpPr/>
          <p:nvPr/>
        </p:nvSpPr>
        <p:spPr>
          <a:xfrm>
            <a:off x="3138288" y="476299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A03004E6-54FC-DCC3-E6BB-83A9F621CFD2}"/>
              </a:ext>
            </a:extLst>
          </p:cNvPr>
          <p:cNvSpPr/>
          <p:nvPr/>
        </p:nvSpPr>
        <p:spPr>
          <a:xfrm>
            <a:off x="3527150"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B28BAED2-E424-9D63-AC5E-F36C2835E8D6}"/>
              </a:ext>
            </a:extLst>
          </p:cNvPr>
          <p:cNvSpPr/>
          <p:nvPr/>
        </p:nvSpPr>
        <p:spPr>
          <a:xfrm>
            <a:off x="755780" y="5304752"/>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04D87CE3-76DE-0E3F-BD5B-D263EF98B776}"/>
              </a:ext>
            </a:extLst>
          </p:cNvPr>
          <p:cNvSpPr/>
          <p:nvPr/>
        </p:nvSpPr>
        <p:spPr>
          <a:xfrm>
            <a:off x="2092158" y="5301320"/>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D903C8B5-D2C8-200A-6092-65A1F92E69B1}"/>
              </a:ext>
            </a:extLst>
          </p:cNvPr>
          <p:cNvSpPr/>
          <p:nvPr/>
        </p:nvSpPr>
        <p:spPr>
          <a:xfrm>
            <a:off x="2779060" y="530798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BA3D31C1-5320-CDAE-F298-BD610347EA50}"/>
              </a:ext>
            </a:extLst>
          </p:cNvPr>
          <p:cNvSpPr/>
          <p:nvPr/>
        </p:nvSpPr>
        <p:spPr>
          <a:xfrm>
            <a:off x="755780" y="5583729"/>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C76CDFD9-948D-07F2-F284-CE54A6845CF6}"/>
              </a:ext>
            </a:extLst>
          </p:cNvPr>
          <p:cNvSpPr/>
          <p:nvPr/>
        </p:nvSpPr>
        <p:spPr>
          <a:xfrm>
            <a:off x="755780"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17E33161-3170-585C-577D-89E01115C8AE}"/>
              </a:ext>
            </a:extLst>
          </p:cNvPr>
          <p:cNvSpPr/>
          <p:nvPr/>
        </p:nvSpPr>
        <p:spPr>
          <a:xfrm>
            <a:off x="1594118" y="5937154"/>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42054C5A-1CDF-6388-A51F-799464622922}"/>
              </a:ext>
            </a:extLst>
          </p:cNvPr>
          <p:cNvSpPr/>
          <p:nvPr/>
        </p:nvSpPr>
        <p:spPr>
          <a:xfrm>
            <a:off x="2367142"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AB2CA489-1BD1-EB0C-AAF4-D15EB82DCA61}"/>
              </a:ext>
            </a:extLst>
          </p:cNvPr>
          <p:cNvSpPr/>
          <p:nvPr/>
        </p:nvSpPr>
        <p:spPr>
          <a:xfrm>
            <a:off x="3105631"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7C41E794-95FF-C61C-998D-120D51092B40}"/>
              </a:ext>
            </a:extLst>
          </p:cNvPr>
          <p:cNvSpPr/>
          <p:nvPr/>
        </p:nvSpPr>
        <p:spPr>
          <a:xfrm>
            <a:off x="4128157" y="5937153"/>
            <a:ext cx="65314" cy="4571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074" name="Picture 2" descr="Syncfusion List View">
            <a:extLst>
              <a:ext uri="{FF2B5EF4-FFF2-40B4-BE49-F238E27FC236}">
                <a16:creationId xmlns:a16="http://schemas.microsoft.com/office/drawing/2014/main" id="{B8CD1F96-2723-FAC8-0045-A9310FDB6036}"/>
              </a:ext>
            </a:extLst>
          </p:cNvPr>
          <p:cNvPicPr>
            <a:picLocks noGrp="1" noChangeAspect="1" noChangeArrowheads="1"/>
          </p:cNvPicPr>
          <p:nvPr>
            <p:ph type="pic" sz="quarter" idx="13"/>
          </p:nvPr>
        </p:nvPicPr>
        <p:blipFill rotWithShape="1">
          <a:blip r:embed="rId10">
            <a:extLst>
              <a:ext uri="{28A0092B-C50C-407E-A947-70E740481C1C}">
                <a14:useLocalDpi xmlns:a14="http://schemas.microsoft.com/office/drawing/2010/main" val="0"/>
              </a:ext>
            </a:extLst>
          </a:blip>
          <a:srcRect l="6246" t="7601" r="8504" b="5279"/>
          <a:stretch/>
        </p:blipFill>
        <p:spPr bwMode="auto">
          <a:xfrm>
            <a:off x="6142115" y="773507"/>
            <a:ext cx="5984571" cy="520936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NET, Xamarin, JavaScript, Angular UI components | Syncfusion">
            <a:extLst>
              <a:ext uri="{FF2B5EF4-FFF2-40B4-BE49-F238E27FC236}">
                <a16:creationId xmlns:a16="http://schemas.microsoft.com/office/drawing/2014/main" id="{E65D845E-29A9-B91E-85BE-3132A25B1E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9455" y="5960012"/>
            <a:ext cx="2564363" cy="988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lobe ">
            <a:extLst>
              <a:ext uri="{FF2B5EF4-FFF2-40B4-BE49-F238E27FC236}">
                <a16:creationId xmlns:a16="http://schemas.microsoft.com/office/drawing/2014/main" id="{5C2445A8-8BFF-789C-603F-3D26F34C28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V="1">
            <a:off x="382044" y="4487093"/>
            <a:ext cx="151411" cy="1514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onitor ">
            <a:extLst>
              <a:ext uri="{FF2B5EF4-FFF2-40B4-BE49-F238E27FC236}">
                <a16:creationId xmlns:a16="http://schemas.microsoft.com/office/drawing/2014/main" id="{A487CA66-C872-4EF6-3AAE-607370BCC2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263" y="5242668"/>
            <a:ext cx="155938" cy="1559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obile phone ">
            <a:extLst>
              <a:ext uri="{FF2B5EF4-FFF2-40B4-BE49-F238E27FC236}">
                <a16:creationId xmlns:a16="http://schemas.microsoft.com/office/drawing/2014/main" id="{78ED6CCA-FDE2-3E06-A8D0-25DFC6ECE5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V="1">
            <a:off x="360010" y="5885084"/>
            <a:ext cx="195478" cy="19547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F590C4E2-8ACC-6F30-6379-441B9B9AEF84}"/>
              </a:ext>
            </a:extLst>
          </p:cNvPr>
          <p:cNvCxnSpPr>
            <a:cxnSpLocks/>
          </p:cNvCxnSpPr>
          <p:nvPr/>
        </p:nvCxnSpPr>
        <p:spPr>
          <a:xfrm>
            <a:off x="638297" y="4424661"/>
            <a:ext cx="0" cy="268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61809D-91D9-29A4-A179-DE27AB60994A}"/>
              </a:ext>
            </a:extLst>
          </p:cNvPr>
          <p:cNvCxnSpPr>
            <a:cxnSpLocks/>
          </p:cNvCxnSpPr>
          <p:nvPr/>
        </p:nvCxnSpPr>
        <p:spPr>
          <a:xfrm>
            <a:off x="608031" y="5193292"/>
            <a:ext cx="0" cy="268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C38C0F-2664-DD54-8F2B-2C52AD56E018}"/>
              </a:ext>
            </a:extLst>
          </p:cNvPr>
          <p:cNvCxnSpPr>
            <a:cxnSpLocks/>
          </p:cNvCxnSpPr>
          <p:nvPr/>
        </p:nvCxnSpPr>
        <p:spPr>
          <a:xfrm>
            <a:off x="625868" y="5848553"/>
            <a:ext cx="0" cy="2686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72318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{A8E44CBF-7C01-4370-B8F4-E1D3524473BC}tf11158769_win32</Template>
  <TotalTime>292</TotalTime>
  <Words>316</Words>
  <Application>Microsoft Office PowerPoint</Application>
  <PresentationFormat>Widescreen</PresentationFormat>
  <Paragraphs>42</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 Display</vt:lpstr>
      <vt:lpstr>Arial</vt:lpstr>
      <vt:lpstr>Avenir Next LT Pro</vt:lpstr>
      <vt:lpstr>Calibri</vt:lpstr>
      <vt:lpstr>Goudy Old Style</vt:lpstr>
      <vt:lpstr>Open Sans</vt:lpstr>
      <vt:lpstr>Wingdings</vt:lpstr>
      <vt:lpstr>FrostyVTI</vt:lpstr>
      <vt:lpstr>Most Popular Components </vt:lpstr>
      <vt:lpstr>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Syam Prakash Jayaprakash</dc:creator>
  <cp:lastModifiedBy>Syam Prakash Jayaprakash</cp:lastModifiedBy>
  <cp:revision>1</cp:revision>
  <dcterms:created xsi:type="dcterms:W3CDTF">2024-03-25T09:33:58Z</dcterms:created>
  <dcterms:modified xsi:type="dcterms:W3CDTF">2024-03-26T06:48:00Z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