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99CB-5C43-4805-4211-6BD4AF38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/>
              <a:t>Premiers </a:t>
            </a:r>
            <a:r>
              <a:rPr lang="fr-FR" dirty="0"/>
              <a:t>pas sur le langage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6D08CF-54EA-FD9D-25D7-D0389361D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err="1"/>
              <a:t>OpenClassrooms</a:t>
            </a:r>
            <a:r>
              <a:rPr lang="fr-FR" dirty="0"/>
              <a:t> – Projet 2</a:t>
            </a:r>
          </a:p>
        </p:txBody>
      </p:sp>
    </p:spTree>
    <p:extLst>
      <p:ext uri="{BB962C8B-B14F-4D97-AF65-F5344CB8AC3E}">
        <p14:creationId xmlns:p14="http://schemas.microsoft.com/office/powerpoint/2010/main" val="39570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57C37-5674-C5C4-3853-2D1C01E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0C72A-30C6-C36B-966E-A3CF4A7E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2600" b="1" dirty="0"/>
          </a:p>
          <a:p>
            <a:pPr marL="0" indent="0" algn="ctr">
              <a:buNone/>
            </a:pPr>
            <a:r>
              <a:rPr lang="fr-FR" b="1" dirty="0"/>
              <a:t>Scénario de stage au sein de l’agence web </a:t>
            </a:r>
            <a:r>
              <a:rPr lang="fr-FR" b="1" dirty="0" err="1"/>
              <a:t>Webonzaï</a:t>
            </a:r>
            <a:r>
              <a:rPr lang="fr-FR" b="1" dirty="0"/>
              <a:t> consistant à mettre à jour une page internet en HTML et CSS en dupliquant les éléments HTML existants et en utilisant les classes CSS déjà codées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856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C5C80-BF4F-63E3-C624-D2AD08B4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 dirty="0" err="1"/>
              <a:t>éTAPES</a:t>
            </a:r>
            <a:r>
              <a:rPr lang="fr-FR" dirty="0"/>
              <a:t>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2A47C-0456-49C9-461C-B55C49C8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046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fr-FR" dirty="0"/>
              <a:t>Bien </a:t>
            </a:r>
            <a:r>
              <a:rPr lang="fr-FR" b="1" dirty="0"/>
              <a:t>comprendre la mission </a:t>
            </a:r>
            <a:r>
              <a:rPr lang="fr-FR" dirty="0"/>
              <a:t>et la </a:t>
            </a:r>
            <a:r>
              <a:rPr lang="fr-FR" b="1" dirty="0"/>
              <a:t>découper en tâches</a:t>
            </a:r>
          </a:p>
          <a:p>
            <a:pPr marL="457200" indent="-457200">
              <a:buAutoNum type="arabicPeriod"/>
            </a:pPr>
            <a:r>
              <a:rPr lang="fr-FR" b="1" dirty="0"/>
              <a:t>Télécharger les ressources </a:t>
            </a:r>
            <a:r>
              <a:rPr lang="fr-FR" dirty="0"/>
              <a:t>nécessaires au projet</a:t>
            </a:r>
          </a:p>
          <a:p>
            <a:pPr marL="457200" indent="-457200">
              <a:buAutoNum type="arabicPeriod"/>
            </a:pPr>
            <a:r>
              <a:rPr lang="fr-FR" b="1" dirty="0"/>
              <a:t>Etudier et comprendre le code </a:t>
            </a:r>
            <a:r>
              <a:rPr lang="fr-FR" dirty="0"/>
              <a:t>déjà réalisé</a:t>
            </a:r>
          </a:p>
          <a:p>
            <a:pPr marL="457200" indent="-457200">
              <a:buAutoNum type="arabicPeriod"/>
            </a:pPr>
            <a:r>
              <a:rPr lang="fr-FR" b="1" dirty="0"/>
              <a:t>Etudier la maquette </a:t>
            </a:r>
            <a:r>
              <a:rPr lang="fr-FR" b="1" dirty="0" err="1"/>
              <a:t>Figma</a:t>
            </a:r>
            <a:r>
              <a:rPr lang="fr-FR" b="1" dirty="0"/>
              <a:t> </a:t>
            </a:r>
            <a:r>
              <a:rPr lang="fr-FR" dirty="0"/>
              <a:t>fournie pour bien comprendre le travail attendu</a:t>
            </a:r>
          </a:p>
          <a:p>
            <a:pPr marL="457200" indent="-457200">
              <a:buAutoNum type="arabicPeriod"/>
            </a:pPr>
            <a:r>
              <a:rPr lang="fr-FR" b="1" dirty="0"/>
              <a:t>Intégrer les éléments un par un </a:t>
            </a:r>
            <a:r>
              <a:rPr lang="fr-FR" dirty="0"/>
              <a:t>en testant leur fonctionnement entre chaque</a:t>
            </a:r>
          </a:p>
          <a:p>
            <a:pPr marL="457200" indent="-457200">
              <a:buAutoNum type="arabicPeriod"/>
            </a:pPr>
            <a:r>
              <a:rPr lang="fr-FR" b="1" dirty="0"/>
              <a:t>Contrôler l’intégralité </a:t>
            </a:r>
            <a:r>
              <a:rPr lang="fr-FR" dirty="0"/>
              <a:t>une fois toutes les tâches réalisées</a:t>
            </a:r>
          </a:p>
        </p:txBody>
      </p:sp>
    </p:spTree>
    <p:extLst>
      <p:ext uri="{BB962C8B-B14F-4D97-AF65-F5344CB8AC3E}">
        <p14:creationId xmlns:p14="http://schemas.microsoft.com/office/powerpoint/2010/main" val="29963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A499C-36E7-589F-AE32-3AE601A6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étapes les plus compliquées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B1713-3446-EC0E-7CF2-AA8BCC57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Utilisation de FIGMA : outil que j’ai très peu utilisé jusqu’à maintenant (manque de pratique). Cours OC sur FIGMA en cours.</a:t>
            </a:r>
          </a:p>
        </p:txBody>
      </p:sp>
    </p:spTree>
    <p:extLst>
      <p:ext uri="{BB962C8B-B14F-4D97-AF65-F5344CB8AC3E}">
        <p14:creationId xmlns:p14="http://schemas.microsoft.com/office/powerpoint/2010/main" val="25510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EA003-5224-2E0C-812B-1771DF6F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étapes que j’ai le plus apprécié et qui m’ont paru faciles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C2CCC-F14A-6220-BD3A-EE271475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Préparer le projet en le découpant en tâches </a:t>
            </a:r>
          </a:p>
          <a:p>
            <a:r>
              <a:rPr lang="fr-FR" dirty="0"/>
              <a:t>Intégrer les différents éléments attendus</a:t>
            </a:r>
          </a:p>
          <a:p>
            <a:r>
              <a:rPr lang="fr-FR" dirty="0"/>
              <a:t>Vérifier le fonctionnement et la conformité des éléments intégrés</a:t>
            </a:r>
          </a:p>
        </p:txBody>
      </p:sp>
    </p:spTree>
    <p:extLst>
      <p:ext uri="{BB962C8B-B14F-4D97-AF65-F5344CB8AC3E}">
        <p14:creationId xmlns:p14="http://schemas.microsoft.com/office/powerpoint/2010/main" val="6685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3C638-F620-844A-3E4F-1F16E88B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questions sur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F8C0A-AA7F-5A55-1ED7-F5DCDB4B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Aucune question particulière sur ce projet</a:t>
            </a:r>
          </a:p>
        </p:txBody>
      </p:sp>
    </p:spTree>
    <p:extLst>
      <p:ext uri="{BB962C8B-B14F-4D97-AF65-F5344CB8AC3E}">
        <p14:creationId xmlns:p14="http://schemas.microsoft.com/office/powerpoint/2010/main" val="388840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181</Words>
  <Application>Microsoft Office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Premiers pas sur le langage html</vt:lpstr>
      <vt:lpstr>Contexte de la mission</vt:lpstr>
      <vt:lpstr>LES éTAPES DE LA MISSION</vt:lpstr>
      <vt:lpstr>Les étapes les plus compliquées</vt:lpstr>
      <vt:lpstr>Les étapes que j’ai le plus apprécié et qui m’ont paru faciles</vt:lpstr>
      <vt:lpstr>Les questions sur ce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Démarrez votre formation d’intégrateur web</dc:title>
  <dc:creator>Jonas Szigeti</dc:creator>
  <cp:lastModifiedBy>Jonas Szigeti</cp:lastModifiedBy>
  <cp:revision>5</cp:revision>
  <dcterms:created xsi:type="dcterms:W3CDTF">2023-10-26T11:59:36Z</dcterms:created>
  <dcterms:modified xsi:type="dcterms:W3CDTF">2023-11-08T16:15:05Z</dcterms:modified>
</cp:coreProperties>
</file>