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8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92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7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6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5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7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0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4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4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F3BACC-17E8-495F-9FF0-2DB80E00A6D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8BE496-F5C0-45E3-AA2A-E55DA1B1F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0DBA-8FBE-41CD-A65A-325ACB20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375" y="2108693"/>
            <a:ext cx="4987771" cy="13203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SCP</a:t>
            </a:r>
            <a:r>
              <a:rPr lang="zh-TW" altLang="en-US" dirty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oundation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7C4545-5C55-4B94-AFDB-811CACDB6DA6}"/>
              </a:ext>
            </a:extLst>
          </p:cNvPr>
          <p:cNvSpPr txBox="1"/>
          <p:nvPr/>
        </p:nvSpPr>
        <p:spPr>
          <a:xfrm>
            <a:off x="7620269" y="4965127"/>
            <a:ext cx="44565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資工二  </a:t>
            </a:r>
            <a:r>
              <a:rPr lang="en-US" altLang="zh-TW" sz="2500" dirty="0"/>
              <a:t>106590002</a:t>
            </a:r>
            <a:r>
              <a:rPr lang="zh-TW" altLang="en-US" sz="2500" dirty="0"/>
              <a:t>  黃宥勛</a:t>
            </a:r>
            <a:endParaRPr lang="en-US" altLang="zh-TW" sz="2500" dirty="0"/>
          </a:p>
          <a:p>
            <a:r>
              <a:rPr lang="zh-TW" altLang="en-US" sz="2500" dirty="0"/>
              <a:t>資工二  </a:t>
            </a:r>
            <a:r>
              <a:rPr lang="en-US" altLang="zh-TW" sz="2500" dirty="0"/>
              <a:t>106590037</a:t>
            </a:r>
            <a:r>
              <a:rPr lang="zh-TW" altLang="en-US" sz="2500" dirty="0"/>
              <a:t>   </a:t>
            </a:r>
            <a:r>
              <a:rPr lang="zh-TW" altLang="en-US" sz="2500" dirty="0" smtClean="0"/>
              <a:t>劉聰池</a:t>
            </a:r>
            <a:endParaRPr lang="en-US" altLang="zh-TW" sz="2500" dirty="0"/>
          </a:p>
          <a:p>
            <a:r>
              <a:rPr lang="zh-TW" altLang="en-US" sz="2500" dirty="0"/>
              <a:t>資工二  </a:t>
            </a:r>
            <a:r>
              <a:rPr lang="en-US" altLang="zh-TW" sz="2500" dirty="0"/>
              <a:t>106590043</a:t>
            </a:r>
            <a:r>
              <a:rPr lang="zh-TW" altLang="en-US" sz="2500" dirty="0"/>
              <a:t>  </a:t>
            </a:r>
            <a:r>
              <a:rPr lang="zh-TW" altLang="en-US" sz="2500" dirty="0" smtClean="0"/>
              <a:t>高宗佑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674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0DBA-8FBE-41CD-A65A-325ACB20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001" y="1228436"/>
            <a:ext cx="2693162" cy="1320307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設計</a:t>
            </a:r>
            <a:r>
              <a:rPr lang="zh-TW" altLang="en-US" dirty="0" smtClean="0"/>
              <a:t>稿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5" y="0"/>
            <a:ext cx="3511296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81" y="0"/>
            <a:ext cx="3699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0DBA-8FBE-41CD-A65A-325ACB20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47" y="480290"/>
            <a:ext cx="4774726" cy="104063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程式所用技術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99346" y="3091104"/>
            <a:ext cx="7355896" cy="23491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網頁的</a:t>
            </a:r>
            <a:r>
              <a:rPr lang="en-US" altLang="zh-TW" dirty="0" smtClean="0"/>
              <a:t>scrollbar</a:t>
            </a:r>
            <a:r>
              <a:rPr lang="zh-TW" altLang="en-US" dirty="0" smtClean="0"/>
              <a:t>滑動指定範圍，會將網頁定位在某個元素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首頁的標題列會跟著滾輪移動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圖片自動切換顯示，當鼠標在圖片裡面會暫停切換圖片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文字</a:t>
            </a:r>
            <a:r>
              <a:rPr lang="zh-TW" altLang="en-US" dirty="0"/>
              <a:t>淡入</a:t>
            </a:r>
          </a:p>
        </p:txBody>
      </p:sp>
    </p:spTree>
    <p:extLst>
      <p:ext uri="{BB962C8B-B14F-4D97-AF65-F5344CB8AC3E}">
        <p14:creationId xmlns:p14="http://schemas.microsoft.com/office/powerpoint/2010/main" val="39544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0DBA-8FBE-41CD-A65A-325ACB20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98" y="519590"/>
            <a:ext cx="5323643" cy="1320307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組員分工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7C4545-5C55-4B94-AFDB-811CACDB6DA6}"/>
              </a:ext>
            </a:extLst>
          </p:cNvPr>
          <p:cNvSpPr txBox="1"/>
          <p:nvPr/>
        </p:nvSpPr>
        <p:spPr>
          <a:xfrm>
            <a:off x="3777941" y="3154801"/>
            <a:ext cx="43500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/>
              <a:t>黃</a:t>
            </a:r>
            <a:r>
              <a:rPr lang="zh-TW" altLang="en-US" sz="2500" dirty="0"/>
              <a:t>宥</a:t>
            </a:r>
            <a:r>
              <a:rPr lang="zh-TW" altLang="en-US" sz="2500" dirty="0" smtClean="0"/>
              <a:t>勛：程式撰寫，設計版面</a:t>
            </a:r>
            <a:endParaRPr lang="en-US" altLang="zh-TW" sz="2500" dirty="0"/>
          </a:p>
          <a:p>
            <a:r>
              <a:rPr lang="zh-TW" altLang="en-US" sz="2500" dirty="0" smtClean="0"/>
              <a:t>劉聰池：程式撰寫，撰寫報告</a:t>
            </a:r>
            <a:endParaRPr lang="en-US" altLang="zh-TW" sz="2500" dirty="0"/>
          </a:p>
          <a:p>
            <a:r>
              <a:rPr lang="zh-TW" altLang="en-US" sz="2500" dirty="0" smtClean="0"/>
              <a:t>高宗佑：程式撰寫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034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00DBA-8FBE-41CD-A65A-325ACB20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98" y="519590"/>
            <a:ext cx="5323643" cy="132030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Git flow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05" y="2115126"/>
            <a:ext cx="5200650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0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60</TotalTime>
  <Words>87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Corbel</vt:lpstr>
      <vt:lpstr>視差</vt:lpstr>
      <vt:lpstr>SCP Foundation</vt:lpstr>
      <vt:lpstr>設計稿</vt:lpstr>
      <vt:lpstr>程式所用技術</vt:lpstr>
      <vt:lpstr>組員分工</vt:lpstr>
      <vt:lpstr>Git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SCP基金會</dc:title>
  <dc:creator>140801</dc:creator>
  <cp:lastModifiedBy>Air Liu</cp:lastModifiedBy>
  <cp:revision>5</cp:revision>
  <dcterms:created xsi:type="dcterms:W3CDTF">2019-04-17T16:46:37Z</dcterms:created>
  <dcterms:modified xsi:type="dcterms:W3CDTF">2019-04-17T19:08:50Z</dcterms:modified>
</cp:coreProperties>
</file>