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73" r:id="rId6"/>
    <p:sldId id="267" r:id="rId7"/>
    <p:sldId id="266" r:id="rId8"/>
    <p:sldId id="274" r:id="rId9"/>
    <p:sldId id="269" r:id="rId10"/>
    <p:sldId id="272" r:id="rId11"/>
    <p:sldId id="270" r:id="rId12"/>
    <p:sldId id="275" r:id="rId13"/>
    <p:sldId id="271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9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1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94E0-0C9F-4B40-86ED-5D7A697DDF02}" type="datetimeFigureOut">
              <a:rPr lang="ko-KR" altLang="en-US" smtClean="0"/>
              <a:t>2018-09-23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F061-0961-4904-AF4C-847582FEA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2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809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 어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1.2 </a:t>
            </a:r>
            <a:r>
              <a:rPr lang="ko-KR" altLang="en-US" sz="2400" dirty="0" smtClean="0"/>
              <a:t>출력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129766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자바스크립트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72200" y="21955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35796" y="2348880"/>
            <a:ext cx="3492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5848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1.3 </a:t>
            </a:r>
            <a:r>
              <a:rPr lang="ko-KR" altLang="en-US" sz="2400" dirty="0" smtClean="0"/>
              <a:t>문자열 </a:t>
            </a:r>
            <a:r>
              <a:rPr lang="ko-KR" altLang="en-US" sz="2400" dirty="0" err="1" smtClean="0"/>
              <a:t>자료형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6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1.4 </a:t>
            </a:r>
            <a:r>
              <a:rPr lang="ko-KR" altLang="en-US" sz="2400" dirty="0" smtClean="0"/>
              <a:t>숫자 </a:t>
            </a:r>
            <a:r>
              <a:rPr lang="ko-KR" altLang="en-US" sz="2400" dirty="0" err="1" smtClean="0"/>
              <a:t>자료형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768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1.5 </a:t>
            </a:r>
            <a:r>
              <a:rPr lang="ko-KR" altLang="en-US" sz="2400" dirty="0" smtClean="0"/>
              <a:t>불 </a:t>
            </a:r>
            <a:r>
              <a:rPr lang="ko-KR" altLang="en-US" sz="2400" dirty="0" err="1" smtClean="0"/>
              <a:t>자료형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249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1.6 </a:t>
            </a:r>
            <a:r>
              <a:rPr lang="ko-KR" altLang="en-US" sz="2400" dirty="0" smtClean="0"/>
              <a:t>변수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999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1.7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검사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2930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1.8 </a:t>
            </a:r>
            <a:r>
              <a:rPr lang="en-US" altLang="ko-KR" sz="2400" dirty="0" err="1" smtClean="0"/>
              <a:t>undefind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자료형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013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1.9 </a:t>
            </a:r>
            <a:r>
              <a:rPr lang="ko-KR" altLang="en-US" sz="2400" dirty="0" smtClean="0"/>
              <a:t>숫자와 문자열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변환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5949280"/>
            <a:ext cx="316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https://www.w3schools.com/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7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1.10 </a:t>
            </a:r>
            <a:r>
              <a:rPr lang="ko-KR" altLang="en-US" sz="2400" dirty="0" smtClean="0"/>
              <a:t>연산자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292"/>
              </p:ext>
            </p:extLst>
          </p:nvPr>
        </p:nvGraphicFramePr>
        <p:xfrm>
          <a:off x="2195736" y="2204864"/>
          <a:ext cx="520824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3312368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 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== , 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</a:t>
                      </a:r>
                      <a:r>
                        <a:rPr lang="en-US" altLang="ko-KR" baseline="0" dirty="0" smtClean="0"/>
                        <a:t> , &gt;==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작고 같거나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 , &lt;==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크고 같거나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 , !===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아니거나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2.1 if </a:t>
            </a:r>
            <a:r>
              <a:rPr lang="ko-KR" altLang="en-US" sz="2400" dirty="0" err="1" smtClean="0"/>
              <a:t>조건문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567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2.2 else </a:t>
            </a:r>
            <a:r>
              <a:rPr lang="ko-KR" altLang="en-US" sz="2400" dirty="0" err="1" smtClean="0"/>
              <a:t>조건문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328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2.3 </a:t>
            </a:r>
            <a:r>
              <a:rPr lang="ko-KR" altLang="en-US" sz="2400" dirty="0" smtClean="0"/>
              <a:t>중</a:t>
            </a:r>
            <a:r>
              <a:rPr lang="ko-KR" altLang="en-US" sz="2400" dirty="0"/>
              <a:t>첩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조건문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7809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2.4 if else if </a:t>
            </a:r>
            <a:r>
              <a:rPr lang="ko-KR" altLang="en-US" sz="2400" dirty="0" err="1" smtClean="0"/>
              <a:t>조건문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569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2.5 switch </a:t>
            </a:r>
            <a:r>
              <a:rPr lang="ko-KR" altLang="en-US" sz="2400" dirty="0" err="1" smtClean="0"/>
              <a:t>조건문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0050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2.6 </a:t>
            </a:r>
            <a:r>
              <a:rPr lang="ko-KR" altLang="en-US" sz="2400" dirty="0" err="1" smtClean="0"/>
              <a:t>삼항</a:t>
            </a:r>
            <a:r>
              <a:rPr lang="ko-KR" altLang="en-US" sz="2400" dirty="0" smtClean="0"/>
              <a:t> 연산자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7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3.1 </a:t>
            </a:r>
            <a:r>
              <a:rPr lang="ko-KR" altLang="en-US" sz="2400" dirty="0"/>
              <a:t>반복문의 장점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700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3.2 </a:t>
            </a:r>
            <a:r>
              <a:rPr lang="ko-KR" altLang="en-US" sz="2400" dirty="0"/>
              <a:t>배열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3488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3.3 while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969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3.4 do while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7170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3.5 for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4371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3.6 for in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735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3.7 </a:t>
            </a:r>
            <a:r>
              <a:rPr lang="ko-KR" altLang="en-US" sz="2400" dirty="0"/>
              <a:t>중첩 </a:t>
            </a:r>
            <a:r>
              <a:rPr lang="ko-KR" altLang="en-US" sz="2400" dirty="0" err="1"/>
              <a:t>반복문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0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 어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HTML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CSS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JavaScript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275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HTML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m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060848"/>
            <a:ext cx="2715289" cy="31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35896" y="2442174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하이퍼텍스트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HyperText</a:t>
            </a:r>
            <a:r>
              <a:rPr lang="en-US" altLang="ko-KR" dirty="0"/>
              <a:t> Markup </a:t>
            </a:r>
            <a:r>
              <a:rPr lang="en-US" altLang="ko-KR" dirty="0" smtClean="0"/>
              <a:t>Language)</a:t>
            </a:r>
          </a:p>
          <a:p>
            <a:endParaRPr lang="en-US" altLang="ko-KR" dirty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페이지를 위한 지배적인 </a:t>
            </a:r>
            <a:r>
              <a:rPr lang="ko-KR" altLang="en-US" dirty="0" err="1"/>
              <a:t>마크업</a:t>
            </a:r>
            <a:r>
              <a:rPr lang="ko-KR" altLang="en-US" dirty="0"/>
              <a:t> 언어다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CSS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19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91880" y="2060848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마크업</a:t>
            </a:r>
            <a:r>
              <a:rPr lang="ko-KR" altLang="en-US" dirty="0"/>
              <a:t> 언어가 웹사이트의 몸체를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CSS</a:t>
            </a:r>
            <a:r>
              <a:rPr lang="ko-KR" altLang="en-US" dirty="0"/>
              <a:t>는 옷과 액세서리 같은 꾸미는 역할을 </a:t>
            </a:r>
            <a:r>
              <a:rPr lang="ko-KR" altLang="en-US" dirty="0" smtClean="0"/>
              <a:t>담당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91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1560" y="2204863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&lt;script type=“text/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”&gt;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… </a:t>
            </a:r>
            <a:r>
              <a:rPr lang="ko-KR" altLang="en-US" dirty="0" smtClean="0"/>
              <a:t>자바스크립트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0713" y="354369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웹브라우저</a:t>
            </a:r>
            <a:r>
              <a:rPr lang="ko-KR" altLang="en-US" sz="2400" b="1" dirty="0" smtClean="0"/>
              <a:t> 사용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427984" y="908720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8175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마크업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174" y="133323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(Markup Language)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74847" y="2204864"/>
            <a:ext cx="9012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Script1</a:t>
            </a:r>
          </a:p>
          <a:p>
            <a:pPr algn="ctr"/>
            <a:r>
              <a:rPr lang="en-US" altLang="ko-KR" dirty="0" smtClean="0"/>
              <a:t>Script2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 smtClean="0"/>
          </a:p>
          <a:p>
            <a:pPr algn="ctr"/>
            <a:r>
              <a:rPr lang="en-US" altLang="ko-KR" dirty="0" smtClean="0"/>
              <a:t>Script?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4293096"/>
            <a:ext cx="758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05009" y="5651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62817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060848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74" y="7455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언어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308" y="1268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bject-</a:t>
            </a:r>
            <a:r>
              <a:rPr lang="en-US" altLang="ko-KR" b="1" dirty="0" smtClean="0"/>
              <a:t>O</a:t>
            </a:r>
            <a:r>
              <a:rPr lang="en-US" altLang="ko-KR" dirty="0" smtClean="0"/>
              <a:t>riented 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rogramming)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3839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079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6327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38575" y="305966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7584" y="4293096"/>
            <a:ext cx="75801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05009" y="5651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8174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2060848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9512" y="980728"/>
            <a:ext cx="3528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1 </a:t>
            </a:r>
            <a:r>
              <a:rPr lang="ko-KR" altLang="en-US" dirty="0"/>
              <a:t>기본 문법</a:t>
            </a:r>
          </a:p>
          <a:p>
            <a:endParaRPr lang="ko-KR" altLang="en-US" dirty="0"/>
          </a:p>
          <a:p>
            <a:r>
              <a:rPr lang="en-US" altLang="ko-KR" dirty="0"/>
              <a:t>1.1 </a:t>
            </a:r>
            <a:r>
              <a:rPr lang="ko-KR" altLang="en-US" dirty="0"/>
              <a:t>기본 용어 </a:t>
            </a:r>
          </a:p>
          <a:p>
            <a:r>
              <a:rPr lang="en-US" altLang="ko-KR" dirty="0"/>
              <a:t>1.2 </a:t>
            </a:r>
            <a:r>
              <a:rPr lang="ko-KR" altLang="en-US" dirty="0"/>
              <a:t>출력 </a:t>
            </a:r>
          </a:p>
          <a:p>
            <a:r>
              <a:rPr lang="en-US" altLang="ko-KR" dirty="0"/>
              <a:t>1.3 </a:t>
            </a: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1.4 </a:t>
            </a:r>
            <a:r>
              <a:rPr lang="ko-KR" altLang="en-US" dirty="0"/>
              <a:t>숫자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1.5 </a:t>
            </a: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1.6 </a:t>
            </a:r>
            <a:r>
              <a:rPr lang="ko-KR" altLang="en-US" dirty="0"/>
              <a:t>변수 </a:t>
            </a:r>
          </a:p>
          <a:p>
            <a:r>
              <a:rPr lang="en-US" altLang="ko-KR" dirty="0" smtClean="0"/>
              <a:t>1.7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검사 </a:t>
            </a:r>
          </a:p>
          <a:p>
            <a:r>
              <a:rPr lang="en-US" altLang="ko-KR" dirty="0" smtClean="0"/>
              <a:t>1.8 </a:t>
            </a:r>
            <a:r>
              <a:rPr lang="en-US" altLang="ko-KR" dirty="0"/>
              <a:t>undefined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1.9 </a:t>
            </a: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변환 </a:t>
            </a:r>
          </a:p>
          <a:p>
            <a:r>
              <a:rPr lang="en-US" altLang="ko-KR" dirty="0"/>
              <a:t>1.10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48064" y="976660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2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2.1 if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2.2 else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2.3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2.4 if else if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2.5 switch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2.6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66320" y="3789040"/>
            <a:ext cx="2646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CHAPTER 3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3.1 </a:t>
            </a:r>
            <a:r>
              <a:rPr lang="ko-KR" altLang="en-US" dirty="0"/>
              <a:t>반복문의 장점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배열</a:t>
            </a:r>
          </a:p>
          <a:p>
            <a:r>
              <a:rPr lang="en-US" altLang="ko-KR" dirty="0"/>
              <a:t>3.3 while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3.4 do while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3.5 for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3.6 for in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3.7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427984" y="836712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1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JavaScript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0" y="615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1.1 </a:t>
            </a:r>
            <a:r>
              <a:rPr lang="ko-KR" altLang="en-US" sz="2400" dirty="0" smtClean="0"/>
              <a:t>기본 용어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12976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&lt;script type=“text/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”&gt;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… </a:t>
            </a:r>
            <a:r>
              <a:rPr lang="ko-KR" altLang="en-US" dirty="0" smtClean="0"/>
              <a:t>자바스크립트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&lt;/script&gt;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8" y="1556792"/>
            <a:ext cx="8496944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자바스트립트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21955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 선언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283968" y="23488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6136" y="489975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 종료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5085184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35323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 문</a:t>
            </a:r>
            <a:r>
              <a:rPr lang="ko-KR" altLang="en-US" dirty="0"/>
              <a:t>법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63888" y="368567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311</Words>
  <Application>Microsoft Office PowerPoint</Application>
  <PresentationFormat>화면 슬라이드 쇼(4:3)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jtehill</dc:creator>
  <cp:lastModifiedBy>Windows 사용자</cp:lastModifiedBy>
  <cp:revision>33</cp:revision>
  <dcterms:created xsi:type="dcterms:W3CDTF">2018-09-04T01:04:59Z</dcterms:created>
  <dcterms:modified xsi:type="dcterms:W3CDTF">2018-09-23T06:55:11Z</dcterms:modified>
</cp:coreProperties>
</file>