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A557-AFC9-420B-BCCC-18085E3F04B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2069-4B72-4185-8127-92ECE434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A557-AFC9-420B-BCCC-18085E3F04B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2069-4B72-4185-8127-92ECE434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99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A557-AFC9-420B-BCCC-18085E3F04B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2069-4B72-4185-8127-92ECE434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A557-AFC9-420B-BCCC-18085E3F04B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2069-4B72-4185-8127-92ECE434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31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A557-AFC9-420B-BCCC-18085E3F04B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2069-4B72-4185-8127-92ECE434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5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A557-AFC9-420B-BCCC-18085E3F04B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2069-4B72-4185-8127-92ECE434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30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A557-AFC9-420B-BCCC-18085E3F04B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2069-4B72-4185-8127-92ECE434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90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A557-AFC9-420B-BCCC-18085E3F04B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2069-4B72-4185-8127-92ECE434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38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A557-AFC9-420B-BCCC-18085E3F04B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2069-4B72-4185-8127-92ECE434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09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A557-AFC9-420B-BCCC-18085E3F04B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2069-4B72-4185-8127-92ECE434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05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A557-AFC9-420B-BCCC-18085E3F04B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2069-4B72-4185-8127-92ECE434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08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EA557-AFC9-420B-BCCC-18085E3F04B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62069-4B72-4185-8127-92ECE434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82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8884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</a:t>
            </a:r>
            <a:endParaRPr lang="ko-KR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9269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자바스크립트</a:t>
            </a:r>
            <a:endParaRPr lang="ko-KR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4290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</a:t>
            </a:r>
            <a:endParaRPr lang="ko-KR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79715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제어문</a:t>
            </a:r>
            <a:endParaRPr lang="ko-KR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47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2213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  <a:endParaRPr lang="ko-KR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49931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객체지향</a:t>
            </a:r>
            <a:endParaRPr lang="ko-KR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357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JavaScript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174" y="74554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객체지향 언어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308" y="126876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(</a:t>
            </a:r>
            <a:r>
              <a:rPr lang="en-US" altLang="ko-KR" b="1" dirty="0" smtClean="0"/>
              <a:t>O</a:t>
            </a:r>
            <a:r>
              <a:rPr lang="en-US" altLang="ko-KR" dirty="0" smtClean="0"/>
              <a:t>bject-</a:t>
            </a:r>
            <a:r>
              <a:rPr lang="en-US" altLang="ko-KR" b="1" dirty="0" smtClean="0"/>
              <a:t>O</a:t>
            </a:r>
            <a:r>
              <a:rPr lang="en-US" altLang="ko-KR" dirty="0" smtClean="0"/>
              <a:t>riented </a:t>
            </a:r>
            <a:r>
              <a:rPr lang="en-US" altLang="ko-KR" b="1" dirty="0" smtClean="0"/>
              <a:t>P</a:t>
            </a:r>
            <a:r>
              <a:rPr lang="en-US" altLang="ko-KR" dirty="0" smtClean="0"/>
              <a:t>rogramming)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13839" y="3059668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Object1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74079" y="3059668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Object2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306327" y="3059668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Object3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538575" y="3059668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Object4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27584" y="4293096"/>
            <a:ext cx="758013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</a:t>
            </a:r>
            <a:r>
              <a:rPr lang="ko-KR" altLang="en-US" dirty="0"/>
              <a:t>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305009" y="565195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출력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628174" y="501317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23528" y="2060848"/>
            <a:ext cx="8496944" cy="4320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86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JavaScript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174" y="74554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객체지향 언어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308" y="126876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(</a:t>
            </a:r>
            <a:r>
              <a:rPr lang="en-US" altLang="ko-KR" b="1" dirty="0" smtClean="0"/>
              <a:t>O</a:t>
            </a:r>
            <a:r>
              <a:rPr lang="en-US" altLang="ko-KR" dirty="0" smtClean="0"/>
              <a:t>bject-</a:t>
            </a:r>
            <a:r>
              <a:rPr lang="en-US" altLang="ko-KR" b="1" dirty="0" smtClean="0"/>
              <a:t>O</a:t>
            </a:r>
            <a:r>
              <a:rPr lang="en-US" altLang="ko-KR" dirty="0" smtClean="0"/>
              <a:t>riented </a:t>
            </a:r>
            <a:r>
              <a:rPr lang="en-US" altLang="ko-KR" b="1" dirty="0" smtClean="0"/>
              <a:t>P</a:t>
            </a:r>
            <a:r>
              <a:rPr lang="en-US" altLang="ko-KR" dirty="0" smtClean="0"/>
              <a:t>rogramming)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13839" y="3059668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74079" y="3059668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306327" y="3059668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538575" y="3059668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27584" y="4293096"/>
            <a:ext cx="758013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</a:t>
            </a:r>
            <a:r>
              <a:rPr lang="ko-KR" altLang="en-US" dirty="0"/>
              <a:t>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305009" y="565195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출력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628174" y="501317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23528" y="2060848"/>
            <a:ext cx="8496944" cy="4320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70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JavaScript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79512" y="980728"/>
            <a:ext cx="35283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CHAPTER </a:t>
            </a:r>
            <a:r>
              <a:rPr lang="en-US" altLang="ko-KR" dirty="0" smtClean="0"/>
              <a:t>4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 smtClean="0"/>
              <a:t>4.1 </a:t>
            </a:r>
            <a:r>
              <a:rPr lang="ko-KR" altLang="en-US" dirty="0" smtClean="0"/>
              <a:t>함수의 기본형식</a:t>
            </a:r>
            <a:endParaRPr lang="en-US" altLang="ko-KR" dirty="0" smtClean="0"/>
          </a:p>
          <a:p>
            <a:r>
              <a:rPr lang="en-US" altLang="ko-KR" dirty="0"/>
              <a:t>4</a:t>
            </a:r>
            <a:r>
              <a:rPr lang="en-US" altLang="ko-KR" dirty="0" smtClean="0"/>
              <a:t>.2 </a:t>
            </a:r>
            <a:r>
              <a:rPr lang="ko-KR" altLang="en-US" dirty="0" err="1" smtClean="0"/>
              <a:t>리턴함수</a:t>
            </a:r>
            <a:endParaRPr lang="en-US" altLang="ko-KR" dirty="0" smtClean="0"/>
          </a:p>
          <a:p>
            <a:r>
              <a:rPr lang="en-US" altLang="ko-KR" dirty="0" smtClean="0"/>
              <a:t>4.3 </a:t>
            </a:r>
            <a:r>
              <a:rPr lang="ko-KR" altLang="en-US" dirty="0" smtClean="0"/>
              <a:t>함수를 변수에 대입</a:t>
            </a:r>
            <a:endParaRPr lang="en-US" altLang="ko-KR" dirty="0" smtClean="0"/>
          </a:p>
          <a:p>
            <a:r>
              <a:rPr lang="en-US" altLang="ko-KR" dirty="0" smtClean="0"/>
              <a:t>4.4 </a:t>
            </a:r>
            <a:r>
              <a:rPr lang="ko-KR" altLang="en-US" dirty="0" smtClean="0"/>
              <a:t>함수를 함수의 인수로 전달</a:t>
            </a:r>
            <a:endParaRPr lang="ko-KR" altLang="en-US" dirty="0"/>
          </a:p>
          <a:p>
            <a:r>
              <a:rPr lang="en-US" altLang="ko-KR" dirty="0" smtClean="0"/>
              <a:t>4.5 Closure</a:t>
            </a:r>
          </a:p>
          <a:p>
            <a:r>
              <a:rPr lang="en-US" altLang="ko-KR" dirty="0" smtClean="0"/>
              <a:t>4.6 Closure</a:t>
            </a:r>
            <a:r>
              <a:rPr lang="ko-KR" altLang="en-US" dirty="0" smtClean="0"/>
              <a:t>를 이용한 타이머</a:t>
            </a:r>
            <a:endParaRPr lang="en-US" altLang="ko-KR" dirty="0" smtClean="0"/>
          </a:p>
          <a:p>
            <a:r>
              <a:rPr lang="en-US" altLang="ko-KR" dirty="0" smtClean="0"/>
              <a:t>4.7 </a:t>
            </a:r>
            <a:r>
              <a:rPr lang="ko-KR" altLang="en-US" dirty="0" err="1" smtClean="0"/>
              <a:t>인코딩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166320" y="1700808"/>
            <a:ext cx="26642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CHAPTER </a:t>
            </a:r>
            <a:r>
              <a:rPr lang="en-US" altLang="ko-KR" dirty="0" smtClean="0"/>
              <a:t>5 </a:t>
            </a:r>
            <a:r>
              <a:rPr lang="ko-KR" altLang="en-US" dirty="0" smtClean="0"/>
              <a:t>객체</a:t>
            </a:r>
            <a:endParaRPr lang="ko-KR" altLang="en-US" dirty="0"/>
          </a:p>
          <a:p>
            <a:r>
              <a:rPr lang="en-US" altLang="ko-KR" dirty="0" smtClean="0"/>
              <a:t>5.1 </a:t>
            </a:r>
            <a:r>
              <a:rPr lang="ko-KR" altLang="en-US" dirty="0" smtClean="0"/>
              <a:t>객체의 개념</a:t>
            </a:r>
            <a:endParaRPr lang="ko-KR" altLang="en-US" dirty="0"/>
          </a:p>
          <a:p>
            <a:r>
              <a:rPr lang="en-US" altLang="ko-KR" dirty="0" smtClean="0"/>
              <a:t>5.2 </a:t>
            </a:r>
            <a:r>
              <a:rPr lang="ko-KR" altLang="en-US" dirty="0" smtClean="0"/>
              <a:t>추후 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에서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166320" y="3789040"/>
            <a:ext cx="3582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CHAPTER </a:t>
            </a:r>
            <a:r>
              <a:rPr lang="en-US" altLang="ko-KR" dirty="0" smtClean="0"/>
              <a:t>6 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 smtClean="0"/>
              <a:t>6.1 </a:t>
            </a:r>
            <a:r>
              <a:rPr lang="ko-KR" altLang="en-US" dirty="0" smtClean="0"/>
              <a:t>이벤트의 개념</a:t>
            </a:r>
            <a:endParaRPr lang="ko-KR" altLang="en-US" dirty="0"/>
          </a:p>
          <a:p>
            <a:r>
              <a:rPr lang="en-US" altLang="ko-KR" dirty="0" smtClean="0"/>
              <a:t>6.2 </a:t>
            </a:r>
            <a:r>
              <a:rPr lang="ko-KR" altLang="en-US" dirty="0" smtClean="0"/>
              <a:t>이벤트호출과 함수와의 관계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427984" y="836712"/>
            <a:ext cx="0" cy="576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7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JavaScript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6157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658888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2800" b="1" dirty="0"/>
          </a:p>
          <a:p>
            <a:r>
              <a:rPr lang="en-US" altLang="ko-KR" sz="2800" b="1" dirty="0" smtClean="0"/>
              <a:t>4.1 </a:t>
            </a:r>
            <a:r>
              <a:rPr lang="ko-KR" altLang="en-US" sz="2800" b="1" dirty="0" smtClean="0"/>
              <a:t>함수의 기본형식</a:t>
            </a:r>
            <a:endParaRPr lang="en-US" altLang="ko-KR" sz="2800" b="1" dirty="0" smtClean="0"/>
          </a:p>
          <a:p>
            <a:endParaRPr lang="en-US" altLang="ko-KR" sz="2800" b="1" dirty="0" smtClean="0"/>
          </a:p>
          <a:p>
            <a:r>
              <a:rPr lang="en-US" altLang="ko-KR" sz="2800" b="1" dirty="0" smtClean="0"/>
              <a:t>4</a:t>
            </a:r>
            <a:r>
              <a:rPr lang="en-US" altLang="ko-KR" sz="2800" b="1" dirty="0" smtClean="0"/>
              <a:t>.2 </a:t>
            </a:r>
            <a:r>
              <a:rPr lang="ko-KR" altLang="en-US" sz="2800" b="1" dirty="0" err="1" smtClean="0"/>
              <a:t>리턴함수</a:t>
            </a:r>
            <a:endParaRPr lang="en-US" altLang="ko-KR" sz="2800" b="1" dirty="0" smtClean="0"/>
          </a:p>
          <a:p>
            <a:endParaRPr lang="en-US" altLang="ko-KR" sz="2800" b="1" dirty="0" smtClean="0"/>
          </a:p>
          <a:p>
            <a:r>
              <a:rPr lang="en-US" altLang="ko-KR" sz="2800" b="1" dirty="0" smtClean="0"/>
              <a:t>4.3 </a:t>
            </a:r>
            <a:r>
              <a:rPr lang="ko-KR" altLang="en-US" sz="2800" b="1" dirty="0" smtClean="0"/>
              <a:t>함수를 변수에 대입</a:t>
            </a:r>
            <a:endParaRPr lang="en-US" altLang="ko-KR" sz="2800" b="1" dirty="0" smtClean="0"/>
          </a:p>
          <a:p>
            <a:endParaRPr lang="en-US" altLang="ko-KR" sz="2800" b="1" dirty="0" smtClean="0"/>
          </a:p>
          <a:p>
            <a:r>
              <a:rPr lang="en-US" altLang="ko-KR" sz="2800" b="1" dirty="0" smtClean="0"/>
              <a:t>4.4 </a:t>
            </a:r>
            <a:r>
              <a:rPr lang="ko-KR" altLang="en-US" sz="2800" b="1" dirty="0" smtClean="0"/>
              <a:t>함수를 함수의 인수로 전달</a:t>
            </a:r>
            <a:endParaRPr lang="en-US" altLang="ko-KR" sz="2800" b="1" dirty="0" smtClean="0"/>
          </a:p>
          <a:p>
            <a:endParaRPr lang="ko-KR" altLang="en-US" sz="2800" b="1" dirty="0"/>
          </a:p>
          <a:p>
            <a:r>
              <a:rPr lang="en-US" altLang="ko-KR" sz="2800" b="1" dirty="0" smtClean="0"/>
              <a:t>4.5 Closure</a:t>
            </a:r>
          </a:p>
          <a:p>
            <a:endParaRPr lang="en-US" altLang="ko-KR" sz="2800" b="1" dirty="0" smtClean="0"/>
          </a:p>
          <a:p>
            <a:r>
              <a:rPr lang="en-US" altLang="ko-KR" sz="2800" b="1" dirty="0" smtClean="0"/>
              <a:t>4.6 Closure</a:t>
            </a:r>
            <a:r>
              <a:rPr lang="ko-KR" altLang="en-US" sz="2800" b="1" dirty="0" smtClean="0"/>
              <a:t>를 이용한 타이머</a:t>
            </a:r>
            <a:endParaRPr lang="en-US" altLang="ko-KR" sz="2800" b="1" dirty="0" smtClean="0"/>
          </a:p>
          <a:p>
            <a:endParaRPr lang="en-US" altLang="ko-KR" sz="2800" b="1" dirty="0" smtClean="0"/>
          </a:p>
          <a:p>
            <a:r>
              <a:rPr lang="en-US" altLang="ko-KR" sz="2800" b="1" dirty="0" smtClean="0"/>
              <a:t>4.7 </a:t>
            </a:r>
            <a:r>
              <a:rPr lang="ko-KR" altLang="en-US" sz="2800" b="1" dirty="0" err="1" smtClean="0"/>
              <a:t>인코딩</a:t>
            </a:r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93639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JavaScript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6157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628801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5.1 </a:t>
            </a:r>
            <a:r>
              <a:rPr lang="ko-KR" altLang="en-US" sz="2800" b="1" dirty="0" smtClean="0"/>
              <a:t>객체의 개념</a:t>
            </a:r>
            <a:endParaRPr lang="en-US" altLang="ko-KR" sz="2800" b="1" dirty="0" smtClean="0"/>
          </a:p>
          <a:p>
            <a:endParaRPr lang="ko-KR" altLang="en-US" sz="2800" b="1" dirty="0" smtClean="0"/>
          </a:p>
          <a:p>
            <a:r>
              <a:rPr lang="en-US" altLang="ko-KR" sz="2800" b="1" dirty="0" smtClean="0"/>
              <a:t>5.2 </a:t>
            </a:r>
            <a:r>
              <a:rPr lang="ko-KR" altLang="en-US" sz="2800" b="1" dirty="0" smtClean="0"/>
              <a:t>추후 </a:t>
            </a:r>
            <a:r>
              <a:rPr lang="en-US" altLang="ko-KR" sz="2800" b="1" dirty="0" err="1" smtClean="0"/>
              <a:t>jquery</a:t>
            </a:r>
            <a:r>
              <a:rPr lang="ko-KR" altLang="en-US" sz="2800" b="1" dirty="0" smtClean="0"/>
              <a:t>에서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7765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JavaScript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6157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888716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67544" y="1187460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이벤트의 종류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75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124</Words>
  <Application>Microsoft Office PowerPoint</Application>
  <PresentationFormat>화면 슬라이드 쇼(4:3)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jtehill</dc:creator>
  <cp:lastModifiedBy>jtehill</cp:lastModifiedBy>
  <cp:revision>11</cp:revision>
  <dcterms:created xsi:type="dcterms:W3CDTF">2018-09-28T02:14:34Z</dcterms:created>
  <dcterms:modified xsi:type="dcterms:W3CDTF">2018-09-28T02:50:41Z</dcterms:modified>
</cp:coreProperties>
</file>