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A557-AFC9-420B-BCCC-18085E3F04B4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2069-4B72-4185-8127-92ECE434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9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A557-AFC9-420B-BCCC-18085E3F04B4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2069-4B72-4185-8127-92ECE434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99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A557-AFC9-420B-BCCC-18085E3F04B4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2069-4B72-4185-8127-92ECE434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8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A557-AFC9-420B-BCCC-18085E3F04B4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2069-4B72-4185-8127-92ECE434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31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A557-AFC9-420B-BCCC-18085E3F04B4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2069-4B72-4185-8127-92ECE434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5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A557-AFC9-420B-BCCC-18085E3F04B4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2069-4B72-4185-8127-92ECE434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30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A557-AFC9-420B-BCCC-18085E3F04B4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2069-4B72-4185-8127-92ECE434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90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A557-AFC9-420B-BCCC-18085E3F04B4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2069-4B72-4185-8127-92ECE434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38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A557-AFC9-420B-BCCC-18085E3F04B4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2069-4B72-4185-8127-92ECE434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09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A557-AFC9-420B-BCCC-18085E3F04B4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2069-4B72-4185-8127-92ECE434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05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A557-AFC9-420B-BCCC-18085E3F04B4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2069-4B72-4185-8127-92ECE434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08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EA557-AFC9-420B-BCCC-18085E3F04B4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62069-4B72-4185-8127-92ECE434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82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8884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라이브러리 </a:t>
            </a:r>
            <a:r>
              <a:rPr lang="en-US" altLang="ko-K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(Library)</a:t>
            </a:r>
            <a:endParaRPr lang="ko-KR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5378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언어</a:t>
            </a:r>
            <a:endParaRPr lang="ko-KR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35699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endParaRPr lang="ko-KR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01317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</a:t>
            </a:r>
            <a:r>
              <a:rPr lang="en-US" altLang="ko-K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(Object)</a:t>
            </a:r>
            <a:endParaRPr lang="ko-KR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47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JavaScript</a:t>
            </a:r>
            <a:endParaRPr lang="ko-KR" altLang="en-US" sz="36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95536" y="1148551"/>
            <a:ext cx="35283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CHAPTER </a:t>
            </a:r>
            <a:r>
              <a:rPr lang="en-US" altLang="ko-KR" dirty="0" smtClean="0"/>
              <a:t>7 </a:t>
            </a:r>
            <a:r>
              <a:rPr lang="en-US" altLang="ko-KR" dirty="0" err="1" smtClean="0"/>
              <a:t>Jquery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 smtClean="0"/>
              <a:t>7.1 </a:t>
            </a:r>
            <a:r>
              <a:rPr lang="ko-KR" altLang="en-US" dirty="0" smtClean="0"/>
              <a:t>제이쿼리의 기본 개념</a:t>
            </a:r>
            <a:endParaRPr lang="en-US" altLang="ko-KR" dirty="0" smtClean="0"/>
          </a:p>
          <a:p>
            <a:r>
              <a:rPr lang="en-US" altLang="ko-KR" dirty="0" smtClean="0"/>
              <a:t>7.2 </a:t>
            </a:r>
            <a:r>
              <a:rPr lang="ko-KR" altLang="en-US" dirty="0" smtClean="0"/>
              <a:t>제이쿼리와 객체의 개념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0" y="6157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endPara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87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JavaScript</a:t>
            </a:r>
            <a:endParaRPr lang="ko-KR" altLang="en-US" sz="36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174" y="74554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객체지향 언어</a:t>
            </a:r>
            <a:endPara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308" y="126876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(</a:t>
            </a:r>
            <a:r>
              <a:rPr lang="en-US" altLang="ko-KR" b="1" dirty="0" smtClean="0"/>
              <a:t>O</a:t>
            </a:r>
            <a:r>
              <a:rPr lang="en-US" altLang="ko-KR" dirty="0" smtClean="0"/>
              <a:t>bject-</a:t>
            </a:r>
            <a:r>
              <a:rPr lang="en-US" altLang="ko-KR" b="1" dirty="0" smtClean="0"/>
              <a:t>O</a:t>
            </a:r>
            <a:r>
              <a:rPr lang="en-US" altLang="ko-KR" dirty="0" smtClean="0"/>
              <a:t>riented </a:t>
            </a:r>
            <a:r>
              <a:rPr lang="en-US" altLang="ko-KR" b="1" dirty="0" smtClean="0"/>
              <a:t>P</a:t>
            </a:r>
            <a:r>
              <a:rPr lang="en-US" altLang="ko-KR" dirty="0" smtClean="0"/>
              <a:t>rogramming)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86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JavaScript</a:t>
            </a:r>
            <a:endParaRPr lang="ko-KR" altLang="en-US" sz="36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174" y="74554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객체지향 언어</a:t>
            </a:r>
            <a:endPara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308" y="126876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(</a:t>
            </a:r>
            <a:r>
              <a:rPr lang="en-US" altLang="ko-KR" b="1" dirty="0" smtClean="0"/>
              <a:t>O</a:t>
            </a:r>
            <a:r>
              <a:rPr lang="en-US" altLang="ko-KR" dirty="0" smtClean="0"/>
              <a:t>bject-</a:t>
            </a:r>
            <a:r>
              <a:rPr lang="en-US" altLang="ko-KR" b="1" dirty="0" smtClean="0"/>
              <a:t>O</a:t>
            </a:r>
            <a:r>
              <a:rPr lang="en-US" altLang="ko-KR" dirty="0" smtClean="0"/>
              <a:t>riented </a:t>
            </a:r>
            <a:r>
              <a:rPr lang="en-US" altLang="ko-KR" b="1" dirty="0" smtClean="0"/>
              <a:t>P</a:t>
            </a:r>
            <a:r>
              <a:rPr lang="en-US" altLang="ko-KR" dirty="0" smtClean="0"/>
              <a:t>rogramming)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13839" y="3059668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74079" y="3059668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306327" y="3059668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538575" y="3059668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27584" y="4293096"/>
            <a:ext cx="7580139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</a:t>
            </a:r>
            <a:r>
              <a:rPr lang="ko-KR" altLang="en-US" dirty="0"/>
              <a:t>산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305009" y="565195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출력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628174" y="501317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23528" y="2060848"/>
            <a:ext cx="8496944" cy="4320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70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47</Words>
  <Application>Microsoft Office PowerPoint</Application>
  <PresentationFormat>화면 슬라이드 쇼(4:3)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jtehill</dc:creator>
  <cp:lastModifiedBy>jtehill</cp:lastModifiedBy>
  <cp:revision>13</cp:revision>
  <dcterms:created xsi:type="dcterms:W3CDTF">2018-09-28T02:14:34Z</dcterms:created>
  <dcterms:modified xsi:type="dcterms:W3CDTF">2018-10-12T01:35:29Z</dcterms:modified>
</cp:coreProperties>
</file>