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engineering</a:t>
            </a:r>
            <a:r>
              <a:rPr lang="en-US" dirty="0"/>
              <a:t> </a:t>
            </a:r>
            <a:r>
              <a:rPr lang="en-US" dirty="0" smtClean="0"/>
              <a:t>club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961409"/>
            <a:ext cx="8791575" cy="229639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Fall Annual general meeting 2013</a:t>
            </a:r>
          </a:p>
        </p:txBody>
      </p:sp>
    </p:spTree>
    <p:extLst>
      <p:ext uri="{BB962C8B-B14F-4D97-AF65-F5344CB8AC3E}">
        <p14:creationId xmlns:p14="http://schemas.microsoft.com/office/powerpoint/2010/main" val="679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President: James Finlay &amp; Brent Erickson</a:t>
            </a:r>
          </a:p>
          <a:p>
            <a:r>
              <a:rPr lang="en-US" dirty="0" smtClean="0"/>
              <a:t>External: Scott Hewson</a:t>
            </a:r>
          </a:p>
          <a:p>
            <a:r>
              <a:rPr lang="en-US" dirty="0" smtClean="0"/>
              <a:t>Social: Andrew Fontaine &amp; AJ Sharpe</a:t>
            </a:r>
          </a:p>
          <a:p>
            <a:r>
              <a:rPr lang="en-US" dirty="0" smtClean="0"/>
              <a:t>Finance: Mavis Chan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832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Stock Reps: Ryan </a:t>
            </a:r>
            <a:r>
              <a:rPr lang="en-US" dirty="0" err="1" smtClean="0"/>
              <a:t>Kusters</a:t>
            </a:r>
            <a:r>
              <a:rPr lang="en-US" dirty="0" smtClean="0"/>
              <a:t> &amp; Stefan </a:t>
            </a:r>
            <a:r>
              <a:rPr lang="en-US" dirty="0" err="1" smtClean="0"/>
              <a:t>Martynkiw</a:t>
            </a:r>
            <a:endParaRPr lang="en-US" dirty="0" smtClean="0"/>
          </a:p>
          <a:p>
            <a:r>
              <a:rPr lang="en-US" dirty="0" smtClean="0"/>
              <a:t>Geer Week Rep: Jacob Ortt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Year Rep: Stefan </a:t>
            </a:r>
            <a:r>
              <a:rPr lang="en-US" dirty="0" err="1" smtClean="0"/>
              <a:t>Martynkiw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Year Rep: Eric Anderson</a:t>
            </a:r>
          </a:p>
          <a:p>
            <a:r>
              <a:rPr lang="en-US" dirty="0" smtClean="0"/>
              <a:t>Couch Bums: Stephen Just (Fall), Lady de la Couch Bitner</a:t>
            </a:r>
          </a:p>
        </p:txBody>
      </p:sp>
    </p:spTree>
    <p:extLst>
      <p:ext uri="{BB962C8B-B14F-4D97-AF65-F5344CB8AC3E}">
        <p14:creationId xmlns:p14="http://schemas.microsoft.com/office/powerpoint/2010/main" val="143188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9582"/>
            <a:ext cx="9905999" cy="406284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VP Internal – Club representative for joint faculty-student programs. Updates webpage</a:t>
            </a:r>
          </a:p>
          <a:p>
            <a:r>
              <a:rPr lang="en-US" dirty="0"/>
              <a:t>Geer Week </a:t>
            </a:r>
            <a:r>
              <a:rPr lang="en-US" dirty="0" smtClean="0"/>
              <a:t>Coordinator – Plan and coordinate Geer Week. Computer Engineering club will win this year. </a:t>
            </a:r>
          </a:p>
          <a:p>
            <a:r>
              <a:rPr lang="en-US" dirty="0" smtClean="0"/>
              <a:t>Coop Rep – Represents all Computer Engineering students in the Co-operative Education program. 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Year Rep – Represents all 2</a:t>
            </a:r>
            <a:r>
              <a:rPr lang="en-US" baseline="30000" dirty="0" smtClean="0"/>
              <a:t>nd</a:t>
            </a:r>
            <a:r>
              <a:rPr lang="en-US" dirty="0" smtClean="0"/>
              <a:t> year Computer Engineering students.</a:t>
            </a:r>
          </a:p>
          <a:p>
            <a:r>
              <a:rPr lang="en-US" dirty="0" smtClean="0"/>
              <a:t>Couch Bum – One needed for Fall. Two needed for Winter.</a:t>
            </a:r>
          </a:p>
        </p:txBody>
      </p:sp>
    </p:spTree>
    <p:extLst>
      <p:ext uri="{BB962C8B-B14F-4D97-AF65-F5344CB8AC3E}">
        <p14:creationId xmlns:p14="http://schemas.microsoft.com/office/powerpoint/2010/main" val="408035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Geer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Movie Theme – </a:t>
            </a:r>
            <a:r>
              <a:rPr lang="en-US" dirty="0" err="1" smtClean="0"/>
              <a:t>HunGeer</a:t>
            </a:r>
            <a:r>
              <a:rPr lang="en-US" dirty="0" smtClean="0"/>
              <a:t> Games</a:t>
            </a:r>
          </a:p>
          <a:p>
            <a:r>
              <a:rPr lang="en-US" dirty="0" smtClean="0"/>
              <a:t>Biweekly Geer Week meetings</a:t>
            </a:r>
          </a:p>
          <a:p>
            <a:r>
              <a:rPr lang="en-US" dirty="0" smtClean="0"/>
              <a:t>Sign up for those who want to help plan</a:t>
            </a:r>
          </a:p>
        </p:txBody>
      </p:sp>
    </p:spTree>
    <p:extLst>
      <p:ext uri="{BB962C8B-B14F-4D97-AF65-F5344CB8AC3E}">
        <p14:creationId xmlns:p14="http://schemas.microsoft.com/office/powerpoint/2010/main" val="312324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Hack-a-thons – Microsoft tomorrow. Another at end of October. Hardware hack-a-thon?</a:t>
            </a:r>
          </a:p>
          <a:p>
            <a:r>
              <a:rPr lang="en-US" dirty="0" smtClean="0"/>
              <a:t>Laser Tag – Nov 8</a:t>
            </a:r>
            <a:r>
              <a:rPr lang="en-US" baseline="30000" dirty="0" smtClean="0"/>
              <a:t>th</a:t>
            </a:r>
            <a:r>
              <a:rPr lang="en-US" dirty="0" smtClean="0"/>
              <a:t>, 11pm to 6am. Tickets purchasable next week. </a:t>
            </a:r>
          </a:p>
          <a:p>
            <a:r>
              <a:rPr lang="en-US" dirty="0" smtClean="0"/>
              <a:t>Meet a Computer Engineer – October 3</a:t>
            </a:r>
            <a:r>
              <a:rPr lang="en-US" baseline="30000" dirty="0" smtClean="0"/>
              <a:t>rd</a:t>
            </a:r>
            <a:r>
              <a:rPr lang="en-US" dirty="0" smtClean="0"/>
              <a:t>. Opportunity to meet graduated Computer Engineers that are currently working in related fields</a:t>
            </a:r>
          </a:p>
          <a:p>
            <a:r>
              <a:rPr lang="en-US" dirty="0" smtClean="0"/>
              <a:t>Bonspiel, BBQ, </a:t>
            </a:r>
            <a:r>
              <a:rPr lang="en-US" dirty="0" err="1" smtClean="0"/>
              <a:t>Icecream</a:t>
            </a:r>
            <a:r>
              <a:rPr lang="en-US" dirty="0" smtClean="0"/>
              <a:t> Sundays,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903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126</TotalTime>
  <Words>220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computer engineering club </vt:lpstr>
      <vt:lpstr>Introductions</vt:lpstr>
      <vt:lpstr>Introductions</vt:lpstr>
      <vt:lpstr>elections</vt:lpstr>
      <vt:lpstr>Geer Week</vt:lpstr>
      <vt:lpstr> Events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club </dc:title>
  <dc:creator>James Finlay</dc:creator>
  <cp:lastModifiedBy>James Finlay</cp:lastModifiedBy>
  <cp:revision>7</cp:revision>
  <dcterms:created xsi:type="dcterms:W3CDTF">2013-09-17T20:49:26Z</dcterms:created>
  <dcterms:modified xsi:type="dcterms:W3CDTF">2013-09-17T22:56:16Z</dcterms:modified>
</cp:coreProperties>
</file>