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59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22FE1-259A-476D-866A-D8481E189B36}">
          <p14:sldIdLst>
            <p14:sldId id="256"/>
            <p14:sldId id="262"/>
            <p14:sldId id="263"/>
            <p14:sldId id="264"/>
            <p14:sldId id="265"/>
            <p14:sldId id="259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1F537-D72A-4CBD-8ACD-170B92471F73}" v="56" dt="2022-01-29T02:05:2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0" autoAdjust="0"/>
  </p:normalViewPr>
  <p:slideViewPr>
    <p:cSldViewPr snapToGrid="0">
      <p:cViewPr>
        <p:scale>
          <a:sx n="78" d="100"/>
          <a:sy n="78" d="100"/>
        </p:scale>
        <p:origin x="432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Thephavong" userId="bcf84f8cf2c2a79d" providerId="LiveId" clId="{F8D1F537-D72A-4CBD-8ACD-170B92471F73}"/>
    <pc:docChg chg="undo custSel addSld delSld modSld sldOrd addSection delSection modSection">
      <pc:chgData name="Johnny Thephavong" userId="bcf84f8cf2c2a79d" providerId="LiveId" clId="{F8D1F537-D72A-4CBD-8ACD-170B92471F73}" dt="2022-01-29T02:17:25.387" v="11543" actId="20577"/>
      <pc:docMkLst>
        <pc:docMk/>
      </pc:docMkLst>
      <pc:sldChg chg="addSp modSp new mod">
        <pc:chgData name="Johnny Thephavong" userId="bcf84f8cf2c2a79d" providerId="LiveId" clId="{F8D1F537-D72A-4CBD-8ACD-170B92471F73}" dt="2022-01-21T20:41:02.575" v="164" actId="1076"/>
        <pc:sldMkLst>
          <pc:docMk/>
          <pc:sldMk cId="3041282319" sldId="256"/>
        </pc:sldMkLst>
        <pc:spChg chg="mod">
          <ac:chgData name="Johnny Thephavong" userId="bcf84f8cf2c2a79d" providerId="LiveId" clId="{F8D1F537-D72A-4CBD-8ACD-170B92471F73}" dt="2022-01-21T20:41:02.575" v="164" actId="1076"/>
          <ac:spMkLst>
            <pc:docMk/>
            <pc:sldMk cId="3041282319" sldId="256"/>
            <ac:spMk id="2" creationId="{F386A7B8-2E17-4382-8AD6-B34BD8139BC1}"/>
          </ac:spMkLst>
        </pc:spChg>
        <pc:spChg chg="mod">
          <ac:chgData name="Johnny Thephavong" userId="bcf84f8cf2c2a79d" providerId="LiveId" clId="{F8D1F537-D72A-4CBD-8ACD-170B92471F73}" dt="2022-01-21T20:40:45.824" v="162" actId="1076"/>
          <ac:spMkLst>
            <pc:docMk/>
            <pc:sldMk cId="3041282319" sldId="256"/>
            <ac:spMk id="3" creationId="{7911C6D3-37EA-4763-9A32-20D0DC6DC789}"/>
          </ac:spMkLst>
        </pc:spChg>
        <pc:picChg chg="add mod ord">
          <ac:chgData name="Johnny Thephavong" userId="bcf84f8cf2c2a79d" providerId="LiveId" clId="{F8D1F537-D72A-4CBD-8ACD-170B92471F73}" dt="2022-01-21T20:20:03.455" v="5" actId="14100"/>
          <ac:picMkLst>
            <pc:docMk/>
            <pc:sldMk cId="3041282319" sldId="256"/>
            <ac:picMk id="5" creationId="{C4111B32-E05C-438B-A7BD-0DA633AFAE9E}"/>
          </ac:picMkLst>
        </pc:picChg>
      </pc:sldChg>
      <pc:sldChg chg="modSp new del mod">
        <pc:chgData name="Johnny Thephavong" userId="bcf84f8cf2c2a79d" providerId="LiveId" clId="{F8D1F537-D72A-4CBD-8ACD-170B92471F73}" dt="2022-01-21T20:33:55.002" v="140" actId="47"/>
        <pc:sldMkLst>
          <pc:docMk/>
          <pc:sldMk cId="3046731531" sldId="257"/>
        </pc:sldMkLst>
        <pc:spChg chg="mod">
          <ac:chgData name="Johnny Thephavong" userId="bcf84f8cf2c2a79d" providerId="LiveId" clId="{F8D1F537-D72A-4CBD-8ACD-170B92471F73}" dt="2022-01-21T20:32:35.411" v="138" actId="14100"/>
          <ac:spMkLst>
            <pc:docMk/>
            <pc:sldMk cId="3046731531" sldId="257"/>
            <ac:spMk id="2" creationId="{8472ADEA-9D54-4AD8-A4F4-CBC4443A5C33}"/>
          </ac:spMkLst>
        </pc:spChg>
      </pc:sldChg>
      <pc:sldChg chg="addSp delSp modSp new mod ord setBg delDesignElem chgLayout modNotesTx">
        <pc:chgData name="Johnny Thephavong" userId="bcf84f8cf2c2a79d" providerId="LiveId" clId="{F8D1F537-D72A-4CBD-8ACD-170B92471F73}" dt="2022-01-29T02:16:47.933" v="11540" actId="20577"/>
        <pc:sldMkLst>
          <pc:docMk/>
          <pc:sldMk cId="1805104951" sldId="258"/>
        </pc:sldMkLst>
        <pc:spChg chg="del">
          <ac:chgData name="Johnny Thephavong" userId="bcf84f8cf2c2a79d" providerId="LiveId" clId="{F8D1F537-D72A-4CBD-8ACD-170B92471F73}" dt="2022-01-21T20:34:03.210" v="141" actId="6264"/>
          <ac:spMkLst>
            <pc:docMk/>
            <pc:sldMk cId="1805104951" sldId="258"/>
            <ac:spMk id="2" creationId="{89407AA7-4BA9-46E4-8E11-6DE4591C53BF}"/>
          </ac:spMkLst>
        </pc:spChg>
        <pc:spChg chg="del">
          <ac:chgData name="Johnny Thephavong" userId="bcf84f8cf2c2a79d" providerId="LiveId" clId="{F8D1F537-D72A-4CBD-8ACD-170B92471F73}" dt="2022-01-21T20:34:03.210" v="141" actId="6264"/>
          <ac:spMkLst>
            <pc:docMk/>
            <pc:sldMk cId="1805104951" sldId="258"/>
            <ac:spMk id="3" creationId="{93BDB14E-3D4F-4BE0-9319-81449A0CD4BC}"/>
          </ac:spMkLst>
        </pc:spChg>
        <pc:spChg chg="add del mod ord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4" creationId="{F73EDCA0-F7E1-4899-B8D1-90DB2C17D28F}"/>
          </ac:spMkLst>
        </pc:spChg>
        <pc:spChg chg="add del mod ord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5" creationId="{2EEB757B-9F89-4792-8D5F-B1623BF972DD}"/>
          </ac:spMkLst>
        </pc:spChg>
        <pc:spChg chg="add mod ord">
          <ac:chgData name="Johnny Thephavong" userId="bcf84f8cf2c2a79d" providerId="LiveId" clId="{F8D1F537-D72A-4CBD-8ACD-170B92471F73}" dt="2022-01-29T02:16:47.933" v="11540" actId="20577"/>
          <ac:spMkLst>
            <pc:docMk/>
            <pc:sldMk cId="1805104951" sldId="258"/>
            <ac:spMk id="6" creationId="{178E54D1-0DA9-4782-BF6E-1CFA497D206D}"/>
          </ac:spMkLst>
        </pc:spChg>
        <pc:spChg chg="add del mod ord">
          <ac:chgData name="Johnny Thephavong" userId="bcf84f8cf2c2a79d" providerId="LiveId" clId="{F8D1F537-D72A-4CBD-8ACD-170B92471F73}" dt="2022-01-21T20:38:49.364" v="160" actId="478"/>
          <ac:spMkLst>
            <pc:docMk/>
            <pc:sldMk cId="1805104951" sldId="258"/>
            <ac:spMk id="7" creationId="{EF049DF6-9263-45B3-A27E-44C0F8C06D78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10" creationId="{88294908-8B00-4F58-BBBA-20F71A40AA9E}"/>
          </ac:spMkLst>
        </pc:spChg>
        <pc:spChg chg="add del mod">
          <ac:chgData name="Johnny Thephavong" userId="bcf84f8cf2c2a79d" providerId="LiveId" clId="{F8D1F537-D72A-4CBD-8ACD-170B92471F73}" dt="2022-01-21T23:57:44.397" v="1881" actId="478"/>
          <ac:spMkLst>
            <pc:docMk/>
            <pc:sldMk cId="1805104951" sldId="258"/>
            <ac:spMk id="11" creationId="{ECB3816B-26E3-4A9F-BF13-D7EA98C391E8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12" creationId="{4364C879-1404-4203-8E9D-CC5DE0A621A2}"/>
          </ac:spMkLst>
        </pc:spChg>
        <pc:spChg chg="add mod">
          <ac:chgData name="Johnny Thephavong" userId="bcf84f8cf2c2a79d" providerId="LiveId" clId="{F8D1F537-D72A-4CBD-8ACD-170B92471F73}" dt="2022-01-28T21:22:30.048" v="10612" actId="255"/>
          <ac:spMkLst>
            <pc:docMk/>
            <pc:sldMk cId="1805104951" sldId="258"/>
            <ac:spMk id="13" creationId="{E006139C-E303-43DA-8078-D700751E9BEE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14" creationId="{84617302-4B0D-4351-A6BB-6F0930D943AC}"/>
          </ac:spMkLst>
        </pc:spChg>
        <pc:spChg chg="add del mod">
          <ac:chgData name="Johnny Thephavong" userId="bcf84f8cf2c2a79d" providerId="LiveId" clId="{F8D1F537-D72A-4CBD-8ACD-170B92471F73}" dt="2022-01-28T19:26:47.944" v="6398"/>
          <ac:spMkLst>
            <pc:docMk/>
            <pc:sldMk cId="1805104951" sldId="258"/>
            <ac:spMk id="15" creationId="{19D0ECF3-AB28-456D-9085-E37AAA76C5AF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16" creationId="{DA2C7802-C2E0-4218-8F89-8DD7CCD2CD1C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18" creationId="{A6D7111A-21E5-4EE9-8A78-10E5530F0116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20" creationId="{A3969E80-A77B-49FC-9122-D89AFD5EE118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22" creationId="{1849CA57-76BD-4CF2-80BA-D7A46A01B7B1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24" creationId="{35E9085E-E730-4768-83D4-6CB7E9897153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26" creationId="{973272FE-A474-4CAE-8CA2-BCC8B476C3F4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28" creationId="{E07981EA-05A6-437C-88D7-B377B92B031D}"/>
          </ac:spMkLst>
        </pc:spChg>
        <pc:spChg chg="add del">
          <ac:chgData name="Johnny Thephavong" userId="bcf84f8cf2c2a79d" providerId="LiveId" clId="{F8D1F537-D72A-4CBD-8ACD-170B92471F73}" dt="2022-01-21T20:35:59.514" v="145" actId="6264"/>
          <ac:spMkLst>
            <pc:docMk/>
            <pc:sldMk cId="1805104951" sldId="258"/>
            <ac:spMk id="30" creationId="{15E3C750-986E-4769-B1AE-49289FBEE757}"/>
          </ac:spMkLst>
        </pc:spChg>
        <pc:graphicFrameChg chg="add del mod">
          <ac:chgData name="Johnny Thephavong" userId="bcf84f8cf2c2a79d" providerId="LiveId" clId="{F8D1F537-D72A-4CBD-8ACD-170B92471F73}" dt="2022-01-22T00:52:54.071" v="3908" actId="21"/>
          <ac:graphicFrameMkLst>
            <pc:docMk/>
            <pc:sldMk cId="1805104951" sldId="258"/>
            <ac:graphicFrameMk id="21" creationId="{DD6485DF-E07C-4C9A-A40F-F0FA52912689}"/>
          </ac:graphicFrameMkLst>
        </pc:graphicFrameChg>
        <pc:graphicFrameChg chg="add mod">
          <ac:chgData name="Johnny Thephavong" userId="bcf84f8cf2c2a79d" providerId="LiveId" clId="{F8D1F537-D72A-4CBD-8ACD-170B92471F73}" dt="2022-01-28T21:21:59.891" v="10610" actId="14100"/>
          <ac:graphicFrameMkLst>
            <pc:docMk/>
            <pc:sldMk cId="1805104951" sldId="258"/>
            <ac:graphicFrameMk id="23" creationId="{00EEF9F2-64EE-4CB5-9A63-B5E0E44BFEEE}"/>
          </ac:graphicFrameMkLst>
        </pc:graphicFrameChg>
        <pc:graphicFrameChg chg="add del mod">
          <ac:chgData name="Johnny Thephavong" userId="bcf84f8cf2c2a79d" providerId="LiveId" clId="{F8D1F537-D72A-4CBD-8ACD-170B92471F73}" dt="2022-01-28T19:26:42.231" v="6395" actId="478"/>
          <ac:graphicFrameMkLst>
            <pc:docMk/>
            <pc:sldMk cId="1805104951" sldId="258"/>
            <ac:graphicFrameMk id="25" creationId="{F40F2504-88B9-4384-A85B-18EF56118861}"/>
          </ac:graphicFrameMkLst>
        </pc:graphicFrameChg>
        <pc:cxnChg chg="add mod">
          <ac:chgData name="Johnny Thephavong" userId="bcf84f8cf2c2a79d" providerId="LiveId" clId="{F8D1F537-D72A-4CBD-8ACD-170B92471F73}" dt="2022-01-21T23:43:18.949" v="1629" actId="1076"/>
          <ac:cxnSpMkLst>
            <pc:docMk/>
            <pc:sldMk cId="1805104951" sldId="258"/>
            <ac:cxnSpMk id="9" creationId="{14BF61A2-3E07-4025-A8DD-CCD884D53734}"/>
          </ac:cxnSpMkLst>
        </pc:cxnChg>
      </pc:sldChg>
      <pc:sldChg chg="addSp delSp modSp add mod modNotesTx">
        <pc:chgData name="Johnny Thephavong" userId="bcf84f8cf2c2a79d" providerId="LiveId" clId="{F8D1F537-D72A-4CBD-8ACD-170B92471F73}" dt="2022-01-29T02:12:45.784" v="11531" actId="20577"/>
        <pc:sldMkLst>
          <pc:docMk/>
          <pc:sldMk cId="1025522780" sldId="259"/>
        </pc:sldMkLst>
        <pc:spChg chg="add mod">
          <ac:chgData name="Johnny Thephavong" userId="bcf84f8cf2c2a79d" providerId="LiveId" clId="{F8D1F537-D72A-4CBD-8ACD-170B92471F73}" dt="2022-01-28T19:05:03.550" v="6009" actId="20577"/>
          <ac:spMkLst>
            <pc:docMk/>
            <pc:sldMk cId="1025522780" sldId="259"/>
            <ac:spMk id="2" creationId="{95237AD2-3CDC-4BEB-963B-D93078AEECB7}"/>
          </ac:spMkLst>
        </pc:spChg>
        <pc:spChg chg="add mod">
          <ac:chgData name="Johnny Thephavong" userId="bcf84f8cf2c2a79d" providerId="LiveId" clId="{F8D1F537-D72A-4CBD-8ACD-170B92471F73}" dt="2022-01-28T19:07:59.871" v="6245" actId="20577"/>
          <ac:spMkLst>
            <pc:docMk/>
            <pc:sldMk cId="1025522780" sldId="259"/>
            <ac:spMk id="3" creationId="{6199430B-01CC-42D4-8929-92197711A56C}"/>
          </ac:spMkLst>
        </pc:spChg>
        <pc:spChg chg="mod">
          <ac:chgData name="Johnny Thephavong" userId="bcf84f8cf2c2a79d" providerId="LiveId" clId="{F8D1F537-D72A-4CBD-8ACD-170B92471F73}" dt="2022-01-28T21:07:08.651" v="9740" actId="20577"/>
          <ac:spMkLst>
            <pc:docMk/>
            <pc:sldMk cId="1025522780" sldId="259"/>
            <ac:spMk id="6" creationId="{178E54D1-0DA9-4782-BF6E-1CFA497D206D}"/>
          </ac:spMkLst>
        </pc:spChg>
        <pc:graphicFrameChg chg="add mod">
          <ac:chgData name="Johnny Thephavong" userId="bcf84f8cf2c2a79d" providerId="LiveId" clId="{F8D1F537-D72A-4CBD-8ACD-170B92471F73}" dt="2022-01-22T00:10:03.709" v="2441" actId="14100"/>
          <ac:graphicFrameMkLst>
            <pc:docMk/>
            <pc:sldMk cId="1025522780" sldId="259"/>
            <ac:graphicFrameMk id="7" creationId="{DD7FF99E-43E9-499C-B45D-BC43017F93CD}"/>
          </ac:graphicFrameMkLst>
        </pc:graphicFrameChg>
        <pc:graphicFrameChg chg="add mod">
          <ac:chgData name="Johnny Thephavong" userId="bcf84f8cf2c2a79d" providerId="LiveId" clId="{F8D1F537-D72A-4CBD-8ACD-170B92471F73}" dt="2022-01-22T00:09:53.407" v="2440" actId="14100"/>
          <ac:graphicFrameMkLst>
            <pc:docMk/>
            <pc:sldMk cId="1025522780" sldId="259"/>
            <ac:graphicFrameMk id="8" creationId="{DA59794C-1869-4365-A7F0-3B9E1EEDE468}"/>
          </ac:graphicFrameMkLst>
        </pc:graphicFrameChg>
        <pc:graphicFrameChg chg="del">
          <ac:chgData name="Johnny Thephavong" userId="bcf84f8cf2c2a79d" providerId="LiveId" clId="{F8D1F537-D72A-4CBD-8ACD-170B92471F73}" dt="2022-01-22T00:07:40.320" v="2429" actId="478"/>
          <ac:graphicFrameMkLst>
            <pc:docMk/>
            <pc:sldMk cId="1025522780" sldId="259"/>
            <ac:graphicFrameMk id="21" creationId="{DD6485DF-E07C-4C9A-A40F-F0FA52912689}"/>
          </ac:graphicFrameMkLst>
        </pc:graphicFrameChg>
        <pc:graphicFrameChg chg="del mod">
          <ac:chgData name="Johnny Thephavong" userId="bcf84f8cf2c2a79d" providerId="LiveId" clId="{F8D1F537-D72A-4CBD-8ACD-170B92471F73}" dt="2022-01-22T00:07:46.798" v="2430" actId="478"/>
          <ac:graphicFrameMkLst>
            <pc:docMk/>
            <pc:sldMk cId="1025522780" sldId="259"/>
            <ac:graphicFrameMk id="23" creationId="{00EEF9F2-64EE-4CB5-9A63-B5E0E44BFEEE}"/>
          </ac:graphicFrameMkLst>
        </pc:graphicFrameChg>
        <pc:graphicFrameChg chg="del">
          <ac:chgData name="Johnny Thephavong" userId="bcf84f8cf2c2a79d" providerId="LiveId" clId="{F8D1F537-D72A-4CBD-8ACD-170B92471F73}" dt="2022-01-22T00:07:49.536" v="2431" actId="478"/>
          <ac:graphicFrameMkLst>
            <pc:docMk/>
            <pc:sldMk cId="1025522780" sldId="259"/>
            <ac:graphicFrameMk id="25" creationId="{F40F2504-88B9-4384-A85B-18EF56118861}"/>
          </ac:graphicFrameMkLst>
        </pc:graphicFrameChg>
      </pc:sldChg>
      <pc:sldChg chg="addSp delSp modSp add mod modNotesTx">
        <pc:chgData name="Johnny Thephavong" userId="bcf84f8cf2c2a79d" providerId="LiveId" clId="{F8D1F537-D72A-4CBD-8ACD-170B92471F73}" dt="2022-01-28T21:23:19.460" v="10613" actId="207"/>
        <pc:sldMkLst>
          <pc:docMk/>
          <pc:sldMk cId="65148488" sldId="260"/>
        </pc:sldMkLst>
        <pc:spChg chg="del mod">
          <ac:chgData name="Johnny Thephavong" userId="bcf84f8cf2c2a79d" providerId="LiveId" clId="{F8D1F537-D72A-4CBD-8ACD-170B92471F73}" dt="2022-01-22T00:49:07.466" v="3904" actId="478"/>
          <ac:spMkLst>
            <pc:docMk/>
            <pc:sldMk cId="65148488" sldId="260"/>
            <ac:spMk id="2" creationId="{95237AD2-3CDC-4BEB-963B-D93078AEECB7}"/>
          </ac:spMkLst>
        </pc:spChg>
        <pc:spChg chg="del">
          <ac:chgData name="Johnny Thephavong" userId="bcf84f8cf2c2a79d" providerId="LiveId" clId="{F8D1F537-D72A-4CBD-8ACD-170B92471F73}" dt="2022-01-22T00:49:11.782" v="3905" actId="478"/>
          <ac:spMkLst>
            <pc:docMk/>
            <pc:sldMk cId="65148488" sldId="260"/>
            <ac:spMk id="3" creationId="{6199430B-01CC-42D4-8929-92197711A56C}"/>
          </ac:spMkLst>
        </pc:spChg>
        <pc:spChg chg="add mod">
          <ac:chgData name="Johnny Thephavong" userId="bcf84f8cf2c2a79d" providerId="LiveId" clId="{F8D1F537-D72A-4CBD-8ACD-170B92471F73}" dt="2022-01-28T21:23:19.460" v="10613" actId="207"/>
          <ac:spMkLst>
            <pc:docMk/>
            <pc:sldMk cId="65148488" sldId="260"/>
            <ac:spMk id="4" creationId="{413C6C43-FD92-47FD-80EC-5B9FF219FE8E}"/>
          </ac:spMkLst>
        </pc:spChg>
        <pc:spChg chg="mod">
          <ac:chgData name="Johnny Thephavong" userId="bcf84f8cf2c2a79d" providerId="LiveId" clId="{F8D1F537-D72A-4CBD-8ACD-170B92471F73}" dt="2022-01-22T01:10:13.681" v="4342" actId="20577"/>
          <ac:spMkLst>
            <pc:docMk/>
            <pc:sldMk cId="65148488" sldId="260"/>
            <ac:spMk id="6" creationId="{178E54D1-0DA9-4782-BF6E-1CFA497D206D}"/>
          </ac:spMkLst>
        </pc:spChg>
        <pc:graphicFrameChg chg="del">
          <ac:chgData name="Johnny Thephavong" userId="bcf84f8cf2c2a79d" providerId="LiveId" clId="{F8D1F537-D72A-4CBD-8ACD-170B92471F73}" dt="2022-01-22T00:48:10.489" v="3901" actId="478"/>
          <ac:graphicFrameMkLst>
            <pc:docMk/>
            <pc:sldMk cId="65148488" sldId="260"/>
            <ac:graphicFrameMk id="7" creationId="{DD7FF99E-43E9-499C-B45D-BC43017F93CD}"/>
          </ac:graphicFrameMkLst>
        </pc:graphicFrameChg>
        <pc:graphicFrameChg chg="del">
          <ac:chgData name="Johnny Thephavong" userId="bcf84f8cf2c2a79d" providerId="LiveId" clId="{F8D1F537-D72A-4CBD-8ACD-170B92471F73}" dt="2022-01-22T00:48:13.599" v="3902" actId="478"/>
          <ac:graphicFrameMkLst>
            <pc:docMk/>
            <pc:sldMk cId="65148488" sldId="260"/>
            <ac:graphicFrameMk id="8" creationId="{DA59794C-1869-4365-A7F0-3B9E1EEDE468}"/>
          </ac:graphicFrameMkLst>
        </pc:graphicFrameChg>
        <pc:graphicFrameChg chg="add del mod">
          <ac:chgData name="Johnny Thephavong" userId="bcf84f8cf2c2a79d" providerId="LiveId" clId="{F8D1F537-D72A-4CBD-8ACD-170B92471F73}" dt="2022-01-22T00:52:13.003" v="3907" actId="478"/>
          <ac:graphicFrameMkLst>
            <pc:docMk/>
            <pc:sldMk cId="65148488" sldId="260"/>
            <ac:graphicFrameMk id="10" creationId="{66D1DD8C-718C-4EB9-835C-20C56D66E5D7}"/>
          </ac:graphicFrameMkLst>
        </pc:graphicFrameChg>
        <pc:graphicFrameChg chg="add del mod">
          <ac:chgData name="Johnny Thephavong" userId="bcf84f8cf2c2a79d" providerId="LiveId" clId="{F8D1F537-D72A-4CBD-8ACD-170B92471F73}" dt="2022-01-28T18:55:41.857" v="5915" actId="478"/>
          <ac:graphicFrameMkLst>
            <pc:docMk/>
            <pc:sldMk cId="65148488" sldId="260"/>
            <ac:graphicFrameMk id="11" creationId="{DD6485DF-E07C-4C9A-A40F-F0FA52912689}"/>
          </ac:graphicFrameMkLst>
        </pc:graphicFrameChg>
        <pc:picChg chg="add mod">
          <ac:chgData name="Johnny Thephavong" userId="bcf84f8cf2c2a79d" providerId="LiveId" clId="{F8D1F537-D72A-4CBD-8ACD-170B92471F73}" dt="2022-01-28T18:56:21.325" v="5920" actId="14100"/>
          <ac:picMkLst>
            <pc:docMk/>
            <pc:sldMk cId="65148488" sldId="260"/>
            <ac:picMk id="3" creationId="{A8971540-4EC1-417F-888B-BEEE7A24CBDC}"/>
          </ac:picMkLst>
        </pc:picChg>
      </pc:sldChg>
      <pc:sldChg chg="addSp delSp modSp new mod">
        <pc:chgData name="Johnny Thephavong" userId="bcf84f8cf2c2a79d" providerId="LiveId" clId="{F8D1F537-D72A-4CBD-8ACD-170B92471F73}" dt="2022-01-29T02:17:25.387" v="11543" actId="20577"/>
        <pc:sldMkLst>
          <pc:docMk/>
          <pc:sldMk cId="2386696416" sldId="261"/>
        </pc:sldMkLst>
        <pc:spChg chg="del">
          <ac:chgData name="Johnny Thephavong" userId="bcf84f8cf2c2a79d" providerId="LiveId" clId="{F8D1F537-D72A-4CBD-8ACD-170B92471F73}" dt="2022-01-22T01:24:09.772" v="4841" actId="478"/>
          <ac:spMkLst>
            <pc:docMk/>
            <pc:sldMk cId="2386696416" sldId="261"/>
            <ac:spMk id="2" creationId="{10B54999-AF5A-4B8B-8EDA-D1D0D36A3958}"/>
          </ac:spMkLst>
        </pc:spChg>
        <pc:spChg chg="del">
          <ac:chgData name="Johnny Thephavong" userId="bcf84f8cf2c2a79d" providerId="LiveId" clId="{F8D1F537-D72A-4CBD-8ACD-170B92471F73}" dt="2022-01-22T01:24:12.371" v="4842" actId="478"/>
          <ac:spMkLst>
            <pc:docMk/>
            <pc:sldMk cId="2386696416" sldId="261"/>
            <ac:spMk id="3" creationId="{863FBE53-FB20-4E58-9C67-28EC11B5FDA0}"/>
          </ac:spMkLst>
        </pc:spChg>
        <pc:spChg chg="add del mod">
          <ac:chgData name="Johnny Thephavong" userId="bcf84f8cf2c2a79d" providerId="LiveId" clId="{F8D1F537-D72A-4CBD-8ACD-170B92471F73}" dt="2022-01-22T01:25:11.157" v="4852" actId="478"/>
          <ac:spMkLst>
            <pc:docMk/>
            <pc:sldMk cId="2386696416" sldId="261"/>
            <ac:spMk id="4" creationId="{D737F214-E05B-4FFE-841C-2150B947CC59}"/>
          </ac:spMkLst>
        </pc:spChg>
        <pc:spChg chg="add del mod">
          <ac:chgData name="Johnny Thephavong" userId="bcf84f8cf2c2a79d" providerId="LiveId" clId="{F8D1F537-D72A-4CBD-8ACD-170B92471F73}" dt="2022-01-22T01:26:27.730" v="4855"/>
          <ac:spMkLst>
            <pc:docMk/>
            <pc:sldMk cId="2386696416" sldId="261"/>
            <ac:spMk id="5" creationId="{1747A2EF-DFEA-411E-ADE7-01D896603B2B}"/>
          </ac:spMkLst>
        </pc:spChg>
        <pc:spChg chg="add del mod">
          <ac:chgData name="Johnny Thephavong" userId="bcf84f8cf2c2a79d" providerId="LiveId" clId="{F8D1F537-D72A-4CBD-8ACD-170B92471F73}" dt="2022-01-22T01:27:17.039" v="4858"/>
          <ac:spMkLst>
            <pc:docMk/>
            <pc:sldMk cId="2386696416" sldId="261"/>
            <ac:spMk id="6" creationId="{D1912993-0C2A-4088-B992-F24201E9E1C2}"/>
          </ac:spMkLst>
        </pc:spChg>
        <pc:spChg chg="add mod">
          <ac:chgData name="Johnny Thephavong" userId="bcf84f8cf2c2a79d" providerId="LiveId" clId="{F8D1F537-D72A-4CBD-8ACD-170B92471F73}" dt="2022-01-22T01:31:31.686" v="4872" actId="207"/>
          <ac:spMkLst>
            <pc:docMk/>
            <pc:sldMk cId="2386696416" sldId="261"/>
            <ac:spMk id="7" creationId="{15C915E3-64E1-41B7-A79F-FF43CB596151}"/>
          </ac:spMkLst>
        </pc:spChg>
        <pc:spChg chg="add mod">
          <ac:chgData name="Johnny Thephavong" userId="bcf84f8cf2c2a79d" providerId="LiveId" clId="{F8D1F537-D72A-4CBD-8ACD-170B92471F73}" dt="2022-01-29T02:17:25.387" v="11543" actId="20577"/>
          <ac:spMkLst>
            <pc:docMk/>
            <pc:sldMk cId="2386696416" sldId="261"/>
            <ac:spMk id="8" creationId="{419DFD9C-9C7F-4D58-A98D-E46EC461A5F5}"/>
          </ac:spMkLst>
        </pc:spChg>
      </pc:sldChg>
      <pc:sldChg chg="addSp delSp modSp add mod ord">
        <pc:chgData name="Johnny Thephavong" userId="bcf84f8cf2c2a79d" providerId="LiveId" clId="{F8D1F537-D72A-4CBD-8ACD-170B92471F73}" dt="2022-01-28T20:36:27.033" v="8229" actId="20577"/>
        <pc:sldMkLst>
          <pc:docMk/>
          <pc:sldMk cId="1293915472" sldId="262"/>
        </pc:sldMkLst>
        <pc:spChg chg="add mod">
          <ac:chgData name="Johnny Thephavong" userId="bcf84f8cf2c2a79d" providerId="LiveId" clId="{F8D1F537-D72A-4CBD-8ACD-170B92471F73}" dt="2022-01-28T20:27:39.885" v="7851" actId="1076"/>
          <ac:spMkLst>
            <pc:docMk/>
            <pc:sldMk cId="1293915472" sldId="262"/>
            <ac:spMk id="4" creationId="{118EECC3-BFB6-438A-91C1-FD387139B9D9}"/>
          </ac:spMkLst>
        </pc:spChg>
        <pc:spChg chg="add mod">
          <ac:chgData name="Johnny Thephavong" userId="bcf84f8cf2c2a79d" providerId="LiveId" clId="{F8D1F537-D72A-4CBD-8ACD-170B92471F73}" dt="2022-01-28T20:28:11.364" v="7856" actId="255"/>
          <ac:spMkLst>
            <pc:docMk/>
            <pc:sldMk cId="1293915472" sldId="262"/>
            <ac:spMk id="5" creationId="{54FA9075-EDB5-43AD-A982-485DE43FF7AF}"/>
          </ac:spMkLst>
        </pc:spChg>
        <pc:spChg chg="mod">
          <ac:chgData name="Johnny Thephavong" userId="bcf84f8cf2c2a79d" providerId="LiveId" clId="{F8D1F537-D72A-4CBD-8ACD-170B92471F73}" dt="2022-01-28T19:35:30.432" v="6408" actId="114"/>
          <ac:spMkLst>
            <pc:docMk/>
            <pc:sldMk cId="1293915472" sldId="262"/>
            <ac:spMk id="6" creationId="{178E54D1-0DA9-4782-BF6E-1CFA497D206D}"/>
          </ac:spMkLst>
        </pc:spChg>
        <pc:spChg chg="add mod">
          <ac:chgData name="Johnny Thephavong" userId="bcf84f8cf2c2a79d" providerId="LiveId" clId="{F8D1F537-D72A-4CBD-8ACD-170B92471F73}" dt="2022-01-28T20:35:52.536" v="8225" actId="1076"/>
          <ac:spMkLst>
            <pc:docMk/>
            <pc:sldMk cId="1293915472" sldId="262"/>
            <ac:spMk id="7" creationId="{528C3DB9-FB7C-4BAD-9AFF-7C66D08D97D9}"/>
          </ac:spMkLst>
        </pc:spChg>
        <pc:spChg chg="add mod">
          <ac:chgData name="Johnny Thephavong" userId="bcf84f8cf2c2a79d" providerId="LiveId" clId="{F8D1F537-D72A-4CBD-8ACD-170B92471F73}" dt="2022-01-28T20:36:27.033" v="8229" actId="20577"/>
          <ac:spMkLst>
            <pc:docMk/>
            <pc:sldMk cId="1293915472" sldId="262"/>
            <ac:spMk id="8" creationId="{0E45F348-8827-4225-91AF-35207A2533DE}"/>
          </ac:spMkLst>
        </pc:spChg>
        <pc:spChg chg="del mod">
          <ac:chgData name="Johnny Thephavong" userId="bcf84f8cf2c2a79d" providerId="LiveId" clId="{F8D1F537-D72A-4CBD-8ACD-170B92471F73}" dt="2022-01-28T19:14:06.755" v="6283"/>
          <ac:spMkLst>
            <pc:docMk/>
            <pc:sldMk cId="1293915472" sldId="262"/>
            <ac:spMk id="13" creationId="{E006139C-E303-43DA-8078-D700751E9BEE}"/>
          </ac:spMkLst>
        </pc:spChg>
        <pc:spChg chg="del mod">
          <ac:chgData name="Johnny Thephavong" userId="bcf84f8cf2c2a79d" providerId="LiveId" clId="{F8D1F537-D72A-4CBD-8ACD-170B92471F73}" dt="2022-01-28T19:14:06.758" v="6285"/>
          <ac:spMkLst>
            <pc:docMk/>
            <pc:sldMk cId="1293915472" sldId="262"/>
            <ac:spMk id="15" creationId="{19D0ECF3-AB28-456D-9085-E37AAA76C5AF}"/>
          </ac:spMkLst>
        </pc:spChg>
        <pc:graphicFrameChg chg="del">
          <ac:chgData name="Johnny Thephavong" userId="bcf84f8cf2c2a79d" providerId="LiveId" clId="{F8D1F537-D72A-4CBD-8ACD-170B92471F73}" dt="2022-01-28T19:13:22.430" v="6276" actId="478"/>
          <ac:graphicFrameMkLst>
            <pc:docMk/>
            <pc:sldMk cId="1293915472" sldId="262"/>
            <ac:graphicFrameMk id="23" creationId="{00EEF9F2-64EE-4CB5-9A63-B5E0E44BFEEE}"/>
          </ac:graphicFrameMkLst>
        </pc:graphicFrameChg>
        <pc:graphicFrameChg chg="del">
          <ac:chgData name="Johnny Thephavong" userId="bcf84f8cf2c2a79d" providerId="LiveId" clId="{F8D1F537-D72A-4CBD-8ACD-170B92471F73}" dt="2022-01-28T19:13:28.011" v="6277" actId="478"/>
          <ac:graphicFrameMkLst>
            <pc:docMk/>
            <pc:sldMk cId="1293915472" sldId="262"/>
            <ac:graphicFrameMk id="25" creationId="{F40F2504-88B9-4384-A85B-18EF56118861}"/>
          </ac:graphicFrameMkLst>
        </pc:graphicFrameChg>
        <pc:picChg chg="add mod">
          <ac:chgData name="Johnny Thephavong" userId="bcf84f8cf2c2a79d" providerId="LiveId" clId="{F8D1F537-D72A-4CBD-8ACD-170B92471F73}" dt="2022-01-28T20:36:00.672" v="8226" actId="14100"/>
          <ac:picMkLst>
            <pc:docMk/>
            <pc:sldMk cId="1293915472" sldId="262"/>
            <ac:picMk id="2" creationId="{3967E866-6AA1-497B-B976-4C92AAE28252}"/>
          </ac:picMkLst>
        </pc:picChg>
        <pc:picChg chg="add mod">
          <ac:chgData name="Johnny Thephavong" userId="bcf84f8cf2c2a79d" providerId="LiveId" clId="{F8D1F537-D72A-4CBD-8ACD-170B92471F73}" dt="2022-01-28T20:36:06.749" v="8227" actId="14100"/>
          <ac:picMkLst>
            <pc:docMk/>
            <pc:sldMk cId="1293915472" sldId="262"/>
            <ac:picMk id="3" creationId="{9D31A401-4EDE-425F-8EDA-0006C186D8CD}"/>
          </ac:picMkLst>
        </pc:picChg>
        <pc:cxnChg chg="mod">
          <ac:chgData name="Johnny Thephavong" userId="bcf84f8cf2c2a79d" providerId="LiveId" clId="{F8D1F537-D72A-4CBD-8ACD-170B92471F73}" dt="2022-01-28T20:27:32.117" v="7850" actId="1076"/>
          <ac:cxnSpMkLst>
            <pc:docMk/>
            <pc:sldMk cId="1293915472" sldId="262"/>
            <ac:cxnSpMk id="9" creationId="{14BF61A2-3E07-4025-A8DD-CCD884D53734}"/>
          </ac:cxnSpMkLst>
        </pc:cxnChg>
      </pc:sldChg>
      <pc:sldChg chg="addSp delSp modSp new mod">
        <pc:chgData name="Johnny Thephavong" userId="bcf84f8cf2c2a79d" providerId="LiveId" clId="{F8D1F537-D72A-4CBD-8ACD-170B92471F73}" dt="2022-01-28T20:40:51.766" v="8425" actId="20577"/>
        <pc:sldMkLst>
          <pc:docMk/>
          <pc:sldMk cId="1429739611" sldId="263"/>
        </pc:sldMkLst>
        <pc:spChg chg="del">
          <ac:chgData name="Johnny Thephavong" userId="bcf84f8cf2c2a79d" providerId="LiveId" clId="{F8D1F537-D72A-4CBD-8ACD-170B92471F73}" dt="2022-01-28T19:51:17.456" v="6877" actId="478"/>
          <ac:spMkLst>
            <pc:docMk/>
            <pc:sldMk cId="1429739611" sldId="263"/>
            <ac:spMk id="2" creationId="{5BBE7D60-6EA5-4AD9-8682-FFB41905D696}"/>
          </ac:spMkLst>
        </pc:spChg>
        <pc:spChg chg="del">
          <ac:chgData name="Johnny Thephavong" userId="bcf84f8cf2c2a79d" providerId="LiveId" clId="{F8D1F537-D72A-4CBD-8ACD-170B92471F73}" dt="2022-01-28T19:51:26.555" v="6878" actId="478"/>
          <ac:spMkLst>
            <pc:docMk/>
            <pc:sldMk cId="1429739611" sldId="263"/>
            <ac:spMk id="3" creationId="{2D420A12-7C06-4FB6-983B-F67F8DAA27F2}"/>
          </ac:spMkLst>
        </pc:spChg>
        <pc:spChg chg="add del mod">
          <ac:chgData name="Johnny Thephavong" userId="bcf84f8cf2c2a79d" providerId="LiveId" clId="{F8D1F537-D72A-4CBD-8ACD-170B92471F73}" dt="2022-01-28T19:52:28.983" v="6881"/>
          <ac:spMkLst>
            <pc:docMk/>
            <pc:sldMk cId="1429739611" sldId="263"/>
            <ac:spMk id="4" creationId="{840E2D7D-5871-47C5-8355-1568CACD8831}"/>
          </ac:spMkLst>
        </pc:spChg>
        <pc:spChg chg="add mod">
          <ac:chgData name="Johnny Thephavong" userId="bcf84f8cf2c2a79d" providerId="LiveId" clId="{F8D1F537-D72A-4CBD-8ACD-170B92471F73}" dt="2022-01-28T19:59:25.661" v="7191" actId="113"/>
          <ac:spMkLst>
            <pc:docMk/>
            <pc:sldMk cId="1429739611" sldId="263"/>
            <ac:spMk id="5" creationId="{DA8C9BD2-1E8F-401D-91C9-8E16E0E5C468}"/>
          </ac:spMkLst>
        </pc:spChg>
        <pc:spChg chg="add mod">
          <ac:chgData name="Johnny Thephavong" userId="bcf84f8cf2c2a79d" providerId="LiveId" clId="{F8D1F537-D72A-4CBD-8ACD-170B92471F73}" dt="2022-01-28T20:40:51.766" v="8425" actId="20577"/>
          <ac:spMkLst>
            <pc:docMk/>
            <pc:sldMk cId="1429739611" sldId="263"/>
            <ac:spMk id="9" creationId="{523ED78D-7FB0-4C23-A07B-6B342DD32703}"/>
          </ac:spMkLst>
        </pc:spChg>
        <pc:picChg chg="add mod">
          <ac:chgData name="Johnny Thephavong" userId="bcf84f8cf2c2a79d" providerId="LiveId" clId="{F8D1F537-D72A-4CBD-8ACD-170B92471F73}" dt="2022-01-28T20:06:14.379" v="7205" actId="1076"/>
          <ac:picMkLst>
            <pc:docMk/>
            <pc:sldMk cId="1429739611" sldId="263"/>
            <ac:picMk id="7" creationId="{5D7FFDB2-F2D4-4E67-9FDA-8E719B5BE571}"/>
          </ac:picMkLst>
        </pc:picChg>
        <pc:picChg chg="add mod">
          <ac:chgData name="Johnny Thephavong" userId="bcf84f8cf2c2a79d" providerId="LiveId" clId="{F8D1F537-D72A-4CBD-8ACD-170B92471F73}" dt="2022-01-28T20:06:08.986" v="7204" actId="14100"/>
          <ac:picMkLst>
            <pc:docMk/>
            <pc:sldMk cId="1429739611" sldId="263"/>
            <ac:picMk id="8" creationId="{39D4E4F1-B855-4CD1-8EBA-935BE7B45ECE}"/>
          </ac:picMkLst>
        </pc:picChg>
        <pc:cxnChg chg="add mod">
          <ac:chgData name="Johnny Thephavong" userId="bcf84f8cf2c2a79d" providerId="LiveId" clId="{F8D1F537-D72A-4CBD-8ACD-170B92471F73}" dt="2022-01-28T20:01:07.300" v="7193" actId="1076"/>
          <ac:cxnSpMkLst>
            <pc:docMk/>
            <pc:sldMk cId="1429739611" sldId="263"/>
            <ac:cxnSpMk id="6" creationId="{11369665-37A2-4E37-9D56-54F6AA74A60C}"/>
          </ac:cxnSpMkLst>
        </pc:cxnChg>
      </pc:sldChg>
      <pc:sldChg chg="addSp delSp modSp add mod">
        <pc:chgData name="Johnny Thephavong" userId="bcf84f8cf2c2a79d" providerId="LiveId" clId="{F8D1F537-D72A-4CBD-8ACD-170B92471F73}" dt="2022-01-28T20:50:14.794" v="8873" actId="20577"/>
        <pc:sldMkLst>
          <pc:docMk/>
          <pc:sldMk cId="1380435119" sldId="264"/>
        </pc:sldMkLst>
        <pc:spChg chg="mod">
          <ac:chgData name="Johnny Thephavong" userId="bcf84f8cf2c2a79d" providerId="LiveId" clId="{F8D1F537-D72A-4CBD-8ACD-170B92471F73}" dt="2022-01-28T20:22:54.605" v="7833" actId="20577"/>
          <ac:spMkLst>
            <pc:docMk/>
            <pc:sldMk cId="1380435119" sldId="264"/>
            <ac:spMk id="5" creationId="{DA8C9BD2-1E8F-401D-91C9-8E16E0E5C468}"/>
          </ac:spMkLst>
        </pc:spChg>
        <pc:spChg chg="del">
          <ac:chgData name="Johnny Thephavong" userId="bcf84f8cf2c2a79d" providerId="LiveId" clId="{F8D1F537-D72A-4CBD-8ACD-170B92471F73}" dt="2022-01-28T20:21:57.238" v="7821" actId="478"/>
          <ac:spMkLst>
            <pc:docMk/>
            <pc:sldMk cId="1380435119" sldId="264"/>
            <ac:spMk id="9" creationId="{523ED78D-7FB0-4C23-A07B-6B342DD32703}"/>
          </ac:spMkLst>
        </pc:spChg>
        <pc:spChg chg="add mod">
          <ac:chgData name="Johnny Thephavong" userId="bcf84f8cf2c2a79d" providerId="LiveId" clId="{F8D1F537-D72A-4CBD-8ACD-170B92471F73}" dt="2022-01-28T20:50:14.794" v="8873" actId="20577"/>
          <ac:spMkLst>
            <pc:docMk/>
            <pc:sldMk cId="1380435119" sldId="264"/>
            <ac:spMk id="10" creationId="{47DB77F0-FD59-4EF2-A4E1-AC3239BD38E6}"/>
          </ac:spMkLst>
        </pc:spChg>
        <pc:picChg chg="add mod">
          <ac:chgData name="Johnny Thephavong" userId="bcf84f8cf2c2a79d" providerId="LiveId" clId="{F8D1F537-D72A-4CBD-8ACD-170B92471F73}" dt="2022-01-28T20:41:37.205" v="8430" actId="14100"/>
          <ac:picMkLst>
            <pc:docMk/>
            <pc:sldMk cId="1380435119" sldId="264"/>
            <ac:picMk id="2" creationId="{3E61E4FF-0827-46D4-AD50-E873591771EB}"/>
          </ac:picMkLst>
        </pc:picChg>
        <pc:picChg chg="add mod">
          <ac:chgData name="Johnny Thephavong" userId="bcf84f8cf2c2a79d" providerId="LiveId" clId="{F8D1F537-D72A-4CBD-8ACD-170B92471F73}" dt="2022-01-28T20:41:24.355" v="8427" actId="1076"/>
          <ac:picMkLst>
            <pc:docMk/>
            <pc:sldMk cId="1380435119" sldId="264"/>
            <ac:picMk id="3" creationId="{E41E3CB1-88F5-4BC1-8548-0A60E3F22C0D}"/>
          </ac:picMkLst>
        </pc:picChg>
        <pc:picChg chg="add mod">
          <ac:chgData name="Johnny Thephavong" userId="bcf84f8cf2c2a79d" providerId="LiveId" clId="{F8D1F537-D72A-4CBD-8ACD-170B92471F73}" dt="2022-01-28T20:41:34.596" v="8429" actId="14100"/>
          <ac:picMkLst>
            <pc:docMk/>
            <pc:sldMk cId="1380435119" sldId="264"/>
            <ac:picMk id="4" creationId="{93D5A973-F0F8-4047-B275-6A500496A166}"/>
          </ac:picMkLst>
        </pc:picChg>
        <pc:picChg chg="del">
          <ac:chgData name="Johnny Thephavong" userId="bcf84f8cf2c2a79d" providerId="LiveId" clId="{F8D1F537-D72A-4CBD-8ACD-170B92471F73}" dt="2022-01-28T20:22:04.153" v="7822" actId="478"/>
          <ac:picMkLst>
            <pc:docMk/>
            <pc:sldMk cId="1380435119" sldId="264"/>
            <ac:picMk id="7" creationId="{5D7FFDB2-F2D4-4E67-9FDA-8E719B5BE571}"/>
          </ac:picMkLst>
        </pc:picChg>
        <pc:picChg chg="del">
          <ac:chgData name="Johnny Thephavong" userId="bcf84f8cf2c2a79d" providerId="LiveId" clId="{F8D1F537-D72A-4CBD-8ACD-170B92471F73}" dt="2022-01-28T20:22:07.346" v="7823" actId="478"/>
          <ac:picMkLst>
            <pc:docMk/>
            <pc:sldMk cId="1380435119" sldId="264"/>
            <ac:picMk id="8" creationId="{39D4E4F1-B855-4CD1-8EBA-935BE7B45ECE}"/>
          </ac:picMkLst>
        </pc:picChg>
      </pc:sldChg>
      <pc:sldChg chg="addSp delSp modSp add mod">
        <pc:chgData name="Johnny Thephavong" userId="bcf84f8cf2c2a79d" providerId="LiveId" clId="{F8D1F537-D72A-4CBD-8ACD-170B92471F73}" dt="2022-01-28T21:05:44.115" v="9722" actId="20577"/>
        <pc:sldMkLst>
          <pc:docMk/>
          <pc:sldMk cId="1533210633" sldId="265"/>
        </pc:sldMkLst>
        <pc:spChg chg="mod">
          <ac:chgData name="Johnny Thephavong" userId="bcf84f8cf2c2a79d" providerId="LiveId" clId="{F8D1F537-D72A-4CBD-8ACD-170B92471F73}" dt="2022-01-28T20:58:12.833" v="9324" actId="114"/>
          <ac:spMkLst>
            <pc:docMk/>
            <pc:sldMk cId="1533210633" sldId="265"/>
            <ac:spMk id="5" creationId="{DA8C9BD2-1E8F-401D-91C9-8E16E0E5C468}"/>
          </ac:spMkLst>
        </pc:spChg>
        <pc:spChg chg="mod">
          <ac:chgData name="Johnny Thephavong" userId="bcf84f8cf2c2a79d" providerId="LiveId" clId="{F8D1F537-D72A-4CBD-8ACD-170B92471F73}" dt="2022-01-28T21:05:44.115" v="9722" actId="20577"/>
          <ac:spMkLst>
            <pc:docMk/>
            <pc:sldMk cId="1533210633" sldId="265"/>
            <ac:spMk id="10" creationId="{47DB77F0-FD59-4EF2-A4E1-AC3239BD38E6}"/>
          </ac:spMkLst>
        </pc:spChg>
        <pc:picChg chg="del">
          <ac:chgData name="Johnny Thephavong" userId="bcf84f8cf2c2a79d" providerId="LiveId" clId="{F8D1F537-D72A-4CBD-8ACD-170B92471F73}" dt="2022-01-28T20:58:31.212" v="9325" actId="478"/>
          <ac:picMkLst>
            <pc:docMk/>
            <pc:sldMk cId="1533210633" sldId="265"/>
            <ac:picMk id="2" creationId="{3E61E4FF-0827-46D4-AD50-E873591771EB}"/>
          </ac:picMkLst>
        </pc:picChg>
        <pc:picChg chg="del">
          <ac:chgData name="Johnny Thephavong" userId="bcf84f8cf2c2a79d" providerId="LiveId" clId="{F8D1F537-D72A-4CBD-8ACD-170B92471F73}" dt="2022-01-28T20:58:38.328" v="9327" actId="478"/>
          <ac:picMkLst>
            <pc:docMk/>
            <pc:sldMk cId="1533210633" sldId="265"/>
            <ac:picMk id="3" creationId="{E41E3CB1-88F5-4BC1-8548-0A60E3F22C0D}"/>
          </ac:picMkLst>
        </pc:picChg>
        <pc:picChg chg="del">
          <ac:chgData name="Johnny Thephavong" userId="bcf84f8cf2c2a79d" providerId="LiveId" clId="{F8D1F537-D72A-4CBD-8ACD-170B92471F73}" dt="2022-01-28T20:58:33.376" v="9326" actId="478"/>
          <ac:picMkLst>
            <pc:docMk/>
            <pc:sldMk cId="1533210633" sldId="265"/>
            <ac:picMk id="4" creationId="{93D5A973-F0F8-4047-B275-6A500496A166}"/>
          </ac:picMkLst>
        </pc:picChg>
        <pc:picChg chg="add mod">
          <ac:chgData name="Johnny Thephavong" userId="bcf84f8cf2c2a79d" providerId="LiveId" clId="{F8D1F537-D72A-4CBD-8ACD-170B92471F73}" dt="2022-01-28T21:00:29.130" v="9334" actId="14100"/>
          <ac:picMkLst>
            <pc:docMk/>
            <pc:sldMk cId="1533210633" sldId="265"/>
            <ac:picMk id="7" creationId="{42E381AF-28FF-49C5-8A47-AFE1F793D8C3}"/>
          </ac:picMkLst>
        </pc:picChg>
        <pc:picChg chg="add mod">
          <ac:chgData name="Johnny Thephavong" userId="bcf84f8cf2c2a79d" providerId="LiveId" clId="{F8D1F537-D72A-4CBD-8ACD-170B92471F73}" dt="2022-01-28T21:00:42.112" v="9337" actId="14100"/>
          <ac:picMkLst>
            <pc:docMk/>
            <pc:sldMk cId="1533210633" sldId="265"/>
            <ac:picMk id="8" creationId="{79F5068B-88D7-47A0-96FA-D3E5F3EF573B}"/>
          </ac:picMkLst>
        </pc:picChg>
        <pc:picChg chg="add mod">
          <ac:chgData name="Johnny Thephavong" userId="bcf84f8cf2c2a79d" providerId="LiveId" clId="{F8D1F537-D72A-4CBD-8ACD-170B92471F73}" dt="2022-01-28T21:00:36.053" v="9336" actId="14100"/>
          <ac:picMkLst>
            <pc:docMk/>
            <pc:sldMk cId="1533210633" sldId="265"/>
            <ac:picMk id="9" creationId="{781FD59C-E142-4465-835A-CB248FE9A84F}"/>
          </ac:picMkLst>
        </pc:picChg>
      </pc:sldChg>
      <pc:sldMasterChg chg="addSldLayout">
        <pc:chgData name="Johnny Thephavong" userId="bcf84f8cf2c2a79d" providerId="LiveId" clId="{F8D1F537-D72A-4CBD-8ACD-170B92471F73}" dt="2022-01-21T20:18:47.148" v="0" actId="680"/>
        <pc:sldMasterMkLst>
          <pc:docMk/>
          <pc:sldMasterMk cId="3335487525" sldId="2147483648"/>
        </pc:sldMasterMkLst>
        <pc:sldLayoutChg chg="add">
          <pc:chgData name="Johnny Thephavong" userId="bcf84f8cf2c2a79d" providerId="LiveId" clId="{F8D1F537-D72A-4CBD-8ACD-170B92471F73}" dt="2022-01-21T20:18:47.148" v="0" actId="680"/>
          <pc:sldLayoutMkLst>
            <pc:docMk/>
            <pc:sldMasterMk cId="3335487525" sldId="2147483648"/>
            <pc:sldLayoutMk cId="150410324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Correlation Coefficients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'[BankChurners_latest (version 2).xlsx]Correlation'!$D$34</c:f>
              <c:strCache>
                <c:ptCount val="1"/>
                <c:pt idx="0">
                  <c:v>Contacts_Count_12_mon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2).xlsx]Correlation'!$E$34</c:f>
              <c:numCache>
                <c:formatCode>0.000</c:formatCode>
                <c:ptCount val="1"/>
                <c:pt idx="0">
                  <c:v>0.20449050998161955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0-4F09-AD9B-6F4AB7D82BC7}"/>
            </c:ext>
          </c:extLst>
        </c:ser>
        <c:ser>
          <c:idx val="1"/>
          <c:order val="1"/>
          <c:tx>
            <c:strRef>
              <c:f>'[BankChurners_latest (version 2).xlsx]Correlation'!$D$35</c:f>
              <c:strCache>
                <c:ptCount val="1"/>
                <c:pt idx="0">
                  <c:v>Months_Inactive_12_mon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2).xlsx]Correlation'!$E$35</c:f>
              <c:numCache>
                <c:formatCode>0.000</c:formatCode>
                <c:ptCount val="1"/>
                <c:pt idx="0">
                  <c:v>0.15244880632693117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0-4F09-AD9B-6F4AB7D82BC7}"/>
            </c:ext>
          </c:extLst>
        </c:ser>
        <c:ser>
          <c:idx val="2"/>
          <c:order val="2"/>
          <c:tx>
            <c:strRef>
              <c:f>'[BankChurners_latest (version 2).xlsx]Correlation'!$D$36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2).xlsx]Correlation'!$E$36</c:f>
              <c:numCache>
                <c:formatCode>0.000</c:formatCode>
                <c:ptCount val="1"/>
                <c:pt idx="0">
                  <c:v>3.7271695731351494E-2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D0-4F09-AD9B-6F4AB7D82BC7}"/>
            </c:ext>
          </c:extLst>
        </c:ser>
        <c:ser>
          <c:idx val="3"/>
          <c:order val="3"/>
          <c:tx>
            <c:strRef>
              <c:f>'[BankChurners_latest (version 2).xlsx]Correlation'!$D$37</c:f>
              <c:strCache>
                <c:ptCount val="1"/>
                <c:pt idx="0">
                  <c:v>$120K +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2).xlsx]Correlation'!$E$37</c:f>
              <c:numCache>
                <c:formatCode>0.000</c:formatCode>
                <c:ptCount val="1"/>
                <c:pt idx="0">
                  <c:v>9.5841964643953535E-3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D0-4F09-AD9B-6F4AB7D82BC7}"/>
            </c:ext>
          </c:extLst>
        </c:ser>
        <c:ser>
          <c:idx val="4"/>
          <c:order val="4"/>
          <c:tx>
            <c:strRef>
              <c:f>'[BankChurners_latest (version 2).xlsx]Correlation'!$D$38</c:f>
              <c:strCache>
                <c:ptCount val="1"/>
                <c:pt idx="0">
                  <c:v>$80K - $120K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2).xlsx]Correlation'!$E$38</c:f>
              <c:numCache>
                <c:formatCode>0.000</c:formatCode>
                <c:ptCount val="1"/>
                <c:pt idx="0">
                  <c:v>-3.458713598880891E-3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D0-4F09-AD9B-6F4AB7D82BC7}"/>
            </c:ext>
          </c:extLst>
        </c:ser>
        <c:ser>
          <c:idx val="5"/>
          <c:order val="5"/>
          <c:tx>
            <c:strRef>
              <c:f>'[BankChurners_latest (version 2).xlsx]Correlation'!$D$39</c:f>
              <c:strCache>
                <c:ptCount val="1"/>
                <c:pt idx="0">
                  <c:v>Credit_Limit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2).xlsx]Correlation'!$E$39</c:f>
              <c:numCache>
                <c:formatCode>0.000</c:formatCode>
                <c:ptCount val="1"/>
                <c:pt idx="0">
                  <c:v>-2.3872994836162176E-2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D0-4F09-AD9B-6F4AB7D82BC7}"/>
            </c:ext>
          </c:extLst>
        </c:ser>
        <c:ser>
          <c:idx val="6"/>
          <c:order val="6"/>
          <c:tx>
            <c:strRef>
              <c:f>'[BankChurners_latest (version 2).xlsx]Correlation'!$D$40</c:f>
              <c:strCache>
                <c:ptCount val="1"/>
                <c:pt idx="0">
                  <c:v>Total_Relationship_Count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2).xlsx]Correlation'!$E$40</c:f>
              <c:numCache>
                <c:formatCode>0.000</c:formatCode>
                <c:ptCount val="1"/>
                <c:pt idx="0">
                  <c:v>-0.15000522801914484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D0-4F09-AD9B-6F4AB7D82BC7}"/>
            </c:ext>
          </c:extLst>
        </c:ser>
        <c:ser>
          <c:idx val="7"/>
          <c:order val="7"/>
          <c:tx>
            <c:strRef>
              <c:f>'[BankChurners_latest (version 2).xlsx]Correlation'!$D$41</c:f>
              <c:strCache>
                <c:ptCount val="1"/>
                <c:pt idx="0">
                  <c:v>Total_Trans_Amt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2).xlsx]Correlation'!$E$41</c:f>
              <c:numCache>
                <c:formatCode>0.000</c:formatCode>
                <c:ptCount val="1"/>
                <c:pt idx="0">
                  <c:v>-0.16859838141008365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D0-4F09-AD9B-6F4AB7D82BC7}"/>
            </c:ext>
          </c:extLst>
        </c:ser>
        <c:ser>
          <c:idx val="8"/>
          <c:order val="8"/>
          <c:tx>
            <c:strRef>
              <c:f>'[BankChurners_latest (version 2).xlsx]Correlation'!$D$42</c:f>
              <c:strCache>
                <c:ptCount val="1"/>
                <c:pt idx="0">
                  <c:v>Avg_Utilization_Ratio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2).xlsx]Correlation'!$E$42</c:f>
              <c:numCache>
                <c:formatCode>0.000</c:formatCode>
                <c:ptCount val="1"/>
                <c:pt idx="0">
                  <c:v>-0.17841033156174413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D0-4F09-AD9B-6F4AB7D82BC7}"/>
            </c:ext>
          </c:extLst>
        </c:ser>
        <c:ser>
          <c:idx val="9"/>
          <c:order val="9"/>
          <c:tx>
            <c:strRef>
              <c:f>'[BankChurners_latest (version 2).xlsx]Correlation'!$D$43</c:f>
              <c:strCache>
                <c:ptCount val="1"/>
                <c:pt idx="0">
                  <c:v>Total_Revolving_Bal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8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2).xlsx]Correlation'!$E$43</c:f>
              <c:numCache>
                <c:formatCode>0.000</c:formatCode>
                <c:ptCount val="1"/>
                <c:pt idx="0">
                  <c:v>-0.26305288312920255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D0-4F09-AD9B-6F4AB7D82BC7}"/>
            </c:ext>
          </c:extLst>
        </c:ser>
        <c:ser>
          <c:idx val="10"/>
          <c:order val="10"/>
          <c:tx>
            <c:strRef>
              <c:f>'[BankChurners_latest (version 2).xlsx]Correlation'!$D$44</c:f>
              <c:strCache>
                <c:ptCount val="1"/>
                <c:pt idx="0">
                  <c:v>Total_Ct_Chng_Q4_Q1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8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'[BankChurners_latest (version 2).xlsx]Correlation'!$E$44</c:f>
              <c:numCache>
                <c:formatCode>0.000</c:formatCode>
                <c:ptCount val="1"/>
                <c:pt idx="0">
                  <c:v>-0.29005400688089789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D0-4F09-AD9B-6F4AB7D82B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11580488"/>
        <c:axId val="711581472"/>
        <c:axId val="0"/>
      </c:bar3DChart>
      <c:catAx>
        <c:axId val="711580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1581472"/>
        <c:crosses val="autoZero"/>
        <c:auto val="1"/>
        <c:lblAlgn val="ctr"/>
        <c:lblOffset val="100"/>
        <c:noMultiLvlLbl val="0"/>
      </c:catAx>
      <c:valAx>
        <c:axId val="711581472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71158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97480614705407"/>
          <c:y val="0.14765374354901278"/>
          <c:w val="0.31328494625545705"/>
          <c:h val="0.7792943304854305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 Coefficients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'[BankChurners_latest (version 2).xlsx]Raw Data Prep final'!$S$3</c:f>
              <c:strCache>
                <c:ptCount val="1"/>
                <c:pt idx="0">
                  <c:v>Contacts_Count_12_mon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final'!$T$3</c:f>
              <c:numCache>
                <c:formatCode>0.000000</c:formatCode>
                <c:ptCount val="1"/>
                <c:pt idx="0">
                  <c:v>5.2771313108357948E-2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C-47D9-B121-6F28BC1ADB05}"/>
            </c:ext>
          </c:extLst>
        </c:ser>
        <c:ser>
          <c:idx val="2"/>
          <c:order val="2"/>
          <c:tx>
            <c:strRef>
              <c:f>'[BankChurners_latest (version 2).xlsx]Raw Data Prep final'!$S$4</c:f>
              <c:strCache>
                <c:ptCount val="1"/>
                <c:pt idx="0">
                  <c:v>Months_Inactive_12_mon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final'!$T$4</c:f>
              <c:numCache>
                <c:formatCode>0.000000</c:formatCode>
                <c:ptCount val="1"/>
                <c:pt idx="0">
                  <c:v>4.4535976400039062E-2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EC-47D9-B121-6F28BC1ADB05}"/>
            </c:ext>
          </c:extLst>
        </c:ser>
        <c:ser>
          <c:idx val="3"/>
          <c:order val="3"/>
          <c:tx>
            <c:strRef>
              <c:f>'[BankChurners_latest (version 2).xlsx]Raw Data Prep final'!$S$5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final'!$T$5</c:f>
              <c:numCache>
                <c:formatCode>0.000000</c:formatCode>
                <c:ptCount val="1"/>
                <c:pt idx="0">
                  <c:v>4.3635287578006797E-2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EC-47D9-B121-6F28BC1ADB05}"/>
            </c:ext>
          </c:extLst>
        </c:ser>
        <c:ser>
          <c:idx val="4"/>
          <c:order val="4"/>
          <c:tx>
            <c:strRef>
              <c:f>'[BankChurners_latest (version 2).xlsx]Raw Data Prep final'!$S$6</c:f>
              <c:strCache>
                <c:ptCount val="1"/>
                <c:pt idx="0">
                  <c:v>$120K +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final'!$T$6</c:f>
              <c:numCache>
                <c:formatCode>0.000000</c:formatCode>
                <c:ptCount val="1"/>
                <c:pt idx="0">
                  <c:v>3.3905705751579814E-2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EC-47D9-B121-6F28BC1ADB05}"/>
            </c:ext>
          </c:extLst>
        </c:ser>
        <c:ser>
          <c:idx val="5"/>
          <c:order val="5"/>
          <c:tx>
            <c:strRef>
              <c:f>'[BankChurners_latest (version 2).xlsx]Raw Data Prep final'!$S$7</c:f>
              <c:strCache>
                <c:ptCount val="1"/>
                <c:pt idx="0">
                  <c:v>$80K - $120K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final'!$T$7</c:f>
              <c:numCache>
                <c:formatCode>0.000000</c:formatCode>
                <c:ptCount val="1"/>
                <c:pt idx="0">
                  <c:v>2.9022163793371528E-2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EC-47D9-B121-6F28BC1ADB05}"/>
            </c:ext>
          </c:extLst>
        </c:ser>
        <c:ser>
          <c:idx val="6"/>
          <c:order val="6"/>
          <c:tx>
            <c:strRef>
              <c:f>'[BankChurners_latest (version 2).xlsx]Raw Data Prep final'!$S$8</c:f>
              <c:strCache>
                <c:ptCount val="1"/>
                <c:pt idx="0">
                  <c:v>Credit_Limit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final'!$T$8</c:f>
              <c:numCache>
                <c:formatCode>0.000000</c:formatCode>
                <c:ptCount val="1"/>
                <c:pt idx="0">
                  <c:v>-9.719107476994439E-7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EC-47D9-B121-6F28BC1ADB05}"/>
            </c:ext>
          </c:extLst>
        </c:ser>
        <c:ser>
          <c:idx val="7"/>
          <c:order val="7"/>
          <c:tx>
            <c:strRef>
              <c:f>'[BankChurners_latest (version 2).xlsx]Raw Data Prep final'!$S$9</c:f>
              <c:strCache>
                <c:ptCount val="1"/>
                <c:pt idx="0">
                  <c:v>Total_Trans_Amt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final'!$T$9</c:f>
              <c:numCache>
                <c:formatCode>0.000000</c:formatCode>
                <c:ptCount val="1"/>
                <c:pt idx="0">
                  <c:v>-2.0405602272118264E-5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EC-47D9-B121-6F28BC1ADB05}"/>
            </c:ext>
          </c:extLst>
        </c:ser>
        <c:ser>
          <c:idx val="8"/>
          <c:order val="8"/>
          <c:tx>
            <c:strRef>
              <c:f>'[BankChurners_latest (version 2).xlsx]Raw Data Prep final'!$S$10</c:f>
              <c:strCache>
                <c:ptCount val="1"/>
                <c:pt idx="0">
                  <c:v>Total_Revolving_Bal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Off val="2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final'!$T$10</c:f>
              <c:numCache>
                <c:formatCode>0.000000</c:formatCode>
                <c:ptCount val="1"/>
                <c:pt idx="0">
                  <c:v>-7.7595688993704881E-5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EC-47D9-B121-6F28BC1ADB05}"/>
            </c:ext>
          </c:extLst>
        </c:ser>
        <c:ser>
          <c:idx val="9"/>
          <c:order val="9"/>
          <c:tx>
            <c:strRef>
              <c:f>'[BankChurners_latest (version 2).xlsx]Raw Data Prep final'!$S$11</c:f>
              <c:strCache>
                <c:ptCount val="1"/>
                <c:pt idx="0">
                  <c:v>Total_Relationship_Count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accent6">
                  <a:lumMod val="8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final'!$T$11</c:f>
              <c:numCache>
                <c:formatCode>0.000000</c:formatCode>
                <c:ptCount val="1"/>
                <c:pt idx="0">
                  <c:v>-4.9466994739388682E-2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C-47D9-B121-6F28BC1ADB05}"/>
            </c:ext>
          </c:extLst>
        </c:ser>
        <c:ser>
          <c:idx val="10"/>
          <c:order val="10"/>
          <c:tx>
            <c:strRef>
              <c:f>'[BankChurners_latest (version 2).xlsx]Raw Data Prep final'!$S$12</c:f>
              <c:strCache>
                <c:ptCount val="1"/>
                <c:pt idx="0">
                  <c:v>Avg_Utilization_Ratio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accent5">
                  <a:lumMod val="8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final'!$T$12</c:f>
              <c:numCache>
                <c:formatCode>0.000000</c:formatCode>
                <c:ptCount val="1"/>
                <c:pt idx="0">
                  <c:v>-8.5822690125036585E-2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1EC-47D9-B121-6F28BC1ADB05}"/>
            </c:ext>
          </c:extLst>
        </c:ser>
        <c:ser>
          <c:idx val="11"/>
          <c:order val="11"/>
          <c:tx>
            <c:strRef>
              <c:f>'[BankChurners_latest (version 2).xlsx]Raw Data Prep final'!$S$13</c:f>
              <c:strCache>
                <c:ptCount val="1"/>
                <c:pt idx="0">
                  <c:v>Total_Ct_Chng_Q4_Q1</c:v>
                </c:pt>
              </c:strCache>
            </c:strRef>
          </c:tx>
          <c:spPr>
            <a:solidFill>
              <a:schemeClr val="accent4">
                <a:lumMod val="80000"/>
                <a:alpha val="85000"/>
              </a:schemeClr>
            </a:solidFill>
            <a:ln w="9525" cap="flat" cmpd="sng" algn="ctr">
              <a:solidFill>
                <a:schemeClr val="accent4">
                  <a:lumMod val="80000"/>
                  <a:lumMod val="7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'[BankChurners_latest (version 2).xlsx]Raw Data Prep final'!$T$1</c:f>
              <c:strCache>
                <c:ptCount val="1"/>
                <c:pt idx="0">
                  <c:v>Coefficients</c:v>
                </c:pt>
              </c:strCache>
            </c:strRef>
          </c:cat>
          <c:val>
            <c:numRef>
              <c:f>'[BankChurners_latest (version 2).xlsx]Raw Data Prep final'!$T$13</c:f>
              <c:numCache>
                <c:formatCode>0.000000</c:formatCode>
                <c:ptCount val="1"/>
                <c:pt idx="0">
                  <c:v>-0.34711147474236814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1EC-47D9-B121-6F28BC1ADB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08272464"/>
        <c:axId val="7082685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'[BankChurners_latest (version 2).xlsx]Raw Data Prep final'!$S$2</c15:sqref>
                        </c15:formulaRef>
                      </c:ext>
                    </c:extLst>
                    <c:strCache>
                      <c:ptCount val="1"/>
                      <c:pt idx="0">
                        <c:v>Intercept</c:v>
                      </c:pt>
                    </c:strCache>
                  </c:strRef>
                </c:tx>
                <c:spPr>
                  <a:solidFill>
                    <a:schemeClr val="accent6">
                      <a:alpha val="85000"/>
                    </a:schemeClr>
                  </a:solidFill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'[BankChurners_latest (version 2).xlsx]Raw Data Prep final'!$T$1</c15:sqref>
                        </c15:formulaRef>
                      </c:ext>
                    </c:extLst>
                    <c:strCache>
                      <c:ptCount val="1"/>
                      <c:pt idx="0">
                        <c:v>Coefficients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'[BankChurners_latest (version 2).xlsx]Raw Data Prep final'!$T$2</c15:sqref>
                        </c15:formulaRef>
                      </c:ext>
                    </c:extLst>
                    <c:numCache>
                      <c:formatCode>0.000000</c:formatCode>
                      <c:ptCount val="1"/>
                      <c:pt idx="0">
                        <c:v>0.54479990524095012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B-01EC-47D9-B121-6F28BC1ADB05}"/>
                  </c:ext>
                </c:extLst>
              </c15:ser>
            </c15:filteredBarSeries>
          </c:ext>
        </c:extLst>
      </c:barChart>
      <c:catAx>
        <c:axId val="70827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8268528"/>
        <c:crosses val="autoZero"/>
        <c:auto val="1"/>
        <c:lblAlgn val="ctr"/>
        <c:lblOffset val="100"/>
        <c:noMultiLvlLbl val="0"/>
      </c:catAx>
      <c:valAx>
        <c:axId val="708268528"/>
        <c:scaling>
          <c:orientation val="minMax"/>
        </c:scaling>
        <c:delete val="1"/>
        <c:axPos val="l"/>
        <c:numFmt formatCode="0.000000" sourceLinked="1"/>
        <c:majorTickMark val="none"/>
        <c:minorTickMark val="none"/>
        <c:tickLblPos val="nextTo"/>
        <c:crossAx val="7082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Gain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'[BankChurners_latest (version 2).xlsx]Final Lift &amp; Gain'!$N$3</c:f>
              <c:strCache>
                <c:ptCount val="1"/>
                <c:pt idx="0">
                  <c:v>Gain(%)</c:v>
                </c:pt>
              </c:strCache>
            </c:strRef>
          </c:tx>
          <c:spPr>
            <a:ln w="19050" cap="rnd">
              <a:solidFill>
                <a:schemeClr val="accent6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6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'[BankChurners_latest (version 2).xlsx]Final Lift &amp; Gain'!$I$4:$I$13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'[BankChurners_latest (version 2).xlsx]Final Lift &amp; Gain'!$N$4:$N$13</c:f>
              <c:numCache>
                <c:formatCode>0.00%</c:formatCode>
                <c:ptCount val="10"/>
                <c:pt idx="0">
                  <c:v>0.46035648432698217</c:v>
                </c:pt>
                <c:pt idx="1">
                  <c:v>0.65150583896742476</c:v>
                </c:pt>
                <c:pt idx="2">
                  <c:v>0.75599262446220039</c:v>
                </c:pt>
                <c:pt idx="3">
                  <c:v>0.81929932390903504</c:v>
                </c:pt>
                <c:pt idx="4">
                  <c:v>0.86908420405654574</c:v>
                </c:pt>
                <c:pt idx="5">
                  <c:v>0.91395205900430243</c:v>
                </c:pt>
                <c:pt idx="6">
                  <c:v>0.94529809465273507</c:v>
                </c:pt>
                <c:pt idx="7">
                  <c:v>0.96558082360172093</c:v>
                </c:pt>
                <c:pt idx="8">
                  <c:v>0.98955132145052238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1D-4EC8-9498-BE77DF8FA439}"/>
            </c:ext>
          </c:extLst>
        </c:ser>
        <c:ser>
          <c:idx val="1"/>
          <c:order val="1"/>
          <c:tx>
            <c:strRef>
              <c:f>'[BankChurners_latest (version 2).xlsx]Final Lift &amp; Gain'!$O$3</c:f>
              <c:strCache>
                <c:ptCount val="1"/>
                <c:pt idx="0">
                  <c:v>Random % Model </c:v>
                </c:pt>
              </c:strCache>
            </c:strRef>
          </c:tx>
          <c:spPr>
            <a:ln w="19050" cap="rnd">
              <a:solidFill>
                <a:schemeClr val="accent5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5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'[BankChurners_latest (version 2).xlsx]Final Lift &amp; Gain'!$I$4:$I$13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'[BankChurners_latest (version 2).xlsx]Final Lift &amp; Gain'!$O$4:$O$13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1D-4EC8-9498-BE77DF8FA4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05962888"/>
        <c:axId val="705963872"/>
      </c:scatterChart>
      <c:valAx>
        <c:axId val="70596288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63872"/>
        <c:crosses val="autoZero"/>
        <c:crossBetween val="midCat"/>
      </c:valAx>
      <c:valAx>
        <c:axId val="705963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962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073F-8C19-4343-89AB-07914676AE09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27049-403B-4433-A25E-0B7AA51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27049-403B-4433-A25E-0B7AA5184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27049-403B-4433-A25E-0B7AA5184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27049-403B-4433-A25E-0B7AA5184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27049-403B-4433-A25E-0B7AA51847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0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F833-DA4E-4278-B113-895C11D53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F53A-6E3B-4849-8CDD-EA9273F3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1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 of credit cards">
            <a:extLst>
              <a:ext uri="{FF2B5EF4-FFF2-40B4-BE49-F238E27FC236}">
                <a16:creationId xmlns:a16="http://schemas.microsoft.com/office/drawing/2014/main" id="{C4111B32-E05C-438B-A7BD-0DA633AFA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6A7B8-2E17-4382-8AD6-B34BD813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91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Services</a:t>
            </a:r>
            <a:b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Attrition</a:t>
            </a:r>
            <a:b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1C6D3-37EA-4763-9A32-20D0DC6DC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1655762"/>
          </a:xfrm>
        </p:spPr>
        <p:txBody>
          <a:bodyPr/>
          <a:lstStyle/>
          <a:p>
            <a:endParaRPr 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Johnny Thephavong</a:t>
            </a:r>
          </a:p>
          <a:p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1/21/2022</a:t>
            </a:r>
          </a:p>
        </p:txBody>
      </p:sp>
    </p:spTree>
    <p:extLst>
      <p:ext uri="{BB962C8B-B14F-4D97-AF65-F5344CB8AC3E}">
        <p14:creationId xmlns:p14="http://schemas.microsoft.com/office/powerpoint/2010/main" val="30412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E54D1-0DA9-4782-BF6E-1CFA497D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645588"/>
            <a:ext cx="10945091" cy="789557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The bank has an issue with attrition of its credit card services. Currently, the attrition percentage of the total customer base is 16.07%. Through statistical methodologies, This issue can be approached by determining an equation with </a:t>
            </a:r>
            <a:r>
              <a:rPr lang="en-US" sz="2000" b="1" i="1" u="sng" dirty="0">
                <a:solidFill>
                  <a:schemeClr val="accent1"/>
                </a:solidFill>
              </a:rPr>
              <a:t>significant variables </a:t>
            </a:r>
            <a:r>
              <a:rPr lang="en-US" sz="2000" b="1" dirty="0">
                <a:solidFill>
                  <a:schemeClr val="accent1"/>
                </a:solidFill>
              </a:rPr>
              <a:t>that help effectively develop a marketing strategy towards reducing attrition in the future.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BF61A2-3E07-4025-A8DD-CCD884D53734}"/>
              </a:ext>
            </a:extLst>
          </p:cNvPr>
          <p:cNvCxnSpPr/>
          <p:nvPr/>
        </p:nvCxnSpPr>
        <p:spPr>
          <a:xfrm>
            <a:off x="572118" y="1446541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967E866-6AA1-497B-B976-4C92AAE2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8" y="1947024"/>
            <a:ext cx="4687263" cy="2781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1A401-4EDE-425F-8EDA-0006C186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1947024"/>
            <a:ext cx="5027509" cy="2798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EECC3-BFB6-438A-91C1-FD387139B9D9}"/>
              </a:ext>
            </a:extLst>
          </p:cNvPr>
          <p:cNvSpPr txBox="1"/>
          <p:nvPr/>
        </p:nvSpPr>
        <p:spPr>
          <a:xfrm>
            <a:off x="2314103" y="1517551"/>
            <a:ext cx="674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 tests of these variables determined them to be </a:t>
            </a:r>
            <a:r>
              <a:rPr lang="en-US" b="1" u="sng" dirty="0"/>
              <a:t>significant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9075-EDB5-43AD-A982-485DE43FF7AF}"/>
              </a:ext>
            </a:extLst>
          </p:cNvPr>
          <p:cNvSpPr txBox="1"/>
          <p:nvPr/>
        </p:nvSpPr>
        <p:spPr>
          <a:xfrm>
            <a:off x="502364" y="4756199"/>
            <a:ext cx="4175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-The “Female” variable within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Gender more significant when present with other sig.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C3DB9-FB7C-4BAD-9AFF-7C66D08D97D9}"/>
              </a:ext>
            </a:extLst>
          </p:cNvPr>
          <p:cNvSpPr txBox="1"/>
          <p:nvPr/>
        </p:nvSpPr>
        <p:spPr>
          <a:xfrm>
            <a:off x="6932620" y="4859293"/>
            <a:ext cx="458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-“$80k-$120k” &amp; “$120k+” variables also more significant when present with other sig. variables.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5F348-8827-4225-91AF-35207A2533DE}"/>
              </a:ext>
            </a:extLst>
          </p:cNvPr>
          <p:cNvSpPr txBox="1"/>
          <p:nvPr/>
        </p:nvSpPr>
        <p:spPr>
          <a:xfrm>
            <a:off x="572117" y="5882185"/>
            <a:ext cx="1094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-Including the “Female”, “$80k-$120k”, &amp; “$120k+” variables in the high-level equation, increases the predictability of attrition to support the marketing team in determining an efficient strategy.</a:t>
            </a:r>
          </a:p>
        </p:txBody>
      </p:sp>
    </p:spTree>
    <p:extLst>
      <p:ext uri="{BB962C8B-B14F-4D97-AF65-F5344CB8AC3E}">
        <p14:creationId xmlns:p14="http://schemas.microsoft.com/office/powerpoint/2010/main" val="129391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8C9BD2-1E8F-401D-91C9-8E16E0E5C468}"/>
              </a:ext>
            </a:extLst>
          </p:cNvPr>
          <p:cNvSpPr txBox="1"/>
          <p:nvPr/>
        </p:nvSpPr>
        <p:spPr>
          <a:xfrm>
            <a:off x="266700" y="228600"/>
            <a:ext cx="1152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Statistical methodologies such as T-Tests, were used to determine significance in variables for the high-level equation that will be used to help the marketing team in developing a strategy to combat customer attrition.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69665-37A2-4E37-9D56-54F6AA74A60C}"/>
              </a:ext>
            </a:extLst>
          </p:cNvPr>
          <p:cNvCxnSpPr/>
          <p:nvPr/>
        </p:nvCxnSpPr>
        <p:spPr>
          <a:xfrm>
            <a:off x="484288" y="1346747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D7FFDB2-F2D4-4E67-9FDA-8E719B5B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8" y="1726820"/>
            <a:ext cx="4602879" cy="283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4E4F1-B855-4CD1-8EBA-935BE7B4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00" y="1726820"/>
            <a:ext cx="4602879" cy="2837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ED78D-7FB0-4C23-A07B-6B342DD32703}"/>
              </a:ext>
            </a:extLst>
          </p:cNvPr>
          <p:cNvSpPr txBox="1"/>
          <p:nvPr/>
        </p:nvSpPr>
        <p:spPr>
          <a:xfrm>
            <a:off x="484288" y="5240740"/>
            <a:ext cx="1094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By including both variables in the high-level equation, we can assume that developing a marketing strategy that involves an increase in customer contact and a decrease inactivity can help decrease attrition.</a:t>
            </a:r>
          </a:p>
        </p:txBody>
      </p:sp>
    </p:spTree>
    <p:extLst>
      <p:ext uri="{BB962C8B-B14F-4D97-AF65-F5344CB8AC3E}">
        <p14:creationId xmlns:p14="http://schemas.microsoft.com/office/powerpoint/2010/main" val="142973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8C9BD2-1E8F-401D-91C9-8E16E0E5C468}"/>
              </a:ext>
            </a:extLst>
          </p:cNvPr>
          <p:cNvSpPr txBox="1"/>
          <p:nvPr/>
        </p:nvSpPr>
        <p:spPr>
          <a:xfrm>
            <a:off x="266700" y="228600"/>
            <a:ext cx="1152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Initial T-Tests have determined that these variables were </a:t>
            </a:r>
            <a:r>
              <a:rPr lang="en-US" sz="2000" b="1" i="1" u="sng" dirty="0">
                <a:solidFill>
                  <a:schemeClr val="accent1"/>
                </a:solidFill>
              </a:rPr>
              <a:t>NOT</a:t>
            </a:r>
            <a:r>
              <a:rPr lang="en-US" sz="2000" b="1" dirty="0">
                <a:solidFill>
                  <a:schemeClr val="accent1"/>
                </a:solidFill>
              </a:rPr>
              <a:t> significant, however after additional statistical methods were used it was determined that these variables </a:t>
            </a:r>
            <a:r>
              <a:rPr lang="en-US" sz="2000" b="1" i="1" u="sng" dirty="0">
                <a:solidFill>
                  <a:schemeClr val="accent1"/>
                </a:solidFill>
              </a:rPr>
              <a:t>WERE</a:t>
            </a:r>
            <a:r>
              <a:rPr lang="en-US" sz="2000" b="1" dirty="0">
                <a:solidFill>
                  <a:schemeClr val="accent1"/>
                </a:solidFill>
              </a:rPr>
              <a:t> significant when other sig. variables were present.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69665-37A2-4E37-9D56-54F6AA74A60C}"/>
              </a:ext>
            </a:extLst>
          </p:cNvPr>
          <p:cNvCxnSpPr/>
          <p:nvPr/>
        </p:nvCxnSpPr>
        <p:spPr>
          <a:xfrm>
            <a:off x="484288" y="1346747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E61E4FF-0827-46D4-AD50-E8735917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8" y="1638703"/>
            <a:ext cx="4218535" cy="2409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1E3CB1-88F5-4BC1-8548-0A60E3F2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638702"/>
            <a:ext cx="4007409" cy="2409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D5A973-F0F8-4047-B275-6A500496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8" y="4365113"/>
            <a:ext cx="4218535" cy="2264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B77F0-FD59-4EF2-A4E1-AC3239BD38E6}"/>
              </a:ext>
            </a:extLst>
          </p:cNvPr>
          <p:cNvSpPr txBox="1"/>
          <p:nvPr/>
        </p:nvSpPr>
        <p:spPr>
          <a:xfrm>
            <a:off x="6255658" y="4513943"/>
            <a:ext cx="517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 By including the “Credit Limit”, “Total Relationship Count”, and “Total Revolving Balance” in the high-level equation to determine a marketing strategy, we can assume that an increase in these variables will help combat customer attrition.</a:t>
            </a:r>
          </a:p>
        </p:txBody>
      </p:sp>
    </p:spTree>
    <p:extLst>
      <p:ext uri="{BB962C8B-B14F-4D97-AF65-F5344CB8AC3E}">
        <p14:creationId xmlns:p14="http://schemas.microsoft.com/office/powerpoint/2010/main" val="13804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8C9BD2-1E8F-401D-91C9-8E16E0E5C468}"/>
              </a:ext>
            </a:extLst>
          </p:cNvPr>
          <p:cNvSpPr txBox="1"/>
          <p:nvPr/>
        </p:nvSpPr>
        <p:spPr>
          <a:xfrm>
            <a:off x="266700" y="228600"/>
            <a:ext cx="1152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Additionally, these variables were also initially determined to </a:t>
            </a:r>
            <a:r>
              <a:rPr lang="en-US" sz="2000" b="1" u="sng" dirty="0">
                <a:solidFill>
                  <a:schemeClr val="accent1"/>
                </a:solidFill>
              </a:rPr>
              <a:t>NOT</a:t>
            </a:r>
            <a:r>
              <a:rPr lang="en-US" sz="2000" b="1" dirty="0">
                <a:solidFill>
                  <a:schemeClr val="accent1"/>
                </a:solidFill>
              </a:rPr>
              <a:t> be significant by T-Tests. However, after further statistical methods. These variables were determined to be </a:t>
            </a:r>
            <a:r>
              <a:rPr lang="en-US" sz="2000" b="1" i="1" u="sng" dirty="0">
                <a:solidFill>
                  <a:schemeClr val="accent1"/>
                </a:solidFill>
              </a:rPr>
              <a:t>significant</a:t>
            </a:r>
            <a:r>
              <a:rPr lang="en-US" sz="2000" b="1" dirty="0">
                <a:solidFill>
                  <a:schemeClr val="accent1"/>
                </a:solidFill>
              </a:rPr>
              <a:t> when present with other sig. variables.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69665-37A2-4E37-9D56-54F6AA74A60C}"/>
              </a:ext>
            </a:extLst>
          </p:cNvPr>
          <p:cNvCxnSpPr/>
          <p:nvPr/>
        </p:nvCxnSpPr>
        <p:spPr>
          <a:xfrm>
            <a:off x="484288" y="1346747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DB77F0-FD59-4EF2-A4E1-AC3239BD38E6}"/>
              </a:ext>
            </a:extLst>
          </p:cNvPr>
          <p:cNvSpPr txBox="1"/>
          <p:nvPr/>
        </p:nvSpPr>
        <p:spPr>
          <a:xfrm>
            <a:off x="6255658" y="4513943"/>
            <a:ext cx="517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- By involving these sig. variables in the high-level equation, the potential marketing strategy to approach attrition should see an increase in credit card usage and transactions.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381AF-28FF-49C5-8A47-AFE1F793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8" y="1549482"/>
            <a:ext cx="4602879" cy="2407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5068B-88D7-47A0-96FA-D3E5F3EF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4" y="1543385"/>
            <a:ext cx="4608975" cy="240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FD59C-E142-4465-835A-CB248FE9A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7" y="4253152"/>
            <a:ext cx="4602879" cy="24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E54D1-0DA9-4782-BF6E-1CFA497D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221819"/>
            <a:ext cx="10945091" cy="789557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Using statistical methodologies, eleven (11) significant variables were found to be associated with and have the most effect on customer attrition.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BF61A2-3E07-4025-A8DD-CCD884D53734}"/>
              </a:ext>
            </a:extLst>
          </p:cNvPr>
          <p:cNvCxnSpPr/>
          <p:nvPr/>
        </p:nvCxnSpPr>
        <p:spPr>
          <a:xfrm>
            <a:off x="443345" y="1288473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7FF99E-43E9-499C-B45D-BC43017F9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596250"/>
              </p:ext>
            </p:extLst>
          </p:nvPr>
        </p:nvGraphicFramePr>
        <p:xfrm>
          <a:off x="672114" y="1424649"/>
          <a:ext cx="4551904" cy="249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59794C-1869-4365-A7F0-3B9E1EEDE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129675"/>
              </p:ext>
            </p:extLst>
          </p:nvPr>
        </p:nvGraphicFramePr>
        <p:xfrm>
          <a:off x="6096000" y="3922288"/>
          <a:ext cx="5068711" cy="271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237AD2-3CDC-4BEB-963B-D93078AEECB7}"/>
              </a:ext>
            </a:extLst>
          </p:cNvPr>
          <p:cNvSpPr txBox="1"/>
          <p:nvPr/>
        </p:nvSpPr>
        <p:spPr>
          <a:xfrm>
            <a:off x="6096000" y="1424649"/>
            <a:ext cx="41629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This association is called correlation which defines how close each variable is when compared to attrition.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Out of all the variables, these (11) are the most significant and closely associated with attrition.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Regression Coefficients are values that have the most effect on the determination of attrition for the statistical model.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These values are arranged from most(+) to most(-)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9430B-01CC-42D4-8929-92197711A56C}"/>
              </a:ext>
            </a:extLst>
          </p:cNvPr>
          <p:cNvSpPr txBox="1"/>
          <p:nvPr/>
        </p:nvSpPr>
        <p:spPr>
          <a:xfrm>
            <a:off x="672114" y="4499811"/>
            <a:ext cx="4718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with the most (+&amp;-) association and effect: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Contacts_Count_12_Mon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Months_Inactive_12_Mon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Total_Revolving_Bal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Total_Ct_Chng_Q4_Q1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Avg_Utilization_Ratio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E54D1-0DA9-4782-BF6E-1CFA497D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221819"/>
            <a:ext cx="10945091" cy="789557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Incorporating the eleven (11) significant variables and their regression coefficient values, enabled their use as inputs for the creation of an equation that effectively models the prediction of customer attrition.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BF61A2-3E07-4025-A8DD-CCD884D53734}"/>
              </a:ext>
            </a:extLst>
          </p:cNvPr>
          <p:cNvCxnSpPr/>
          <p:nvPr/>
        </p:nvCxnSpPr>
        <p:spPr>
          <a:xfrm>
            <a:off x="443345" y="1288473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3C6C43-FD92-47FD-80EC-5B9FF219FE8E}"/>
              </a:ext>
            </a:extLst>
          </p:cNvPr>
          <p:cNvSpPr txBox="1"/>
          <p:nvPr/>
        </p:nvSpPr>
        <p:spPr>
          <a:xfrm>
            <a:off x="655325" y="5846623"/>
            <a:ext cx="1052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This model can potentially predict customer attrition helping in the development of an efficient marketing strategy in targeting customers to prevent this in the future.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8971540-4EC1-417F-888B-BEEE7A24C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565571"/>
            <a:ext cx="6839905" cy="40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E54D1-0DA9-4782-BF6E-1CFA497D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221819"/>
            <a:ext cx="10945091" cy="789557"/>
          </a:xfrm>
        </p:spPr>
        <p:txBody>
          <a:bodyPr/>
          <a:lstStyle/>
          <a:p>
            <a:br>
              <a:rPr lang="en-US" sz="2000" b="1" dirty="0">
                <a:solidFill>
                  <a:schemeClr val="accent1"/>
                </a:solidFill>
              </a:rPr>
            </a:b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To validate the high-level equation for the model, a gains chart is used to display the effectiveness and efficiency of the model vs. </a:t>
            </a:r>
            <a:r>
              <a:rPr lang="en-US" sz="2000" b="1" i="1" u="sng" dirty="0">
                <a:solidFill>
                  <a:schemeClr val="accent1"/>
                </a:solidFill>
              </a:rPr>
              <a:t>without</a:t>
            </a:r>
            <a:r>
              <a:rPr lang="en-US" sz="2000" b="1" dirty="0">
                <a:solidFill>
                  <a:schemeClr val="accent1"/>
                </a:solidFill>
              </a:rPr>
              <a:t> a model. By using the model, the marketing team can determine a more efficient strategy to approach the issue of attrition.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BF61A2-3E07-4025-A8DD-CCD884D53734}"/>
              </a:ext>
            </a:extLst>
          </p:cNvPr>
          <p:cNvCxnSpPr/>
          <p:nvPr/>
        </p:nvCxnSpPr>
        <p:spPr>
          <a:xfrm>
            <a:off x="443345" y="1288473"/>
            <a:ext cx="109450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0EEF9F2-64EE-4CB5-9A63-B5E0E44BF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167554"/>
              </p:ext>
            </p:extLst>
          </p:nvPr>
        </p:nvGraphicFramePr>
        <p:xfrm>
          <a:off x="443344" y="1396087"/>
          <a:ext cx="10945091" cy="383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6139C-E303-43DA-8078-D700751E9BEE}"/>
              </a:ext>
            </a:extLst>
          </p:cNvPr>
          <p:cNvSpPr txBox="1"/>
          <p:nvPr/>
        </p:nvSpPr>
        <p:spPr>
          <a:xfrm>
            <a:off x="803566" y="5234200"/>
            <a:ext cx="10430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example, if the marketing team decided to target the top 20 percentile of the total customer base </a:t>
            </a:r>
            <a:r>
              <a:rPr kumimoji="0" lang="en-US" sz="1600" b="1" i="1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en-US" sz="1600" b="1" i="1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model, it can only expect to capture 20% of the attrition customers. (displayed by blue line)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600" b="1" dirty="0">
                <a:solidFill>
                  <a:schemeClr val="accent2"/>
                </a:solidFill>
                <a:latin typeface="Calibri" panose="020F0502020204030204"/>
              </a:rPr>
              <a:t>However, if the team decided to target the same top 20 percentile of the total customer base </a:t>
            </a:r>
            <a:r>
              <a:rPr lang="en-US" sz="1600" b="1" i="1" u="sng" dirty="0">
                <a:solidFill>
                  <a:schemeClr val="accent2"/>
                </a:solidFill>
                <a:latin typeface="Calibri" panose="020F0502020204030204"/>
              </a:rPr>
              <a:t>with </a:t>
            </a:r>
            <a:r>
              <a:rPr lang="en-US" sz="1600" b="1" dirty="0">
                <a:solidFill>
                  <a:schemeClr val="accent2"/>
                </a:solidFill>
                <a:latin typeface="Calibri" panose="020F0502020204030204"/>
              </a:rPr>
              <a:t>the model, it can expect to capture 65.15% of the attrition customers. (displayed by green line)</a:t>
            </a:r>
            <a:endParaRPr kumimoji="0" lang="en-US" sz="1600" b="1" i="1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0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C915E3-64E1-41B7-A79F-FF43CB596151}"/>
              </a:ext>
            </a:extLst>
          </p:cNvPr>
          <p:cNvSpPr txBox="1"/>
          <p:nvPr/>
        </p:nvSpPr>
        <p:spPr>
          <a:xfrm>
            <a:off x="5206141" y="565484"/>
            <a:ext cx="177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DFD9C-9C7F-4D58-A98D-E46EC461A5F5}"/>
              </a:ext>
            </a:extLst>
          </p:cNvPr>
          <p:cNvSpPr txBox="1"/>
          <p:nvPr/>
        </p:nvSpPr>
        <p:spPr>
          <a:xfrm>
            <a:off x="1552074" y="1720516"/>
            <a:ext cx="7880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According to the Regression Model from the equation that was formulated to predict customer attrition, the variables that have the most effect and correlation on the model should be highly </a:t>
            </a:r>
            <a:r>
              <a:rPr lang="en-US">
                <a:solidFill>
                  <a:schemeClr val="accent6"/>
                </a:solidFill>
              </a:rPr>
              <a:t>considered as a </a:t>
            </a:r>
            <a:r>
              <a:rPr lang="en-US" dirty="0">
                <a:solidFill>
                  <a:schemeClr val="accent6"/>
                </a:solidFill>
              </a:rPr>
              <a:t>focus in the marketing strategy.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Contacts_Counts_12_mon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Months_Inactive_12_mon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Total_Revolving_Bal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Total_Ct_Chng_Q4_Q1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Avg_Utilization_Ratio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It is highly recommended that the marketing team consider the regression model in the determination of a strategy to address the issue of attrition. The model presumably increases efficiency while decreasing impact on resources.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9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812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Credit Card Services Customer Attrition </vt:lpstr>
      <vt:lpstr>The bank has an issue with attrition of its credit card services. Currently, the attrition percentage of the total customer base is 16.07%. Through statistical methodologies, This issue can be approached by determining an equation with significant variables that help effectively develop a marketing strategy towards reducing attrition in the future. </vt:lpstr>
      <vt:lpstr>PowerPoint Presentation</vt:lpstr>
      <vt:lpstr>PowerPoint Presentation</vt:lpstr>
      <vt:lpstr>PowerPoint Presentation</vt:lpstr>
      <vt:lpstr>Using statistical methodologies, eleven (11) significant variables were found to be associated with and have the most effect on customer attrition.</vt:lpstr>
      <vt:lpstr>Incorporating the eleven (11) significant variables and their regression coefficient values, enabled their use as inputs for the creation of an equation that effectively models the prediction of customer attrition. </vt:lpstr>
      <vt:lpstr>  To validate the high-level equation for the model, a gains chart is used to display the effectiveness and efficiency of the model vs. without a model. By using the model, the marketing team can determine a more efficient strategy to approach the issue of attrition.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Services Customer Attrition </dc:title>
  <dc:creator>Johnny Thephavong</dc:creator>
  <cp:lastModifiedBy>Johnny Thephavong</cp:lastModifiedBy>
  <cp:revision>1</cp:revision>
  <dcterms:created xsi:type="dcterms:W3CDTF">2022-01-21T18:52:12Z</dcterms:created>
  <dcterms:modified xsi:type="dcterms:W3CDTF">2022-01-29T02:17:52Z</dcterms:modified>
</cp:coreProperties>
</file>