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67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1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5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56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8383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65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63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73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1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9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2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7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0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3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2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BB97-7527-472E-B458-4744210E0196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5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66BB97-7527-472E-B458-4744210E0196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FE4F7-EB60-405D-9784-266643F1B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26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DA82F-EDB3-4174-821A-9A0641155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>
                <a:ln w="0"/>
                <a:effectLst>
                  <a:reflection blurRad="6350" stA="53000" endA="300" endPos="35500" dir="5400000" sy="-90000" algn="bl" rotWithShape="0"/>
                </a:effectLst>
              </a:rPr>
              <a:t>What makes your Home a must-buy?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C4FDE-9DF1-43E1-BE73-9A11F2F09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The most influential factors to consider when selling your home</a:t>
            </a:r>
          </a:p>
        </p:txBody>
      </p:sp>
    </p:spTree>
    <p:extLst>
      <p:ext uri="{BB962C8B-B14F-4D97-AF65-F5344CB8AC3E}">
        <p14:creationId xmlns:p14="http://schemas.microsoft.com/office/powerpoint/2010/main" val="94940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8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2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4B346-ABBF-4458-81E2-A951872D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8133D-9BD8-40FC-A58E-B1B4749A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r>
              <a:rPr lang="en-US" dirty="0"/>
              <a:t>Predictive Model built for this data set, home prices can be predicted with an 87% confidence rate.</a:t>
            </a:r>
          </a:p>
          <a:p>
            <a:pPr lvl="1"/>
            <a:r>
              <a:rPr lang="en-US" dirty="0"/>
              <a:t>Features included in the model were decided by how much they influence the price.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2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32454A55-8D0E-4288-BA8C-0F28467A2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A3AC0-CAF6-4D6F-8897-F1B7A594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Influential Factor: Year Built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BF945A-4452-4881-AF25-582DE194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7BF02DAB-EEF0-487F-A106-B70843EA6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E57B9B-0B4A-4F07-B182-8B774172A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Homes built prior to 1940 and after 1970 seem to have a high value on average.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5F66F7ED-D5AA-43A7-AEEF-0BDC8683A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55" y="2527447"/>
            <a:ext cx="5352366" cy="341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49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EC082-0249-42CE-9DF9-F78D5BD0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Influential Factor: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View of the Waterfront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B8160-9091-43F6-B978-5CC122207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53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8F8AB-D460-427F-84D3-87AD137C0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Influential Factor: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Your Zip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26E3F-F04E-4AA1-A0CE-D8A739C4B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569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ED940-CA5D-4579-A600-4A70EF05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Key Take-Aways and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How to Interpret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45186-2E19-4B8A-B22D-AA7CE50F4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924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84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What makes your Home a must-buy?</vt:lpstr>
      <vt:lpstr>Overview</vt:lpstr>
      <vt:lpstr>Influential Factor: Year Built</vt:lpstr>
      <vt:lpstr>Influential Factor:  View of the Waterfront</vt:lpstr>
      <vt:lpstr>Influential Factor: Your Zip Code</vt:lpstr>
      <vt:lpstr>Key Take-Aways and  How to Interpret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your Home a must-buy?</dc:title>
  <dc:creator>Joshua Thomas</dc:creator>
  <cp:lastModifiedBy>Joshua Thomas</cp:lastModifiedBy>
  <cp:revision>1</cp:revision>
  <dcterms:created xsi:type="dcterms:W3CDTF">2019-05-10T00:04:56Z</dcterms:created>
  <dcterms:modified xsi:type="dcterms:W3CDTF">2019-05-10T00:15:09Z</dcterms:modified>
</cp:coreProperties>
</file>