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7351C-6547-4899-9162-415E1AA4BDFC}" type="datetimeFigureOut">
              <a:rPr lang="en-CA" smtClean="0"/>
              <a:t>2025-05-22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AD9F8-301A-4FED-B591-32C3AFDA4D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340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Market and business insights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Inform shows and events by venue/region with highest potential return</a:t>
            </a:r>
          </a:p>
          <a:p>
            <a:pPr marL="171450" indent="-171450">
              <a:buFontTx/>
              <a:buChar char="-"/>
            </a:pPr>
            <a:r>
              <a:rPr lang="en-US" dirty="0"/>
              <a:t>Which artists to partner with for collabs depending on audience/market/region product should reach?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AD9F8-301A-4FED-B591-32C3AFDA4D6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485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Data cleaned and standardized for consistent analysis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Used Python for efficient and accurate cleaning: trailing spaces in text, data type as required (date, int, string, region), nulls and invalid entries missing data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dirty="0"/>
              <a:t>Tableau leveraged for insightful visualizations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AD9F8-301A-4FED-B591-32C3AFDA4D6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10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Only limited by the time and extent to which one can take to peruse them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be improved by more robust and polished visualizations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Dataset as large as this requires much more powerful hardware to process efficiently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AD9F8-301A-4FED-B591-32C3AFDA4D6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66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josh.ng4033/vizz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C808-7262-9C47-F474-16B27EB54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Spotify by Region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C1053-EAAD-B4BB-5E8D-DAF280E8D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Ng – DA Flex (Jan. 20, 2025 Cohort)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035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2A6409-6C41-9567-3794-60EB435B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82" y="3788228"/>
            <a:ext cx="4498264" cy="22022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5ADA99-B602-C1C4-8E4B-2832633B6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43" y="321082"/>
            <a:ext cx="5382208" cy="5382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E4A597-5F53-1BF9-725E-DF0E77E2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820D0-F7F8-AAC9-485E-99085E12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insights can be gleaned from											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r"/>
            <a:r>
              <a:rPr lang="en-US" dirty="0"/>
              <a:t>As an international platform, how much does the data</a:t>
            </a:r>
            <a:br>
              <a:rPr lang="en-US" dirty="0"/>
            </a:br>
            <a:r>
              <a:rPr lang="en-US" dirty="0"/>
              <a:t>vary by region, worldwide?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700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5BCE-28C3-5401-770D-44E156F7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8923-9F9E-BA5D-7BF1-59837368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63" y="2676377"/>
            <a:ext cx="10554574" cy="3636511"/>
          </a:xfrm>
        </p:spPr>
        <p:txBody>
          <a:bodyPr/>
          <a:lstStyle/>
          <a:p>
            <a:pPr algn="r"/>
            <a:r>
              <a:rPr lang="en-US" dirty="0"/>
              <a:t>Data pool sampled from Spotify’s Daily Top 200 (July 2017)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Tableau – For concise graphical representation of data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41014-0E30-9B93-4493-7F726872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810" y="3297498"/>
            <a:ext cx="3928188" cy="3928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9B972-1715-C1B6-A4CE-3F873547F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96" y="2247828"/>
            <a:ext cx="2707433" cy="27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4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2159-BE54-C5B0-6848-2A44600D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DA5D-8915-F21E-92FB-9D5F0BBE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Dashboards - </a:t>
            </a:r>
            <a:r>
              <a:rPr lang="en-US" dirty="0">
                <a:hlinkClick r:id="rId3"/>
              </a:rPr>
              <a:t>https://public.tableau.com/app/profile/josh.ng4033/vizzes</a:t>
            </a:r>
            <a:endParaRPr lang="en-US" dirty="0"/>
          </a:p>
          <a:p>
            <a:endParaRPr lang="en-US" dirty="0"/>
          </a:p>
          <a:p>
            <a:r>
              <a:rPr lang="en-US" dirty="0"/>
              <a:t>Various conclusions can be drawn and interpreted from these data visualizations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5298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{3C2F399E-D916-456F-B2DF-F71F80561107}tf03457503</Template>
  <TotalTime>258</TotalTime>
  <Words>226</Words>
  <Application>Microsoft Office PowerPoint</Application>
  <PresentationFormat>Widescreen</PresentationFormat>
  <Paragraphs>30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2</vt:lpstr>
      <vt:lpstr>Quotable</vt:lpstr>
      <vt:lpstr>Spotify by Region</vt:lpstr>
      <vt:lpstr>The Question</vt:lpstr>
      <vt:lpstr>The Process</vt:lpstr>
      <vt:lpstr>The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Ng</dc:creator>
  <cp:lastModifiedBy>Josh Ng</cp:lastModifiedBy>
  <cp:revision>5</cp:revision>
  <dcterms:created xsi:type="dcterms:W3CDTF">2025-05-22T20:06:03Z</dcterms:created>
  <dcterms:modified xsi:type="dcterms:W3CDTF">2025-05-23T00:26:01Z</dcterms:modified>
</cp:coreProperties>
</file>