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45720000" cy="457200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B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3" d="100"/>
          <a:sy n="13" d="100"/>
        </p:scale>
        <p:origin x="20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2AA05-4058-40A4-9774-8C8B55748B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4A935-415B-439D-8DC7-C440D03767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19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80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94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58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59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59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75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2434177"/>
            <a:ext cx="394335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12170833"/>
            <a:ext cx="394335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CC0C-1212-4AD6-96BE-3C6CF9E0D21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42375677"/>
            <a:ext cx="154305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4A2C2-296E-41C2-89EC-5E8D41990B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7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4572000" rtl="0" eaLnBrk="1" latinLnBrk="0" hangingPunct="1">
        <a:lnSpc>
          <a:spcPct val="90000"/>
        </a:lnSpc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0" indent="-1143000" algn="l" defTabSz="4572000" rtl="0" eaLnBrk="1" latinLnBrk="0" hangingPunct="1">
        <a:lnSpc>
          <a:spcPct val="90000"/>
        </a:lnSpc>
        <a:spcBef>
          <a:spcPts val="5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fif"/><Relationship Id="rId3" Type="http://schemas.openxmlformats.org/officeDocument/2006/relationships/image" Target="../media/image4.png"/><Relationship Id="rId7" Type="http://schemas.openxmlformats.org/officeDocument/2006/relationships/image" Target="../media/image8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26880" y="9326880"/>
            <a:ext cx="31089600" cy="31089600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21040" y="8321040"/>
            <a:ext cx="31089600" cy="31089600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0" y="7315200"/>
            <a:ext cx="31089600" cy="31089600"/>
          </a:xfrm>
          <a:prstGeom prst="rect">
            <a:avLst/>
          </a:prstGeom>
          <a:solidFill>
            <a:srgbClr val="33BEF2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726183" y="29729799"/>
            <a:ext cx="22267634" cy="34785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867083" y="30684266"/>
            <a:ext cx="18030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TELCOMUNDO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743680" y="38036107"/>
            <a:ext cx="17170400" cy="4287874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737840" y="37121707"/>
            <a:ext cx="17170400" cy="4287874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732000" y="36207307"/>
            <a:ext cx="17170400" cy="4287874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437655" y="37534632"/>
            <a:ext cx="8472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BIENVENIDOS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39734" y="4770120"/>
            <a:ext cx="7924800" cy="7924800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 w="336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52800" y="3352800"/>
            <a:ext cx="7924800" cy="7924800"/>
          </a:xfrm>
          <a:prstGeom prst="rect">
            <a:avLst/>
          </a:prstGeom>
          <a:solidFill>
            <a:srgbClr val="33BEF2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912B27-2628-444C-8964-DBA0C4AAB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188499"/>
            <a:ext cx="6096000" cy="6096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6B192AE-5C13-4E13-9578-0C70D63C9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066" y="11033141"/>
            <a:ext cx="16515637" cy="1651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rot="5400000">
            <a:off x="2540000" y="12438871"/>
            <a:ext cx="30822409" cy="30822409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3537195" y="11441675"/>
            <a:ext cx="30822409" cy="30822409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4534390" y="10634363"/>
            <a:ext cx="30822409" cy="308224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5400000">
            <a:off x="26232460" y="3359410"/>
            <a:ext cx="16107810" cy="16107810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27048565" y="2543305"/>
            <a:ext cx="16107810" cy="16107810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27864670" y="1727200"/>
            <a:ext cx="16107810" cy="16107810"/>
          </a:xfrm>
          <a:prstGeom prst="rect">
            <a:avLst/>
          </a:prstGeom>
          <a:solidFill>
            <a:srgbClr val="33BEF2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40000" y="7033539"/>
            <a:ext cx="186512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www.yourdomain.com</a:t>
            </a:r>
          </a:p>
        </p:txBody>
      </p:sp>
      <p:grpSp>
        <p:nvGrpSpPr>
          <p:cNvPr id="26" name="Group 25"/>
          <p:cNvGrpSpPr/>
          <p:nvPr/>
        </p:nvGrpSpPr>
        <p:grpSpPr>
          <a:xfrm flipH="1">
            <a:off x="24949929" y="38300750"/>
            <a:ext cx="19182080" cy="6116674"/>
            <a:chOff x="14732000" y="36207307"/>
            <a:chExt cx="19182080" cy="6116674"/>
          </a:xfrm>
        </p:grpSpPr>
        <p:sp>
          <p:nvSpPr>
            <p:cNvPr id="22" name="Rectangle 21"/>
            <p:cNvSpPr/>
            <p:nvPr/>
          </p:nvSpPr>
          <p:spPr>
            <a:xfrm>
              <a:off x="16743680" y="38036107"/>
              <a:ext cx="17170400" cy="4287874"/>
            </a:xfrm>
            <a:prstGeom prst="rect">
              <a:avLst/>
            </a:prstGeom>
            <a:solidFill>
              <a:schemeClr val="bg1"/>
            </a:solidFill>
            <a:ln w="3365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737840" y="37121707"/>
              <a:ext cx="17170400" cy="4287874"/>
            </a:xfrm>
            <a:prstGeom prst="rect">
              <a:avLst/>
            </a:prstGeom>
            <a:solidFill>
              <a:schemeClr val="bg1"/>
            </a:solidFill>
            <a:ln w="3365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732000" y="36207307"/>
              <a:ext cx="17170400" cy="4287874"/>
            </a:xfrm>
            <a:prstGeom prst="rect">
              <a:avLst/>
            </a:prstGeom>
            <a:solidFill>
              <a:schemeClr val="bg1"/>
            </a:solidFill>
            <a:ln w="3365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0957559" y="39455641"/>
            <a:ext cx="902048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TELCOMUNDO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FBC394-726F-4143-9170-D3A11BD9B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72" y="10085904"/>
            <a:ext cx="13863827" cy="144918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E6AD4E4-5FC8-41D9-8944-9EBF31EEE9EC}"/>
              </a:ext>
            </a:extLst>
          </p:cNvPr>
          <p:cNvSpPr txBox="1"/>
          <p:nvPr/>
        </p:nvSpPr>
        <p:spPr>
          <a:xfrm>
            <a:off x="18774377" y="23615071"/>
            <a:ext cx="19227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/>
              <a:t>Use name</a:t>
            </a:r>
            <a:endParaRPr lang="es-419" sz="9600" b="1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3AFA354-1A56-4CF1-ADC0-C07D5F4A4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404" y="23247506"/>
            <a:ext cx="4876800" cy="3657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BAE5E10-F4FC-4744-96A0-13B94AC00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72" y="27969110"/>
            <a:ext cx="3693668" cy="369366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05C37165-F904-485F-94AF-F219DC977582}"/>
              </a:ext>
            </a:extLst>
          </p:cNvPr>
          <p:cNvSpPr txBox="1"/>
          <p:nvPr/>
        </p:nvSpPr>
        <p:spPr>
          <a:xfrm rot="10800000" flipH="1" flipV="1">
            <a:off x="7237224" y="28207778"/>
            <a:ext cx="100655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600" b="1" dirty="0"/>
              <a:t>password</a:t>
            </a:r>
            <a:endParaRPr lang="es-419" sz="9600" b="1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9EE7ADD9-3F35-4EA8-BCEE-7EB172818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690" y="2088475"/>
            <a:ext cx="15238134" cy="15746535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D04C243A-4B8F-4629-B8B2-F70C0184F7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212" y="27739371"/>
            <a:ext cx="6494224" cy="369366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8822F221-37F6-4B87-9DB1-FBC422FF5EC3}"/>
              </a:ext>
            </a:extLst>
          </p:cNvPr>
          <p:cNvSpPr txBox="1"/>
          <p:nvPr/>
        </p:nvSpPr>
        <p:spPr>
          <a:xfrm>
            <a:off x="25713441" y="28202854"/>
            <a:ext cx="9166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/>
              <a:t>Registrar</a:t>
            </a:r>
            <a:endParaRPr lang="es-419" sz="9600" b="1"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32E81E11-0F17-48DD-AF5E-51A5F2B2F6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225" y="21940837"/>
            <a:ext cx="2495550" cy="1838325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1D727980-6D98-4480-BDD5-6ABB6FE9E8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0" y="34384140"/>
            <a:ext cx="6035039" cy="4445659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273A8A10-425A-4240-B20B-B50674EDB10A}"/>
              </a:ext>
            </a:extLst>
          </p:cNvPr>
          <p:cNvSpPr txBox="1"/>
          <p:nvPr/>
        </p:nvSpPr>
        <p:spPr>
          <a:xfrm>
            <a:off x="12792954" y="35965093"/>
            <a:ext cx="12920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/>
              <a:t>Olvide  La Clave</a:t>
            </a:r>
            <a:endParaRPr lang="es-419" sz="9600" b="1" dirty="0"/>
          </a:p>
        </p:txBody>
      </p:sp>
    </p:spTree>
    <p:extLst>
      <p:ext uri="{BB962C8B-B14F-4D97-AF65-F5344CB8AC3E}">
        <p14:creationId xmlns:p14="http://schemas.microsoft.com/office/powerpoint/2010/main" val="159271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2080" y="4043680"/>
            <a:ext cx="21457920" cy="37515800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36240" y="3037840"/>
            <a:ext cx="21457920" cy="37515800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4" r="30934"/>
          <a:stretch>
            <a:fillRect/>
          </a:stretch>
        </p:blipFill>
        <p:spPr>
          <a:xfrm>
            <a:off x="1930401" y="2032001"/>
            <a:ext cx="21457920" cy="37515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8876785" y="25599444"/>
            <a:ext cx="13726835" cy="3478594"/>
          </a:xfrm>
          <a:prstGeom prst="rect">
            <a:avLst/>
          </a:prstGeom>
          <a:solidFill>
            <a:srgbClr val="33BEF2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133813" y="26677021"/>
            <a:ext cx="92127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ALL ITEM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300200" y="37251522"/>
            <a:ext cx="19182080" cy="6116674"/>
            <a:chOff x="14300200" y="37251522"/>
            <a:chExt cx="19182080" cy="6116674"/>
          </a:xfrm>
        </p:grpSpPr>
        <p:sp>
          <p:nvSpPr>
            <p:cNvPr id="7" name="Rectangle 6"/>
            <p:cNvSpPr/>
            <p:nvPr/>
          </p:nvSpPr>
          <p:spPr>
            <a:xfrm>
              <a:off x="16311880" y="39080322"/>
              <a:ext cx="17170400" cy="4287874"/>
            </a:xfrm>
            <a:prstGeom prst="rect">
              <a:avLst/>
            </a:prstGeom>
            <a:solidFill>
              <a:schemeClr val="bg1"/>
            </a:solidFill>
            <a:ln w="3365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306040" y="38165922"/>
              <a:ext cx="17170400" cy="4287874"/>
            </a:xfrm>
            <a:prstGeom prst="rect">
              <a:avLst/>
            </a:prstGeom>
            <a:solidFill>
              <a:schemeClr val="bg1"/>
            </a:solidFill>
            <a:ln w="3365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300200" y="37251522"/>
              <a:ext cx="17170400" cy="4287874"/>
            </a:xfrm>
            <a:prstGeom prst="rect">
              <a:avLst/>
            </a:prstGeom>
            <a:solidFill>
              <a:schemeClr val="bg1"/>
            </a:solidFill>
            <a:ln w="3365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894016" y="38582895"/>
              <a:ext cx="1198276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500" dirty="0">
                  <a:solidFill>
                    <a:schemeClr val="accent5">
                      <a:lumMod val="50000"/>
                    </a:schemeClr>
                  </a:solidFill>
                  <a:latin typeface="Press Start 2P" panose="00000500000000000000" pitchFamily="2" charset="0"/>
                </a:rPr>
                <a:t>SHOP NOW</a:t>
              </a: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9381E2AB-8779-49E6-A5EF-C6C918F23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5825" y="9531640"/>
            <a:ext cx="15356321" cy="144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6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5400000">
            <a:off x="10516870" y="-4396254"/>
            <a:ext cx="22570295" cy="39460613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5400000">
            <a:off x="11574853" y="-5454236"/>
            <a:ext cx="22570295" cy="39460613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4" b="7104"/>
          <a:stretch>
            <a:fillRect/>
          </a:stretch>
        </p:blipFill>
        <p:spPr>
          <a:xfrm>
            <a:off x="4187675" y="1932940"/>
            <a:ext cx="39460613" cy="225702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926047" y="9124658"/>
            <a:ext cx="18587140" cy="8186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700" dirty="0">
                <a:solidFill>
                  <a:schemeClr val="accent4">
                    <a:lumMod val="60000"/>
                    <a:lumOff val="40000"/>
                  </a:schemeClr>
                </a:solidFill>
                <a:latin typeface="Press Start 2P" panose="00000500000000000000" pitchFamily="2" charset="0"/>
              </a:rPr>
              <a:t>CYBER</a:t>
            </a:r>
          </a:p>
          <a:p>
            <a:pPr algn="ctr"/>
            <a:r>
              <a:rPr lang="en-US" sz="23900" dirty="0">
                <a:solidFill>
                  <a:schemeClr val="accent4">
                    <a:lumMod val="60000"/>
                    <a:lumOff val="40000"/>
                  </a:schemeClr>
                </a:solidFill>
                <a:latin typeface="Press Start 2P" panose="00000500000000000000" pitchFamily="2" charset="0"/>
              </a:rPr>
              <a:t>MONDAY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9694" y="29558415"/>
            <a:ext cx="13419058" cy="10679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70%</a:t>
            </a:r>
          </a:p>
          <a:p>
            <a:pPr algn="ctr"/>
            <a:r>
              <a:rPr lang="en-US" sz="344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OFF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148800" y="30108197"/>
            <a:ext cx="204415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 err="1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Sed</a:t>
            </a:r>
            <a:r>
              <a:rPr lang="en-US" sz="72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 no sale </a:t>
            </a:r>
            <a:r>
              <a:rPr lang="en-US" sz="7200" dirty="0" err="1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recusabo</a:t>
            </a:r>
            <a:r>
              <a:rPr lang="en-US" sz="72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 </a:t>
            </a:r>
            <a:r>
              <a:rPr lang="en-US" sz="7200" dirty="0" err="1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maluisset</a:t>
            </a:r>
            <a:r>
              <a:rPr lang="en-US" sz="72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, </a:t>
            </a:r>
            <a:r>
              <a:rPr lang="en-US" sz="7200" dirty="0" err="1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eu</a:t>
            </a:r>
            <a:r>
              <a:rPr lang="en-US" sz="72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 cum </a:t>
            </a:r>
            <a:r>
              <a:rPr lang="en-US" sz="7200" dirty="0" err="1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malorum</a:t>
            </a:r>
            <a:r>
              <a:rPr lang="en-US" sz="72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 </a:t>
            </a:r>
            <a:r>
              <a:rPr lang="en-US" sz="7200" dirty="0" err="1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tacimates</a:t>
            </a:r>
            <a:r>
              <a:rPr lang="en-US" sz="72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. </a:t>
            </a:r>
            <a:r>
              <a:rPr lang="en-US" sz="7200" dirty="0" err="1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Sint</a:t>
            </a:r>
            <a:r>
              <a:rPr lang="en-US" sz="72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 </a:t>
            </a:r>
            <a:r>
              <a:rPr lang="en-US" sz="7200" dirty="0" err="1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expetenda</a:t>
            </a:r>
            <a:r>
              <a:rPr lang="en-US" sz="72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 </a:t>
            </a:r>
            <a:r>
              <a:rPr lang="en-US" sz="7200" dirty="0" err="1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maiestatis</a:t>
            </a:r>
            <a:r>
              <a:rPr lang="en-US" sz="72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477208" y="39491700"/>
            <a:ext cx="11113098" cy="2775216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26204" y="38899879"/>
            <a:ext cx="11113098" cy="2775216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175200" y="38308057"/>
            <a:ext cx="11113098" cy="2775216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535728" y="39068154"/>
            <a:ext cx="83920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SHOP NOW</a:t>
            </a:r>
          </a:p>
        </p:txBody>
      </p:sp>
    </p:spTree>
    <p:extLst>
      <p:ext uri="{BB962C8B-B14F-4D97-AF65-F5344CB8AC3E}">
        <p14:creationId xmlns:p14="http://schemas.microsoft.com/office/powerpoint/2010/main" val="87293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26880" y="9326880"/>
            <a:ext cx="31089600" cy="31089600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21040" y="8321040"/>
            <a:ext cx="31089600" cy="31089600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7315200" y="7315200"/>
            <a:ext cx="31089600" cy="31089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540210" y="42085539"/>
            <a:ext cx="186512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www.yourdomain.com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21090" y="6283783"/>
            <a:ext cx="20675927" cy="4287874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15250" y="5369383"/>
            <a:ext cx="20675927" cy="4287874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09410" y="4454983"/>
            <a:ext cx="20675927" cy="4287874"/>
          </a:xfrm>
          <a:prstGeom prst="rect">
            <a:avLst/>
          </a:prstGeom>
          <a:solidFill>
            <a:srgbClr val="33BEF2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06464" y="5490925"/>
            <a:ext cx="1788181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187263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614880" y="4043680"/>
            <a:ext cx="16073120" cy="26517600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09040" y="3037840"/>
            <a:ext cx="16073120" cy="26517600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H="1">
            <a:off x="2235200" y="16997680"/>
            <a:ext cx="16073120" cy="26517600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H="1">
            <a:off x="3241040" y="15991840"/>
            <a:ext cx="16073120" cy="26517600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235200" y="4043680"/>
            <a:ext cx="18410247" cy="6116674"/>
            <a:chOff x="2509410" y="4454983"/>
            <a:chExt cx="22687607" cy="6116674"/>
          </a:xfrm>
        </p:grpSpPr>
        <p:sp>
          <p:nvSpPr>
            <p:cNvPr id="16" name="Rectangle 15"/>
            <p:cNvSpPr/>
            <p:nvPr/>
          </p:nvSpPr>
          <p:spPr>
            <a:xfrm>
              <a:off x="4521090" y="6283783"/>
              <a:ext cx="20675927" cy="4287874"/>
            </a:xfrm>
            <a:prstGeom prst="rect">
              <a:avLst/>
            </a:prstGeom>
            <a:solidFill>
              <a:schemeClr val="bg1"/>
            </a:solidFill>
            <a:ln w="3365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15250" y="5369383"/>
              <a:ext cx="20675927" cy="4287874"/>
            </a:xfrm>
            <a:prstGeom prst="rect">
              <a:avLst/>
            </a:prstGeom>
            <a:solidFill>
              <a:schemeClr val="bg1"/>
            </a:solidFill>
            <a:ln w="3365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09410" y="4454983"/>
              <a:ext cx="20675927" cy="4287874"/>
            </a:xfrm>
            <a:prstGeom prst="rect">
              <a:avLst/>
            </a:prstGeom>
            <a:solidFill>
              <a:srgbClr val="33BEF2"/>
            </a:solidFill>
            <a:ln w="3365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6573" y="5667896"/>
              <a:ext cx="1840160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500" dirty="0">
                  <a:solidFill>
                    <a:schemeClr val="accent5">
                      <a:lumMod val="50000"/>
                    </a:schemeClr>
                  </a:solidFill>
                  <a:latin typeface="Press Start 2P" panose="00000500000000000000" pitchFamily="2" charset="0"/>
                </a:rPr>
                <a:t>COLLECTION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603200" y="35386926"/>
            <a:ext cx="18084800" cy="6116674"/>
            <a:chOff x="14300200" y="37251522"/>
            <a:chExt cx="19182080" cy="6116674"/>
          </a:xfrm>
        </p:grpSpPr>
        <p:sp>
          <p:nvSpPr>
            <p:cNvPr id="26" name="Rectangle 25"/>
            <p:cNvSpPr/>
            <p:nvPr/>
          </p:nvSpPr>
          <p:spPr>
            <a:xfrm>
              <a:off x="16311880" y="39080322"/>
              <a:ext cx="17170400" cy="4287874"/>
            </a:xfrm>
            <a:prstGeom prst="rect">
              <a:avLst/>
            </a:prstGeom>
            <a:solidFill>
              <a:schemeClr val="bg1"/>
            </a:solidFill>
            <a:ln w="3365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306040" y="38165922"/>
              <a:ext cx="17170400" cy="4287874"/>
            </a:xfrm>
            <a:prstGeom prst="rect">
              <a:avLst/>
            </a:prstGeom>
            <a:solidFill>
              <a:schemeClr val="bg1"/>
            </a:solidFill>
            <a:ln w="3365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4300200" y="37251522"/>
              <a:ext cx="17170400" cy="4287874"/>
            </a:xfrm>
            <a:prstGeom prst="rect">
              <a:avLst/>
            </a:prstGeom>
            <a:solidFill>
              <a:schemeClr val="bg1"/>
            </a:solidFill>
            <a:ln w="3365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894016" y="38582895"/>
              <a:ext cx="1198276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500" dirty="0">
                  <a:solidFill>
                    <a:schemeClr val="accent5">
                      <a:lumMod val="50000"/>
                    </a:schemeClr>
                  </a:solidFill>
                  <a:latin typeface="Press Start 2P" panose="00000500000000000000" pitchFamily="2" charset="0"/>
                </a:rPr>
                <a:t>SHOP NOW</a:t>
              </a:r>
            </a:p>
          </p:txBody>
        </p:sp>
      </p:grpSp>
      <p:pic>
        <p:nvPicPr>
          <p:cNvPr id="22" name="Picture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5" r="29795"/>
          <a:stretch>
            <a:fillRect/>
          </a:stretch>
        </p:blipFill>
        <p:spPr>
          <a:xfrm>
            <a:off x="25603200" y="2032000"/>
            <a:ext cx="16073120" cy="26517600"/>
          </a:xfrm>
          <a:prstGeom prst="rect">
            <a:avLst/>
          </a:prstGeom>
        </p:spPr>
      </p:pic>
      <p:pic>
        <p:nvPicPr>
          <p:cNvPr id="23" name="Picture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5" r="29795"/>
          <a:stretch>
            <a:fillRect/>
          </a:stretch>
        </p:blipFill>
        <p:spPr>
          <a:xfrm>
            <a:off x="4246880" y="14986000"/>
            <a:ext cx="16073120" cy="26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5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2235200" y="17007840"/>
            <a:ext cx="20350480" cy="26507440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>
            <a:off x="3241040" y="16002000"/>
            <a:ext cx="20350480" cy="26507440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0" r="24410"/>
          <a:stretch>
            <a:fillRect/>
          </a:stretch>
        </p:blipFill>
        <p:spPr>
          <a:xfrm>
            <a:off x="4246880" y="14996160"/>
            <a:ext cx="20350480" cy="265074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842480" y="3931920"/>
            <a:ext cx="23754080" cy="14081760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836640" y="2926080"/>
            <a:ext cx="23754080" cy="14081760"/>
          </a:xfrm>
          <a:prstGeom prst="rect">
            <a:avLst/>
          </a:prstGeom>
          <a:solidFill>
            <a:schemeClr val="bg1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830800" y="1920240"/>
            <a:ext cx="23754080" cy="14081760"/>
          </a:xfrm>
          <a:prstGeom prst="rect">
            <a:avLst/>
          </a:prstGeom>
          <a:solidFill>
            <a:srgbClr val="33BEF2"/>
          </a:solidFill>
          <a:ln w="3365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175119" y="2761833"/>
            <a:ext cx="13419058" cy="10679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70%</a:t>
            </a:r>
          </a:p>
          <a:p>
            <a:pPr algn="ctr"/>
            <a:r>
              <a:rPr lang="en-US" sz="344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OFF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15634" y="6360408"/>
            <a:ext cx="10828605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COLLE</a:t>
            </a:r>
          </a:p>
          <a:p>
            <a:pPr algn="ctr"/>
            <a:r>
              <a:rPr lang="en-US" sz="16600" dirty="0">
                <a:solidFill>
                  <a:schemeClr val="accent5">
                    <a:lumMod val="50000"/>
                  </a:schemeClr>
                </a:solidFill>
                <a:latin typeface="Press Start 2P" panose="00000500000000000000" pitchFamily="2" charset="0"/>
              </a:rPr>
              <a:t>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500080" y="34746846"/>
            <a:ext cx="18084800" cy="6116674"/>
            <a:chOff x="14300200" y="37251522"/>
            <a:chExt cx="19182080" cy="6116674"/>
          </a:xfrm>
        </p:grpSpPr>
        <p:sp>
          <p:nvSpPr>
            <p:cNvPr id="15" name="Rectangle 14"/>
            <p:cNvSpPr/>
            <p:nvPr/>
          </p:nvSpPr>
          <p:spPr>
            <a:xfrm>
              <a:off x="16311880" y="39080322"/>
              <a:ext cx="17170400" cy="4287874"/>
            </a:xfrm>
            <a:prstGeom prst="rect">
              <a:avLst/>
            </a:prstGeom>
            <a:solidFill>
              <a:schemeClr val="bg1"/>
            </a:solidFill>
            <a:ln w="3365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306040" y="38165922"/>
              <a:ext cx="17170400" cy="4287874"/>
            </a:xfrm>
            <a:prstGeom prst="rect">
              <a:avLst/>
            </a:prstGeom>
            <a:solidFill>
              <a:schemeClr val="bg1"/>
            </a:solidFill>
            <a:ln w="3365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300200" y="37251522"/>
              <a:ext cx="17170400" cy="4287874"/>
            </a:xfrm>
            <a:prstGeom prst="rect">
              <a:avLst/>
            </a:prstGeom>
            <a:solidFill>
              <a:schemeClr val="bg1"/>
            </a:solidFill>
            <a:ln w="3365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894016" y="38582895"/>
              <a:ext cx="1198276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500" dirty="0">
                  <a:solidFill>
                    <a:schemeClr val="accent5">
                      <a:lumMod val="50000"/>
                    </a:schemeClr>
                  </a:solidFill>
                  <a:latin typeface="Press Start 2P" panose="00000500000000000000" pitchFamily="2" charset="0"/>
                </a:rPr>
                <a:t>SHOP NOW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57</Words>
  <Application>Microsoft Office PowerPoint</Application>
  <PresentationFormat>Personalizado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Press Start 2P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wijaya</dc:creator>
  <cp:lastModifiedBy>julian torres</cp:lastModifiedBy>
  <cp:revision>18</cp:revision>
  <dcterms:created xsi:type="dcterms:W3CDTF">2020-10-21T11:51:42Z</dcterms:created>
  <dcterms:modified xsi:type="dcterms:W3CDTF">2022-11-04T01:18:09Z</dcterms:modified>
</cp:coreProperties>
</file>