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E9318-1F85-74EB-11A7-73EF4DFA1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1284A8-57E0-37DB-2432-B2A7EE36C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D993F1-840D-1D9A-C5B1-07142C3D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FBE2-51F0-4766-B3BB-B0B3E8900230}" type="datetimeFigureOut">
              <a:rPr lang="es-419" smtClean="0"/>
              <a:t>3/11/2022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49765D-46F7-E2A9-72F9-F4FE2D62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DFD8BD-46F8-82DB-5EC2-53CC61CB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B5C1-120F-4A49-ABE0-0C886EBBE72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2167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6B696-0569-91DB-DB13-166C52A0A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763EB4-2E67-B13B-B6B4-A16BA05F0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4EF8C4-1CE4-1B0C-B9CB-C6EEA640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FBE2-51F0-4766-B3BB-B0B3E8900230}" type="datetimeFigureOut">
              <a:rPr lang="es-419" smtClean="0"/>
              <a:t>3/11/2022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7A7EAC-04CB-B700-2A1B-4B8BD8F9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A2A26D-7F19-B21E-41C2-EE80D3A91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B5C1-120F-4A49-ABE0-0C886EBBE72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35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2F6CD07-A501-1131-B16D-49D6244C9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EA23F8-124F-77D0-96B1-FDDDC7F47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72036A-1930-8F64-0C0C-03798E90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FBE2-51F0-4766-B3BB-B0B3E8900230}" type="datetimeFigureOut">
              <a:rPr lang="es-419" smtClean="0"/>
              <a:t>3/11/2022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7A934C-AD53-1625-BD9C-FE2707592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18C652-E4D8-CD21-79C4-5A1A8C84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B5C1-120F-4A49-ABE0-0C886EBBE72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2591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9DDC0-E151-D55D-C27D-7600DCA0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357D14-1E93-9E4D-04C7-7FFDDF86A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05FF47-E133-9903-10CD-5B9DB531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FBE2-51F0-4766-B3BB-B0B3E8900230}" type="datetimeFigureOut">
              <a:rPr lang="es-419" smtClean="0"/>
              <a:t>3/11/2022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8E2520-9BE1-5BE3-8CC4-8957365F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7AB50C-F2C7-842B-D372-319ADA2B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B5C1-120F-4A49-ABE0-0C886EBBE72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2716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93CA5-C675-9B29-0092-7F7ABD82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27B128-6C52-C264-DE4B-F4EC62966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3A2490-D91E-C0CB-74BD-F9F9D0398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FBE2-51F0-4766-B3BB-B0B3E8900230}" type="datetimeFigureOut">
              <a:rPr lang="es-419" smtClean="0"/>
              <a:t>3/11/2022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B5D132-7E3D-8EC9-B8E1-B3AA6004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67F6AD-DF80-D55F-6798-C77AAFA83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B5C1-120F-4A49-ABE0-0C886EBBE72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9339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6CB9F-AE3B-AC90-C275-FA1BC898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9BF452-EEEF-BC52-C98E-C73006332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BBDE3ED-649C-3E22-BC3B-08B410493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F4A905-0F5F-B23E-D6EB-65F9993AB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FBE2-51F0-4766-B3BB-B0B3E8900230}" type="datetimeFigureOut">
              <a:rPr lang="es-419" smtClean="0"/>
              <a:t>3/11/2022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31FC99-2EAA-CCBC-B670-8EA39FDF1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0F4F90-EEF7-7486-E341-2E0AA025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B5C1-120F-4A49-ABE0-0C886EBBE72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0236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0955C-826B-9306-91DA-EC2B7B588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80F882-EAE1-5469-A9AC-CAD2759C5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75BC62-79AB-AEFF-F838-5623AB1C5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C63D9FB-52A1-8D70-59A9-A0A561F4A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2D9327F-83AC-ED7B-DD52-829C667CE9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DFE041F-DB57-E778-BCFC-BD7EEA5E8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FBE2-51F0-4766-B3BB-B0B3E8900230}" type="datetimeFigureOut">
              <a:rPr lang="es-419" smtClean="0"/>
              <a:t>3/11/2022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18FC342-3B92-69E8-5E4C-3004E2CC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5CF9301-9E91-2AB3-F0AB-F812119F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B5C1-120F-4A49-ABE0-0C886EBBE72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1765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FCB1E-3B84-C7ED-D324-FEFA9B60E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892458-875D-F6B2-B2BC-661B8243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FBE2-51F0-4766-B3BB-B0B3E8900230}" type="datetimeFigureOut">
              <a:rPr lang="es-419" smtClean="0"/>
              <a:t>3/11/2022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57A9EA-D173-03B6-7D32-406EA0931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ED75278-F7C4-A792-9433-08911AA3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B5C1-120F-4A49-ABE0-0C886EBBE72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9206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AF88E69-E388-B83E-2E28-2C2B989A6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FBE2-51F0-4766-B3BB-B0B3E8900230}" type="datetimeFigureOut">
              <a:rPr lang="es-419" smtClean="0"/>
              <a:t>3/11/2022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9D99D36-B72D-0017-BA0F-2E8284B4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9BB708-570A-7EE8-9175-7B306111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B5C1-120F-4A49-ABE0-0C886EBBE72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29112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22836-57BA-82B7-302E-9C079A542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09797D-F8CC-A9B2-00B3-FFE3DCE36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E84B16-B66F-CD21-F71B-FE9768516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2D025B-DD63-944A-4FB8-595C6669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FBE2-51F0-4766-B3BB-B0B3E8900230}" type="datetimeFigureOut">
              <a:rPr lang="es-419" smtClean="0"/>
              <a:t>3/11/2022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16B030-BE5B-15E0-B2FA-ACD6D92D3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089C0B-33A1-D1DD-19A9-1DE2CE6D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B5C1-120F-4A49-ABE0-0C886EBBE72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5315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A1713-524C-24FE-32A2-C1E18F038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E645367-C060-1667-B196-C957DB74F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921219-95BF-F0F4-A34D-4DC596950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DA3498-F1FC-2403-F2EB-B32C3524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FBE2-51F0-4766-B3BB-B0B3E8900230}" type="datetimeFigureOut">
              <a:rPr lang="es-419" smtClean="0"/>
              <a:t>3/11/2022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51423A-BA07-98C3-27C3-ABD407C19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76AFF2-3C23-8365-6EB0-3294327A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B5C1-120F-4A49-ABE0-0C886EBBE72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6999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ED54D33-5EDD-855B-BD8F-096714C56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F8E98E-EB57-A6B9-FA21-5B5BED707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8660D8-C3B2-C7A5-2846-F056B3F4B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7FBE2-51F0-4766-B3BB-B0B3E8900230}" type="datetimeFigureOut">
              <a:rPr lang="es-419" smtClean="0"/>
              <a:t>3/11/2022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659750-C124-5A13-CE15-5A81DEB43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B872D5-B5C9-268D-1BA2-C60601A93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4B5C1-120F-4A49-ABE0-0C886EBBE72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5308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Fondos para páginas web | Fondos de Pantalla | Dibujos de biologia,  Colorear patrulla canina, Fondos">
            <a:extLst>
              <a:ext uri="{FF2B5EF4-FFF2-40B4-BE49-F238E27FC236}">
                <a16:creationId xmlns:a16="http://schemas.microsoft.com/office/drawing/2014/main" id="{5327C1BE-7ACA-E986-C9E5-B3D33B9C32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6" b="10804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áfico 4" descr="Usuario contorno">
            <a:extLst>
              <a:ext uri="{FF2B5EF4-FFF2-40B4-BE49-F238E27FC236}">
                <a16:creationId xmlns:a16="http://schemas.microsoft.com/office/drawing/2014/main" id="{207F4721-9306-0AD1-D811-81565243B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799" y="1763507"/>
            <a:ext cx="914400" cy="9144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04F3B6D-BBFB-3B28-8865-437CA6E1A463}"/>
              </a:ext>
            </a:extLst>
          </p:cNvPr>
          <p:cNvSpPr txBox="1"/>
          <p:nvPr/>
        </p:nvSpPr>
        <p:spPr>
          <a:xfrm>
            <a:off x="4490829" y="699337"/>
            <a:ext cx="3210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00B0F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TELCOMUNDO</a:t>
            </a:r>
            <a:endParaRPr lang="es-419" sz="3200" dirty="0">
              <a:solidFill>
                <a:srgbClr val="00B0F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7" name="Diagrama de flujo: terminador 6">
            <a:extLst>
              <a:ext uri="{FF2B5EF4-FFF2-40B4-BE49-F238E27FC236}">
                <a16:creationId xmlns:a16="http://schemas.microsoft.com/office/drawing/2014/main" id="{8A0D7D98-E9CD-AD8C-A648-0F027E58D4ED}"/>
              </a:ext>
            </a:extLst>
          </p:cNvPr>
          <p:cNvSpPr/>
          <p:nvPr/>
        </p:nvSpPr>
        <p:spPr>
          <a:xfrm>
            <a:off x="4870172" y="2677907"/>
            <a:ext cx="2451653" cy="437322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</a:t>
            </a:r>
            <a:endParaRPr lang="es-ES" dirty="0"/>
          </a:p>
        </p:txBody>
      </p:sp>
      <p:sp>
        <p:nvSpPr>
          <p:cNvPr id="8" name="Diagrama de flujo: terminador 7">
            <a:extLst>
              <a:ext uri="{FF2B5EF4-FFF2-40B4-BE49-F238E27FC236}">
                <a16:creationId xmlns:a16="http://schemas.microsoft.com/office/drawing/2014/main" id="{26F9BB8B-4368-A543-F3D0-867DDD3C0A7A}"/>
              </a:ext>
            </a:extLst>
          </p:cNvPr>
          <p:cNvSpPr/>
          <p:nvPr/>
        </p:nvSpPr>
        <p:spPr>
          <a:xfrm>
            <a:off x="4870172" y="3305450"/>
            <a:ext cx="2451653" cy="437322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Contraseña</a:t>
            </a:r>
            <a:endParaRPr lang="es-ES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E18D866-8A2D-75AB-6F33-6AAE4284200A}"/>
              </a:ext>
            </a:extLst>
          </p:cNvPr>
          <p:cNvSpPr/>
          <p:nvPr/>
        </p:nvSpPr>
        <p:spPr>
          <a:xfrm>
            <a:off x="4870172" y="3992188"/>
            <a:ext cx="1073426" cy="3180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Ingresar</a:t>
            </a:r>
            <a:endParaRPr lang="es-41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44F014C-E282-9EA5-1098-202CF11D723C}"/>
              </a:ext>
            </a:extLst>
          </p:cNvPr>
          <p:cNvSpPr txBox="1"/>
          <p:nvPr/>
        </p:nvSpPr>
        <p:spPr>
          <a:xfrm>
            <a:off x="4104405" y="4509024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Registrarme</a:t>
            </a:r>
            <a:endParaRPr lang="es-419" dirty="0">
              <a:solidFill>
                <a:srgbClr val="00B0F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B0E66C1-C328-0342-D10E-E1BEABE5FEF1}"/>
              </a:ext>
            </a:extLst>
          </p:cNvPr>
          <p:cNvSpPr txBox="1"/>
          <p:nvPr/>
        </p:nvSpPr>
        <p:spPr>
          <a:xfrm>
            <a:off x="6203570" y="4509024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Olvide Contraseña</a:t>
            </a:r>
            <a:endParaRPr lang="es-419" dirty="0">
              <a:solidFill>
                <a:srgbClr val="00B0F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40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ondos para páginas web | Fondos de Pantalla | Dibujos de biologia,  Colorear patrulla canina, Fondos">
            <a:extLst>
              <a:ext uri="{FF2B5EF4-FFF2-40B4-BE49-F238E27FC236}">
                <a16:creationId xmlns:a16="http://schemas.microsoft.com/office/drawing/2014/main" id="{9ECCE274-F05D-00A2-5955-BE62EF9869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6" b="10804"/>
          <a:stretch/>
        </p:blipFill>
        <p:spPr bwMode="auto">
          <a:xfrm>
            <a:off x="0" y="-167530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8669B4D-EC94-DF68-EEFC-DD87544048D5}"/>
              </a:ext>
            </a:extLst>
          </p:cNvPr>
          <p:cNvSpPr/>
          <p:nvPr/>
        </p:nvSpPr>
        <p:spPr>
          <a:xfrm>
            <a:off x="2014332" y="1524000"/>
            <a:ext cx="2782956" cy="318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Tipo de Documento</a:t>
            </a:r>
            <a:endParaRPr lang="es-419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B57197B-D235-157C-AA75-00B83D5980A0}"/>
              </a:ext>
            </a:extLst>
          </p:cNvPr>
          <p:cNvSpPr/>
          <p:nvPr/>
        </p:nvSpPr>
        <p:spPr>
          <a:xfrm>
            <a:off x="2014332" y="2451651"/>
            <a:ext cx="2782956" cy="318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Nombres</a:t>
            </a:r>
            <a:endParaRPr lang="es-419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5F886E3C-58A3-D794-4DD5-5BD416E350C0}"/>
              </a:ext>
            </a:extLst>
          </p:cNvPr>
          <p:cNvSpPr/>
          <p:nvPr/>
        </p:nvSpPr>
        <p:spPr>
          <a:xfrm>
            <a:off x="2014332" y="3260829"/>
            <a:ext cx="2782956" cy="318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Email</a:t>
            </a:r>
            <a:endParaRPr lang="es-419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327266ED-10CF-7393-557F-B106E108442A}"/>
              </a:ext>
            </a:extLst>
          </p:cNvPr>
          <p:cNvSpPr/>
          <p:nvPr/>
        </p:nvSpPr>
        <p:spPr>
          <a:xfrm>
            <a:off x="2014332" y="4020057"/>
            <a:ext cx="2782956" cy="318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Contraseña</a:t>
            </a:r>
            <a:endParaRPr lang="es-419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DA787224-2333-42EB-81DF-D4405EB35641}"/>
              </a:ext>
            </a:extLst>
          </p:cNvPr>
          <p:cNvSpPr/>
          <p:nvPr/>
        </p:nvSpPr>
        <p:spPr>
          <a:xfrm>
            <a:off x="6473689" y="1524000"/>
            <a:ext cx="2782956" cy="357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Numero de Documento</a:t>
            </a:r>
            <a:endParaRPr lang="es-419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9C19A6E5-73C0-B138-6DF9-DCD4F13906F8}"/>
              </a:ext>
            </a:extLst>
          </p:cNvPr>
          <p:cNvSpPr/>
          <p:nvPr/>
        </p:nvSpPr>
        <p:spPr>
          <a:xfrm>
            <a:off x="6473689" y="2441710"/>
            <a:ext cx="2782956" cy="3279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Apellidos</a:t>
            </a:r>
            <a:endParaRPr lang="es-419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5E29D1D6-AA77-F6E0-F8F8-42E215E118B0}"/>
              </a:ext>
            </a:extLst>
          </p:cNvPr>
          <p:cNvSpPr/>
          <p:nvPr/>
        </p:nvSpPr>
        <p:spPr>
          <a:xfrm>
            <a:off x="6473689" y="3265003"/>
            <a:ext cx="2782956" cy="3279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Numero Móvil</a:t>
            </a:r>
            <a:endParaRPr lang="es-419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08CA9895-618D-95E4-9C83-562F2DBA4A60}"/>
              </a:ext>
            </a:extLst>
          </p:cNvPr>
          <p:cNvSpPr/>
          <p:nvPr/>
        </p:nvSpPr>
        <p:spPr>
          <a:xfrm>
            <a:off x="6473689" y="4020057"/>
            <a:ext cx="2782956" cy="3279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Confirme Contraseña</a:t>
            </a:r>
          </a:p>
        </p:txBody>
      </p:sp>
      <p:sp>
        <p:nvSpPr>
          <p:cNvPr id="15" name="Flecha: hacia abajo 14">
            <a:extLst>
              <a:ext uri="{FF2B5EF4-FFF2-40B4-BE49-F238E27FC236}">
                <a16:creationId xmlns:a16="http://schemas.microsoft.com/office/drawing/2014/main" id="{9FFC8405-36FD-541D-97EE-4C2E1AD847FB}"/>
              </a:ext>
            </a:extLst>
          </p:cNvPr>
          <p:cNvSpPr/>
          <p:nvPr/>
        </p:nvSpPr>
        <p:spPr>
          <a:xfrm>
            <a:off x="4452730" y="1603513"/>
            <a:ext cx="225287" cy="19215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6" name="Diagrama de flujo: terminador 15">
            <a:extLst>
              <a:ext uri="{FF2B5EF4-FFF2-40B4-BE49-F238E27FC236}">
                <a16:creationId xmlns:a16="http://schemas.microsoft.com/office/drawing/2014/main" id="{5D3C818A-70CB-1A44-2FF4-CCF6F3BB3BD4}"/>
              </a:ext>
            </a:extLst>
          </p:cNvPr>
          <p:cNvSpPr/>
          <p:nvPr/>
        </p:nvSpPr>
        <p:spPr>
          <a:xfrm>
            <a:off x="4565373" y="4896678"/>
            <a:ext cx="2140227" cy="357367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Registrarse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6340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ondos para páginas web | Fondos de Pantalla | Dibujos de biologia,  Colorear patrulla canina, Fondos">
            <a:extLst>
              <a:ext uri="{FF2B5EF4-FFF2-40B4-BE49-F238E27FC236}">
                <a16:creationId xmlns:a16="http://schemas.microsoft.com/office/drawing/2014/main" id="{A105A623-F57F-38AE-926C-A69FE03114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6" b="10804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0379F216-4C8F-628F-064C-51C287CDB178}"/>
              </a:ext>
            </a:extLst>
          </p:cNvPr>
          <p:cNvSpPr/>
          <p:nvPr/>
        </p:nvSpPr>
        <p:spPr>
          <a:xfrm>
            <a:off x="775254" y="1285464"/>
            <a:ext cx="2782956" cy="318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Registrar Venta</a:t>
            </a:r>
            <a:endParaRPr lang="es-419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5A1B685-A025-2A61-A4B8-DA278F17EA6D}"/>
              </a:ext>
            </a:extLst>
          </p:cNvPr>
          <p:cNvSpPr/>
          <p:nvPr/>
        </p:nvSpPr>
        <p:spPr>
          <a:xfrm>
            <a:off x="775254" y="2004394"/>
            <a:ext cx="2782956" cy="318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Histórico de Ventas</a:t>
            </a:r>
            <a:endParaRPr lang="es-419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F0D5BA4-1B80-28E9-47D2-D76A24D91886}"/>
              </a:ext>
            </a:extLst>
          </p:cNvPr>
          <p:cNvSpPr/>
          <p:nvPr/>
        </p:nvSpPr>
        <p:spPr>
          <a:xfrm>
            <a:off x="775254" y="2728290"/>
            <a:ext cx="2782956" cy="318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Actualizar Clientes</a:t>
            </a:r>
            <a:endParaRPr lang="es-419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E5C69EB5-5EA7-3E0B-BEBA-2E206E5607DE}"/>
              </a:ext>
            </a:extLst>
          </p:cNvPr>
          <p:cNvSpPr/>
          <p:nvPr/>
        </p:nvSpPr>
        <p:spPr>
          <a:xfrm>
            <a:off x="775254" y="3453853"/>
            <a:ext cx="2782956" cy="318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Comisiones</a:t>
            </a:r>
            <a:endParaRPr lang="es-419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7171829-FEBF-9BAD-660B-0E0F93CE1886}"/>
              </a:ext>
            </a:extLst>
          </p:cNvPr>
          <p:cNvSpPr/>
          <p:nvPr/>
        </p:nvSpPr>
        <p:spPr>
          <a:xfrm>
            <a:off x="775254" y="4167816"/>
            <a:ext cx="2782956" cy="318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Tabla Comisiones</a:t>
            </a:r>
            <a:endParaRPr lang="es-419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3A301A2-3639-A942-6FA6-22D791629AFC}"/>
              </a:ext>
            </a:extLst>
          </p:cNvPr>
          <p:cNvSpPr/>
          <p:nvPr/>
        </p:nvSpPr>
        <p:spPr>
          <a:xfrm>
            <a:off x="775254" y="4881779"/>
            <a:ext cx="2782956" cy="318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Bonos</a:t>
            </a:r>
            <a:endParaRPr lang="es-419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CEA119C6-AC79-1BD8-0672-9F7913504659}"/>
              </a:ext>
            </a:extLst>
          </p:cNvPr>
          <p:cNvSpPr/>
          <p:nvPr/>
        </p:nvSpPr>
        <p:spPr>
          <a:xfrm>
            <a:off x="775254" y="5595742"/>
            <a:ext cx="2782956" cy="318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Descuentos</a:t>
            </a:r>
            <a:endParaRPr lang="es-419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50A188A-C910-D8F6-CF59-F777871695AB}"/>
              </a:ext>
            </a:extLst>
          </p:cNvPr>
          <p:cNvSpPr txBox="1"/>
          <p:nvPr/>
        </p:nvSpPr>
        <p:spPr>
          <a:xfrm>
            <a:off x="7657994" y="218605"/>
            <a:ext cx="2993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Jesús David Gómez A.</a:t>
            </a:r>
            <a:endParaRPr lang="es-419" dirty="0">
              <a:solidFill>
                <a:srgbClr val="00B0F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CD8D523-34B1-4C42-E521-0889674DAF95}"/>
              </a:ext>
            </a:extLst>
          </p:cNvPr>
          <p:cNvSpPr txBox="1"/>
          <p:nvPr/>
        </p:nvSpPr>
        <p:spPr>
          <a:xfrm>
            <a:off x="7657994" y="620594"/>
            <a:ext cx="201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2">
                    <a:lumMod val="9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Actualizar Datos</a:t>
            </a:r>
            <a:endParaRPr lang="es-419" dirty="0">
              <a:solidFill>
                <a:schemeClr val="bg2">
                  <a:lumMod val="90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41C68BD-F4FF-27F8-6F0C-B5E37B6B90C4}"/>
              </a:ext>
            </a:extLst>
          </p:cNvPr>
          <p:cNvSpPr txBox="1"/>
          <p:nvPr/>
        </p:nvSpPr>
        <p:spPr>
          <a:xfrm>
            <a:off x="11359445" y="611156"/>
            <a:ext cx="76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2">
                    <a:lumMod val="9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Salir</a:t>
            </a:r>
            <a:endParaRPr lang="es-419" dirty="0">
              <a:solidFill>
                <a:schemeClr val="bg2">
                  <a:lumMod val="90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0137511-AE5A-9FC4-DAE5-81FFAE1E391F}"/>
              </a:ext>
            </a:extLst>
          </p:cNvPr>
          <p:cNvSpPr txBox="1"/>
          <p:nvPr/>
        </p:nvSpPr>
        <p:spPr>
          <a:xfrm>
            <a:off x="9659076" y="621462"/>
            <a:ext cx="171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2">
                    <a:lumMod val="9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Cambio Clave</a:t>
            </a:r>
            <a:endParaRPr lang="es-419" dirty="0">
              <a:solidFill>
                <a:schemeClr val="bg2">
                  <a:lumMod val="90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AF8A741-37E8-7D3A-65E9-301F46921175}"/>
              </a:ext>
            </a:extLst>
          </p:cNvPr>
          <p:cNvSpPr txBox="1"/>
          <p:nvPr/>
        </p:nvSpPr>
        <p:spPr>
          <a:xfrm>
            <a:off x="11258497" y="611156"/>
            <a:ext cx="11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l</a:t>
            </a:r>
            <a:endParaRPr lang="es-419" dirty="0">
              <a:solidFill>
                <a:srgbClr val="00B0F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077B0F3-BDAF-402B-9C92-791BA06DA21C}"/>
              </a:ext>
            </a:extLst>
          </p:cNvPr>
          <p:cNvSpPr txBox="1"/>
          <p:nvPr/>
        </p:nvSpPr>
        <p:spPr>
          <a:xfrm>
            <a:off x="9546041" y="630900"/>
            <a:ext cx="16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l</a:t>
            </a:r>
            <a:endParaRPr lang="es-419" dirty="0">
              <a:solidFill>
                <a:srgbClr val="00B0F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954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46</Words>
  <Application>Microsoft Office PowerPoint</Application>
  <PresentationFormat>Panorámica</PresentationFormat>
  <Paragraphs>28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Lucida Sans Unicode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hlmartineza</dc:creator>
  <cp:lastModifiedBy>hlmartineza</cp:lastModifiedBy>
  <cp:revision>1</cp:revision>
  <dcterms:created xsi:type="dcterms:W3CDTF">2022-11-04T02:07:23Z</dcterms:created>
  <dcterms:modified xsi:type="dcterms:W3CDTF">2022-11-04T03:00:56Z</dcterms:modified>
</cp:coreProperties>
</file>