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3419C7-FD71-4565-BFE0-5376BEDCDAB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A8CDF5-81B8-4C93-9957-3716D51CFA98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Para la sección del “Hero”, se definió poner información de la startup y sobre qué va a tratar la página </a:t>
          </a:r>
          <a:endParaRPr lang="en-US" dirty="0"/>
        </a:p>
      </dgm:t>
    </dgm:pt>
    <dgm:pt modelId="{8FA42031-B48C-4598-BA30-E8744991CDA0}" type="parTrans" cxnId="{8A842669-8830-4A17-9B92-BB69EFF98B38}">
      <dgm:prSet/>
      <dgm:spPr/>
      <dgm:t>
        <a:bodyPr/>
        <a:lstStyle/>
        <a:p>
          <a:endParaRPr lang="en-US"/>
        </a:p>
      </dgm:t>
    </dgm:pt>
    <dgm:pt modelId="{7157D53C-9C2A-4E61-9D0E-F4B99A0DE840}" type="sibTrans" cxnId="{8A842669-8830-4A17-9B92-BB69EFF98B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0A97AAC-6509-4854-A5BF-309008C150AD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En la parte de beneficios, cuando se pasara el click se utilizó un efecto hover o de ampliación de la imagen para darle más profundidad</a:t>
          </a:r>
          <a:endParaRPr lang="en-US"/>
        </a:p>
      </dgm:t>
    </dgm:pt>
    <dgm:pt modelId="{DBC07494-8723-494B-B0F5-6732C891BE29}" type="parTrans" cxnId="{EC55E5FC-453A-4163-9E99-1D1763259347}">
      <dgm:prSet/>
      <dgm:spPr/>
      <dgm:t>
        <a:bodyPr/>
        <a:lstStyle/>
        <a:p>
          <a:endParaRPr lang="en-US"/>
        </a:p>
      </dgm:t>
    </dgm:pt>
    <dgm:pt modelId="{7E012E7A-9A25-4F3F-BFDF-39E23585BA80}" type="sibTrans" cxnId="{EC55E5FC-453A-4163-9E99-1D176325934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48813D6-E16D-487C-B1BF-483DC61EB77B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Para la parte de “Nuestros productos”, se utilizó un carrusel, con los principales productos que vende la startup</a:t>
          </a:r>
          <a:endParaRPr lang="en-US"/>
        </a:p>
      </dgm:t>
    </dgm:pt>
    <dgm:pt modelId="{12658314-166A-482F-AD4E-1B490651B759}" type="parTrans" cxnId="{085CF6FD-0DB9-4A30-8F6A-B2696FCA77B5}">
      <dgm:prSet/>
      <dgm:spPr/>
      <dgm:t>
        <a:bodyPr/>
        <a:lstStyle/>
        <a:p>
          <a:endParaRPr lang="en-US"/>
        </a:p>
      </dgm:t>
    </dgm:pt>
    <dgm:pt modelId="{60D0A366-4D58-47BC-8348-C29A190EB08C}" type="sibTrans" cxnId="{085CF6FD-0DB9-4A30-8F6A-B2696FCA77B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5849342-050A-4344-AE63-D3E69AD6A858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En la sección “ Cómo lo hacemos” se realizó un hover que hiciera un zoom en cada proceso, cambiando el color cuando se diera click, y dándole más profundidad y suavidad </a:t>
          </a:r>
          <a:endParaRPr lang="en-US"/>
        </a:p>
      </dgm:t>
    </dgm:pt>
    <dgm:pt modelId="{FCC14992-A5C2-43F0-890F-0CA59DFD1FEC}" type="parTrans" cxnId="{032E4C35-D389-4B4F-927A-D60561977BAF}">
      <dgm:prSet/>
      <dgm:spPr/>
      <dgm:t>
        <a:bodyPr/>
        <a:lstStyle/>
        <a:p>
          <a:endParaRPr lang="en-US"/>
        </a:p>
      </dgm:t>
    </dgm:pt>
    <dgm:pt modelId="{7B48E1A5-E04B-45A5-9848-88A02EECCFD7}" type="sibTrans" cxnId="{032E4C35-D389-4B4F-927A-D60561977B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4093F10-09F1-48FD-A65E-6F0678A6D5A5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En la sección “ Opiniones de clientes”, se optó por usar nuevamente un carrusel con algunas de las opiniones que tienen los clientes sobre el producto.</a:t>
          </a:r>
          <a:endParaRPr lang="en-US"/>
        </a:p>
      </dgm:t>
    </dgm:pt>
    <dgm:pt modelId="{8C18ACFB-4062-4FCC-86C2-8BADFD8F22B2}" type="parTrans" cxnId="{CBAD343B-8441-4F56-BEAC-BC5DDF90FBD7}">
      <dgm:prSet/>
      <dgm:spPr/>
      <dgm:t>
        <a:bodyPr/>
        <a:lstStyle/>
        <a:p>
          <a:endParaRPr lang="en-US"/>
        </a:p>
      </dgm:t>
    </dgm:pt>
    <dgm:pt modelId="{330F4893-5DB9-48C7-8080-308F0C28987C}" type="sibTrans" cxnId="{CBAD343B-8441-4F56-BEAC-BC5DDF90FBD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8EA6D44-12F4-4D67-A47C-7569F1CBF6EE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Finalmente, en la sección de contacto, se creó un formulario en donde el cliente puede llenar la información para poder realizar el pedido, y en el footer, se encuentra el lema de la marca, junto con las redes sociales de la empresa.</a:t>
          </a:r>
          <a:endParaRPr lang="en-US"/>
        </a:p>
      </dgm:t>
    </dgm:pt>
    <dgm:pt modelId="{38E1AAB3-18FD-4EF7-87CC-C1BB4287706F}" type="parTrans" cxnId="{438434FF-186B-475F-824A-E6F7679CA968}">
      <dgm:prSet/>
      <dgm:spPr/>
      <dgm:t>
        <a:bodyPr/>
        <a:lstStyle/>
        <a:p>
          <a:endParaRPr lang="en-US"/>
        </a:p>
      </dgm:t>
    </dgm:pt>
    <dgm:pt modelId="{1C16FEDD-56BA-42DF-8BC7-095BBD07A1C2}" type="sibTrans" cxnId="{438434FF-186B-475F-824A-E6F7679CA968}">
      <dgm:prSet/>
      <dgm:spPr/>
      <dgm:t>
        <a:bodyPr/>
        <a:lstStyle/>
        <a:p>
          <a:endParaRPr lang="en-US"/>
        </a:p>
      </dgm:t>
    </dgm:pt>
    <dgm:pt modelId="{35D58976-6395-4B47-9848-CFE7C809F8B3}" type="pres">
      <dgm:prSet presAssocID="{E13419C7-FD71-4565-BFE0-5376BEDCDABA}" presName="root" presStyleCnt="0">
        <dgm:presLayoutVars>
          <dgm:dir/>
          <dgm:resizeHandles val="exact"/>
        </dgm:presLayoutVars>
      </dgm:prSet>
      <dgm:spPr/>
    </dgm:pt>
    <dgm:pt modelId="{BD636381-0B06-44D9-A2D8-36592774AA07}" type="pres">
      <dgm:prSet presAssocID="{E13419C7-FD71-4565-BFE0-5376BEDCDABA}" presName="container" presStyleCnt="0">
        <dgm:presLayoutVars>
          <dgm:dir/>
          <dgm:resizeHandles val="exact"/>
        </dgm:presLayoutVars>
      </dgm:prSet>
      <dgm:spPr/>
    </dgm:pt>
    <dgm:pt modelId="{DE63469F-BD8D-4814-9B1B-5995107009CA}" type="pres">
      <dgm:prSet presAssocID="{BDA8CDF5-81B8-4C93-9957-3716D51CFA98}" presName="compNode" presStyleCnt="0"/>
      <dgm:spPr/>
    </dgm:pt>
    <dgm:pt modelId="{A933DFB1-C31A-4508-AB19-273707FAA187}" type="pres">
      <dgm:prSet presAssocID="{BDA8CDF5-81B8-4C93-9957-3716D51CFA98}" presName="iconBgRect" presStyleLbl="bgShp" presStyleIdx="0" presStyleCnt="6"/>
      <dgm:spPr/>
    </dgm:pt>
    <dgm:pt modelId="{A82AE4BB-D8E3-45A4-8DF1-A852690A4BE5}" type="pres">
      <dgm:prSet presAssocID="{BDA8CDF5-81B8-4C93-9957-3716D51CFA9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CD4798BF-B88A-4D65-9AF9-71B3A1090D37}" type="pres">
      <dgm:prSet presAssocID="{BDA8CDF5-81B8-4C93-9957-3716D51CFA98}" presName="spaceRect" presStyleCnt="0"/>
      <dgm:spPr/>
    </dgm:pt>
    <dgm:pt modelId="{78DCD69F-EF46-4003-A7A4-218B619C9213}" type="pres">
      <dgm:prSet presAssocID="{BDA8CDF5-81B8-4C93-9957-3716D51CFA98}" presName="textRect" presStyleLbl="revTx" presStyleIdx="0" presStyleCnt="6">
        <dgm:presLayoutVars>
          <dgm:chMax val="1"/>
          <dgm:chPref val="1"/>
        </dgm:presLayoutVars>
      </dgm:prSet>
      <dgm:spPr/>
    </dgm:pt>
    <dgm:pt modelId="{47497425-F4B4-4FD3-9B21-198AE6E4B3E6}" type="pres">
      <dgm:prSet presAssocID="{7157D53C-9C2A-4E61-9D0E-F4B99A0DE840}" presName="sibTrans" presStyleLbl="sibTrans2D1" presStyleIdx="0" presStyleCnt="0"/>
      <dgm:spPr/>
    </dgm:pt>
    <dgm:pt modelId="{56A46C10-6968-4785-86DD-FB95B411B465}" type="pres">
      <dgm:prSet presAssocID="{80A97AAC-6509-4854-A5BF-309008C150AD}" presName="compNode" presStyleCnt="0"/>
      <dgm:spPr/>
    </dgm:pt>
    <dgm:pt modelId="{12506A8F-85B9-4939-B379-7A3B84A41670}" type="pres">
      <dgm:prSet presAssocID="{80A97AAC-6509-4854-A5BF-309008C150AD}" presName="iconBgRect" presStyleLbl="bgShp" presStyleIdx="1" presStyleCnt="6"/>
      <dgm:spPr/>
    </dgm:pt>
    <dgm:pt modelId="{AB812BC4-9886-492D-A2DB-D7D21B45A8E3}" type="pres">
      <dgm:prSet presAssocID="{80A97AAC-6509-4854-A5BF-309008C150A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blo"/>
        </a:ext>
      </dgm:extLst>
    </dgm:pt>
    <dgm:pt modelId="{BF588A81-4954-4E32-806C-61569963FD5E}" type="pres">
      <dgm:prSet presAssocID="{80A97AAC-6509-4854-A5BF-309008C150AD}" presName="spaceRect" presStyleCnt="0"/>
      <dgm:spPr/>
    </dgm:pt>
    <dgm:pt modelId="{1F19C92F-2021-4060-AF50-3AE8AE6CEA55}" type="pres">
      <dgm:prSet presAssocID="{80A97AAC-6509-4854-A5BF-309008C150AD}" presName="textRect" presStyleLbl="revTx" presStyleIdx="1" presStyleCnt="6">
        <dgm:presLayoutVars>
          <dgm:chMax val="1"/>
          <dgm:chPref val="1"/>
        </dgm:presLayoutVars>
      </dgm:prSet>
      <dgm:spPr/>
    </dgm:pt>
    <dgm:pt modelId="{BD9DBEB3-E6A7-47A1-AC92-920E016EDEC0}" type="pres">
      <dgm:prSet presAssocID="{7E012E7A-9A25-4F3F-BFDF-39E23585BA80}" presName="sibTrans" presStyleLbl="sibTrans2D1" presStyleIdx="0" presStyleCnt="0"/>
      <dgm:spPr/>
    </dgm:pt>
    <dgm:pt modelId="{53AB03B8-419D-4600-8137-F8FF32A35E29}" type="pres">
      <dgm:prSet presAssocID="{C48813D6-E16D-487C-B1BF-483DC61EB77B}" presName="compNode" presStyleCnt="0"/>
      <dgm:spPr/>
    </dgm:pt>
    <dgm:pt modelId="{D5C56D68-DE3C-45AA-B5D5-A6520B37199F}" type="pres">
      <dgm:prSet presAssocID="{C48813D6-E16D-487C-B1BF-483DC61EB77B}" presName="iconBgRect" presStyleLbl="bgShp" presStyleIdx="2" presStyleCnt="6"/>
      <dgm:spPr/>
    </dgm:pt>
    <dgm:pt modelId="{14E9190D-803F-49D3-95AA-23F1A104DDFF}" type="pres">
      <dgm:prSet presAssocID="{C48813D6-E16D-487C-B1BF-483DC61EB77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6712630C-3A31-43A1-A0D5-7CF2BBBF6622}" type="pres">
      <dgm:prSet presAssocID="{C48813D6-E16D-487C-B1BF-483DC61EB77B}" presName="spaceRect" presStyleCnt="0"/>
      <dgm:spPr/>
    </dgm:pt>
    <dgm:pt modelId="{78694FD9-6618-4DC7-AAE2-FB7FFD79D39E}" type="pres">
      <dgm:prSet presAssocID="{C48813D6-E16D-487C-B1BF-483DC61EB77B}" presName="textRect" presStyleLbl="revTx" presStyleIdx="2" presStyleCnt="6">
        <dgm:presLayoutVars>
          <dgm:chMax val="1"/>
          <dgm:chPref val="1"/>
        </dgm:presLayoutVars>
      </dgm:prSet>
      <dgm:spPr/>
    </dgm:pt>
    <dgm:pt modelId="{043BC50E-5223-45B4-9229-35C1FCA877CB}" type="pres">
      <dgm:prSet presAssocID="{60D0A366-4D58-47BC-8348-C29A190EB08C}" presName="sibTrans" presStyleLbl="sibTrans2D1" presStyleIdx="0" presStyleCnt="0"/>
      <dgm:spPr/>
    </dgm:pt>
    <dgm:pt modelId="{0CB9E24B-031E-4492-9523-942368102257}" type="pres">
      <dgm:prSet presAssocID="{25849342-050A-4344-AE63-D3E69AD6A858}" presName="compNode" presStyleCnt="0"/>
      <dgm:spPr/>
    </dgm:pt>
    <dgm:pt modelId="{917F775E-7A2C-49DE-A3AA-4492D8EB9E23}" type="pres">
      <dgm:prSet presAssocID="{25849342-050A-4344-AE63-D3E69AD6A858}" presName="iconBgRect" presStyleLbl="bgShp" presStyleIdx="3" presStyleCnt="6"/>
      <dgm:spPr/>
    </dgm:pt>
    <dgm:pt modelId="{0A2C91B6-73E7-41CE-9FBC-842E6B780177}" type="pres">
      <dgm:prSet presAssocID="{25849342-050A-4344-AE63-D3E69AD6A85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oom In"/>
        </a:ext>
      </dgm:extLst>
    </dgm:pt>
    <dgm:pt modelId="{CD1398DE-4BA6-48B1-B54C-D57285C756E5}" type="pres">
      <dgm:prSet presAssocID="{25849342-050A-4344-AE63-D3E69AD6A858}" presName="spaceRect" presStyleCnt="0"/>
      <dgm:spPr/>
    </dgm:pt>
    <dgm:pt modelId="{9C2F4DDD-55E0-422C-AA7A-4D8C0B1CA9DB}" type="pres">
      <dgm:prSet presAssocID="{25849342-050A-4344-AE63-D3E69AD6A858}" presName="textRect" presStyleLbl="revTx" presStyleIdx="3" presStyleCnt="6">
        <dgm:presLayoutVars>
          <dgm:chMax val="1"/>
          <dgm:chPref val="1"/>
        </dgm:presLayoutVars>
      </dgm:prSet>
      <dgm:spPr/>
    </dgm:pt>
    <dgm:pt modelId="{67D018EC-7579-40F4-A5A9-D1BB31DCD48B}" type="pres">
      <dgm:prSet presAssocID="{7B48E1A5-E04B-45A5-9848-88A02EECCFD7}" presName="sibTrans" presStyleLbl="sibTrans2D1" presStyleIdx="0" presStyleCnt="0"/>
      <dgm:spPr/>
    </dgm:pt>
    <dgm:pt modelId="{EF00D2A0-14BB-4023-9DA1-242EA271C71E}" type="pres">
      <dgm:prSet presAssocID="{24093F10-09F1-48FD-A65E-6F0678A6D5A5}" presName="compNode" presStyleCnt="0"/>
      <dgm:spPr/>
    </dgm:pt>
    <dgm:pt modelId="{0E59003A-02D4-436F-A7D5-8CE1B6E5E192}" type="pres">
      <dgm:prSet presAssocID="{24093F10-09F1-48FD-A65E-6F0678A6D5A5}" presName="iconBgRect" presStyleLbl="bgShp" presStyleIdx="4" presStyleCnt="6"/>
      <dgm:spPr/>
    </dgm:pt>
    <dgm:pt modelId="{B751C81B-2A69-48AA-9FAC-E142825EB6F2}" type="pres">
      <dgm:prSet presAssocID="{24093F10-09F1-48FD-A65E-6F0678A6D5A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iosco"/>
        </a:ext>
      </dgm:extLst>
    </dgm:pt>
    <dgm:pt modelId="{0376BA94-A53B-42AA-A47C-B1CDDE4FF55E}" type="pres">
      <dgm:prSet presAssocID="{24093F10-09F1-48FD-A65E-6F0678A6D5A5}" presName="spaceRect" presStyleCnt="0"/>
      <dgm:spPr/>
    </dgm:pt>
    <dgm:pt modelId="{82FF2AFF-A444-44AB-88D9-01B7E2743605}" type="pres">
      <dgm:prSet presAssocID="{24093F10-09F1-48FD-A65E-6F0678A6D5A5}" presName="textRect" presStyleLbl="revTx" presStyleIdx="4" presStyleCnt="6">
        <dgm:presLayoutVars>
          <dgm:chMax val="1"/>
          <dgm:chPref val="1"/>
        </dgm:presLayoutVars>
      </dgm:prSet>
      <dgm:spPr/>
    </dgm:pt>
    <dgm:pt modelId="{D2427CE0-7FBC-4085-81BB-6A2D142607FC}" type="pres">
      <dgm:prSet presAssocID="{330F4893-5DB9-48C7-8080-308F0C28987C}" presName="sibTrans" presStyleLbl="sibTrans2D1" presStyleIdx="0" presStyleCnt="0"/>
      <dgm:spPr/>
    </dgm:pt>
    <dgm:pt modelId="{30F46657-A191-44B7-B60C-97A63E0A0B69}" type="pres">
      <dgm:prSet presAssocID="{48EA6D44-12F4-4D67-A47C-7569F1CBF6EE}" presName="compNode" presStyleCnt="0"/>
      <dgm:spPr/>
    </dgm:pt>
    <dgm:pt modelId="{379E2654-6B88-485D-A6B8-2C566D4412F3}" type="pres">
      <dgm:prSet presAssocID="{48EA6D44-12F4-4D67-A47C-7569F1CBF6EE}" presName="iconBgRect" presStyleLbl="bgShp" presStyleIdx="5" presStyleCnt="6"/>
      <dgm:spPr/>
    </dgm:pt>
    <dgm:pt modelId="{C49773E9-76C1-4DA4-B510-67F23B2D020E}" type="pres">
      <dgm:prSet presAssocID="{48EA6D44-12F4-4D67-A47C-7569F1CBF6E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AFE440EC-48EA-42DC-AA4F-A096AB68245E}" type="pres">
      <dgm:prSet presAssocID="{48EA6D44-12F4-4D67-A47C-7569F1CBF6EE}" presName="spaceRect" presStyleCnt="0"/>
      <dgm:spPr/>
    </dgm:pt>
    <dgm:pt modelId="{5CBB86A6-07A8-4529-8967-83D63DF7B437}" type="pres">
      <dgm:prSet presAssocID="{48EA6D44-12F4-4D67-A47C-7569F1CBF6E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5F01733-D25D-474B-8B16-F42FF7B8DC24}" type="presOf" srcId="{24093F10-09F1-48FD-A65E-6F0678A6D5A5}" destId="{82FF2AFF-A444-44AB-88D9-01B7E2743605}" srcOrd="0" destOrd="0" presId="urn:microsoft.com/office/officeart/2018/2/layout/IconCircleList"/>
    <dgm:cxn modelId="{032E4C35-D389-4B4F-927A-D60561977BAF}" srcId="{E13419C7-FD71-4565-BFE0-5376BEDCDABA}" destId="{25849342-050A-4344-AE63-D3E69AD6A858}" srcOrd="3" destOrd="0" parTransId="{FCC14992-A5C2-43F0-890F-0CA59DFD1FEC}" sibTransId="{7B48E1A5-E04B-45A5-9848-88A02EECCFD7}"/>
    <dgm:cxn modelId="{CBAD343B-8441-4F56-BEAC-BC5DDF90FBD7}" srcId="{E13419C7-FD71-4565-BFE0-5376BEDCDABA}" destId="{24093F10-09F1-48FD-A65E-6F0678A6D5A5}" srcOrd="4" destOrd="0" parTransId="{8C18ACFB-4062-4FCC-86C2-8BADFD8F22B2}" sibTransId="{330F4893-5DB9-48C7-8080-308F0C28987C}"/>
    <dgm:cxn modelId="{8A842669-8830-4A17-9B92-BB69EFF98B38}" srcId="{E13419C7-FD71-4565-BFE0-5376BEDCDABA}" destId="{BDA8CDF5-81B8-4C93-9957-3716D51CFA98}" srcOrd="0" destOrd="0" parTransId="{8FA42031-B48C-4598-BA30-E8744991CDA0}" sibTransId="{7157D53C-9C2A-4E61-9D0E-F4B99A0DE840}"/>
    <dgm:cxn modelId="{6D876349-691A-4F3C-90BC-B002B54BD738}" type="presOf" srcId="{7157D53C-9C2A-4E61-9D0E-F4B99A0DE840}" destId="{47497425-F4B4-4FD3-9B21-198AE6E4B3E6}" srcOrd="0" destOrd="0" presId="urn:microsoft.com/office/officeart/2018/2/layout/IconCircleList"/>
    <dgm:cxn modelId="{D5281790-4449-426C-AECF-F623CB62CE40}" type="presOf" srcId="{BDA8CDF5-81B8-4C93-9957-3716D51CFA98}" destId="{78DCD69F-EF46-4003-A7A4-218B619C9213}" srcOrd="0" destOrd="0" presId="urn:microsoft.com/office/officeart/2018/2/layout/IconCircleList"/>
    <dgm:cxn modelId="{97BA3A9B-058C-4B39-AFF7-23E420B03753}" type="presOf" srcId="{48EA6D44-12F4-4D67-A47C-7569F1CBF6EE}" destId="{5CBB86A6-07A8-4529-8967-83D63DF7B437}" srcOrd="0" destOrd="0" presId="urn:microsoft.com/office/officeart/2018/2/layout/IconCircleList"/>
    <dgm:cxn modelId="{B12DA3A5-390A-4ED1-A577-9B13BBF5312F}" type="presOf" srcId="{C48813D6-E16D-487C-B1BF-483DC61EB77B}" destId="{78694FD9-6618-4DC7-AAE2-FB7FFD79D39E}" srcOrd="0" destOrd="0" presId="urn:microsoft.com/office/officeart/2018/2/layout/IconCircleList"/>
    <dgm:cxn modelId="{3B1D65B3-D415-45EB-9578-2310F55B9F78}" type="presOf" srcId="{330F4893-5DB9-48C7-8080-308F0C28987C}" destId="{D2427CE0-7FBC-4085-81BB-6A2D142607FC}" srcOrd="0" destOrd="0" presId="urn:microsoft.com/office/officeart/2018/2/layout/IconCircleList"/>
    <dgm:cxn modelId="{ED955BC2-3FDD-4177-99B9-FC5498692B44}" type="presOf" srcId="{60D0A366-4D58-47BC-8348-C29A190EB08C}" destId="{043BC50E-5223-45B4-9229-35C1FCA877CB}" srcOrd="0" destOrd="0" presId="urn:microsoft.com/office/officeart/2018/2/layout/IconCircleList"/>
    <dgm:cxn modelId="{93687BCA-E07D-4436-B74F-BF8918F804FD}" type="presOf" srcId="{7E012E7A-9A25-4F3F-BFDF-39E23585BA80}" destId="{BD9DBEB3-E6A7-47A1-AC92-920E016EDEC0}" srcOrd="0" destOrd="0" presId="urn:microsoft.com/office/officeart/2018/2/layout/IconCircleList"/>
    <dgm:cxn modelId="{C40A18CF-15E0-4DEE-8E49-A270F805E657}" type="presOf" srcId="{E13419C7-FD71-4565-BFE0-5376BEDCDABA}" destId="{35D58976-6395-4B47-9848-CFE7C809F8B3}" srcOrd="0" destOrd="0" presId="urn:microsoft.com/office/officeart/2018/2/layout/IconCircleList"/>
    <dgm:cxn modelId="{3BBD74D0-524E-4B75-8484-B99B9B33FD80}" type="presOf" srcId="{80A97AAC-6509-4854-A5BF-309008C150AD}" destId="{1F19C92F-2021-4060-AF50-3AE8AE6CEA55}" srcOrd="0" destOrd="0" presId="urn:microsoft.com/office/officeart/2018/2/layout/IconCircleList"/>
    <dgm:cxn modelId="{2AE3F7DB-5E07-4834-ACDA-C9B1EEA00247}" type="presOf" srcId="{7B48E1A5-E04B-45A5-9848-88A02EECCFD7}" destId="{67D018EC-7579-40F4-A5A9-D1BB31DCD48B}" srcOrd="0" destOrd="0" presId="urn:microsoft.com/office/officeart/2018/2/layout/IconCircleList"/>
    <dgm:cxn modelId="{EC55E5FC-453A-4163-9E99-1D1763259347}" srcId="{E13419C7-FD71-4565-BFE0-5376BEDCDABA}" destId="{80A97AAC-6509-4854-A5BF-309008C150AD}" srcOrd="1" destOrd="0" parTransId="{DBC07494-8723-494B-B0F5-6732C891BE29}" sibTransId="{7E012E7A-9A25-4F3F-BFDF-39E23585BA80}"/>
    <dgm:cxn modelId="{085CF6FD-0DB9-4A30-8F6A-B2696FCA77B5}" srcId="{E13419C7-FD71-4565-BFE0-5376BEDCDABA}" destId="{C48813D6-E16D-487C-B1BF-483DC61EB77B}" srcOrd="2" destOrd="0" parTransId="{12658314-166A-482F-AD4E-1B490651B759}" sibTransId="{60D0A366-4D58-47BC-8348-C29A190EB08C}"/>
    <dgm:cxn modelId="{85D2FCFD-3876-453F-883C-D08D44FB3848}" type="presOf" srcId="{25849342-050A-4344-AE63-D3E69AD6A858}" destId="{9C2F4DDD-55E0-422C-AA7A-4D8C0B1CA9DB}" srcOrd="0" destOrd="0" presId="urn:microsoft.com/office/officeart/2018/2/layout/IconCircleList"/>
    <dgm:cxn modelId="{438434FF-186B-475F-824A-E6F7679CA968}" srcId="{E13419C7-FD71-4565-BFE0-5376BEDCDABA}" destId="{48EA6D44-12F4-4D67-A47C-7569F1CBF6EE}" srcOrd="5" destOrd="0" parTransId="{38E1AAB3-18FD-4EF7-87CC-C1BB4287706F}" sibTransId="{1C16FEDD-56BA-42DF-8BC7-095BBD07A1C2}"/>
    <dgm:cxn modelId="{8D8219EF-D15A-4FCF-885C-4C156C474782}" type="presParOf" srcId="{35D58976-6395-4B47-9848-CFE7C809F8B3}" destId="{BD636381-0B06-44D9-A2D8-36592774AA07}" srcOrd="0" destOrd="0" presId="urn:microsoft.com/office/officeart/2018/2/layout/IconCircleList"/>
    <dgm:cxn modelId="{FB00992A-F205-44ED-8B59-B00C4B127B2F}" type="presParOf" srcId="{BD636381-0B06-44D9-A2D8-36592774AA07}" destId="{DE63469F-BD8D-4814-9B1B-5995107009CA}" srcOrd="0" destOrd="0" presId="urn:microsoft.com/office/officeart/2018/2/layout/IconCircleList"/>
    <dgm:cxn modelId="{68FF95D4-4B3C-41CC-951D-B09C1A095BDA}" type="presParOf" srcId="{DE63469F-BD8D-4814-9B1B-5995107009CA}" destId="{A933DFB1-C31A-4508-AB19-273707FAA187}" srcOrd="0" destOrd="0" presId="urn:microsoft.com/office/officeart/2018/2/layout/IconCircleList"/>
    <dgm:cxn modelId="{93B2B0BF-F5EC-4077-B365-A883DE7F3EC4}" type="presParOf" srcId="{DE63469F-BD8D-4814-9B1B-5995107009CA}" destId="{A82AE4BB-D8E3-45A4-8DF1-A852690A4BE5}" srcOrd="1" destOrd="0" presId="urn:microsoft.com/office/officeart/2018/2/layout/IconCircleList"/>
    <dgm:cxn modelId="{A82DFE8A-DCF5-4E49-99E4-0A0FF585C71C}" type="presParOf" srcId="{DE63469F-BD8D-4814-9B1B-5995107009CA}" destId="{CD4798BF-B88A-4D65-9AF9-71B3A1090D37}" srcOrd="2" destOrd="0" presId="urn:microsoft.com/office/officeart/2018/2/layout/IconCircleList"/>
    <dgm:cxn modelId="{B20B3501-5325-4DE6-A3A8-1F4D43CCF9EF}" type="presParOf" srcId="{DE63469F-BD8D-4814-9B1B-5995107009CA}" destId="{78DCD69F-EF46-4003-A7A4-218B619C9213}" srcOrd="3" destOrd="0" presId="urn:microsoft.com/office/officeart/2018/2/layout/IconCircleList"/>
    <dgm:cxn modelId="{F971393C-B5A8-4E4D-8D4C-5494F7FF00FA}" type="presParOf" srcId="{BD636381-0B06-44D9-A2D8-36592774AA07}" destId="{47497425-F4B4-4FD3-9B21-198AE6E4B3E6}" srcOrd="1" destOrd="0" presId="urn:microsoft.com/office/officeart/2018/2/layout/IconCircleList"/>
    <dgm:cxn modelId="{71F08B37-FB4C-49C7-95D6-D7FC1E89145F}" type="presParOf" srcId="{BD636381-0B06-44D9-A2D8-36592774AA07}" destId="{56A46C10-6968-4785-86DD-FB95B411B465}" srcOrd="2" destOrd="0" presId="urn:microsoft.com/office/officeart/2018/2/layout/IconCircleList"/>
    <dgm:cxn modelId="{D139CA0C-056B-4D1A-A879-3C4A8099DAE2}" type="presParOf" srcId="{56A46C10-6968-4785-86DD-FB95B411B465}" destId="{12506A8F-85B9-4939-B379-7A3B84A41670}" srcOrd="0" destOrd="0" presId="urn:microsoft.com/office/officeart/2018/2/layout/IconCircleList"/>
    <dgm:cxn modelId="{3ADE050B-F9EE-499C-9B83-3D1AC3785966}" type="presParOf" srcId="{56A46C10-6968-4785-86DD-FB95B411B465}" destId="{AB812BC4-9886-492D-A2DB-D7D21B45A8E3}" srcOrd="1" destOrd="0" presId="urn:microsoft.com/office/officeart/2018/2/layout/IconCircleList"/>
    <dgm:cxn modelId="{6EA74B2D-FAF8-4461-A457-1A613340C324}" type="presParOf" srcId="{56A46C10-6968-4785-86DD-FB95B411B465}" destId="{BF588A81-4954-4E32-806C-61569963FD5E}" srcOrd="2" destOrd="0" presId="urn:microsoft.com/office/officeart/2018/2/layout/IconCircleList"/>
    <dgm:cxn modelId="{46504BC5-B883-4796-B8D9-EDE42F783D97}" type="presParOf" srcId="{56A46C10-6968-4785-86DD-FB95B411B465}" destId="{1F19C92F-2021-4060-AF50-3AE8AE6CEA55}" srcOrd="3" destOrd="0" presId="urn:microsoft.com/office/officeart/2018/2/layout/IconCircleList"/>
    <dgm:cxn modelId="{1BAE2F28-2FD1-4D38-876E-F177B4368222}" type="presParOf" srcId="{BD636381-0B06-44D9-A2D8-36592774AA07}" destId="{BD9DBEB3-E6A7-47A1-AC92-920E016EDEC0}" srcOrd="3" destOrd="0" presId="urn:microsoft.com/office/officeart/2018/2/layout/IconCircleList"/>
    <dgm:cxn modelId="{1FBC7E7F-2D69-4637-87E9-AAA8A2CF7C28}" type="presParOf" srcId="{BD636381-0B06-44D9-A2D8-36592774AA07}" destId="{53AB03B8-419D-4600-8137-F8FF32A35E29}" srcOrd="4" destOrd="0" presId="urn:microsoft.com/office/officeart/2018/2/layout/IconCircleList"/>
    <dgm:cxn modelId="{5B7EA4BF-0158-4BE2-A13E-76BA7235ADDF}" type="presParOf" srcId="{53AB03B8-419D-4600-8137-F8FF32A35E29}" destId="{D5C56D68-DE3C-45AA-B5D5-A6520B37199F}" srcOrd="0" destOrd="0" presId="urn:microsoft.com/office/officeart/2018/2/layout/IconCircleList"/>
    <dgm:cxn modelId="{B139FB7C-6678-436C-BA58-7301CDB9209E}" type="presParOf" srcId="{53AB03B8-419D-4600-8137-F8FF32A35E29}" destId="{14E9190D-803F-49D3-95AA-23F1A104DDFF}" srcOrd="1" destOrd="0" presId="urn:microsoft.com/office/officeart/2018/2/layout/IconCircleList"/>
    <dgm:cxn modelId="{C9EFFB10-9F4C-4DFB-8CE2-8C58750FF889}" type="presParOf" srcId="{53AB03B8-419D-4600-8137-F8FF32A35E29}" destId="{6712630C-3A31-43A1-A0D5-7CF2BBBF6622}" srcOrd="2" destOrd="0" presId="urn:microsoft.com/office/officeart/2018/2/layout/IconCircleList"/>
    <dgm:cxn modelId="{566E0489-1B02-472E-87E7-2E194A3E0EBB}" type="presParOf" srcId="{53AB03B8-419D-4600-8137-F8FF32A35E29}" destId="{78694FD9-6618-4DC7-AAE2-FB7FFD79D39E}" srcOrd="3" destOrd="0" presId="urn:microsoft.com/office/officeart/2018/2/layout/IconCircleList"/>
    <dgm:cxn modelId="{A4D6368B-9DE7-4637-B716-8E8AC1E22FCF}" type="presParOf" srcId="{BD636381-0B06-44D9-A2D8-36592774AA07}" destId="{043BC50E-5223-45B4-9229-35C1FCA877CB}" srcOrd="5" destOrd="0" presId="urn:microsoft.com/office/officeart/2018/2/layout/IconCircleList"/>
    <dgm:cxn modelId="{4E7CB77D-62A9-4368-8A8F-316E73F16561}" type="presParOf" srcId="{BD636381-0B06-44D9-A2D8-36592774AA07}" destId="{0CB9E24B-031E-4492-9523-942368102257}" srcOrd="6" destOrd="0" presId="urn:microsoft.com/office/officeart/2018/2/layout/IconCircleList"/>
    <dgm:cxn modelId="{553215DB-235E-4EC5-9F3C-D50D2E5574D3}" type="presParOf" srcId="{0CB9E24B-031E-4492-9523-942368102257}" destId="{917F775E-7A2C-49DE-A3AA-4492D8EB9E23}" srcOrd="0" destOrd="0" presId="urn:microsoft.com/office/officeart/2018/2/layout/IconCircleList"/>
    <dgm:cxn modelId="{F48FB314-E67B-4BD2-9FCE-A3CDB14155D2}" type="presParOf" srcId="{0CB9E24B-031E-4492-9523-942368102257}" destId="{0A2C91B6-73E7-41CE-9FBC-842E6B780177}" srcOrd="1" destOrd="0" presId="urn:microsoft.com/office/officeart/2018/2/layout/IconCircleList"/>
    <dgm:cxn modelId="{7DB51088-EB3E-4582-AC96-3AF858CD991A}" type="presParOf" srcId="{0CB9E24B-031E-4492-9523-942368102257}" destId="{CD1398DE-4BA6-48B1-B54C-D57285C756E5}" srcOrd="2" destOrd="0" presId="urn:microsoft.com/office/officeart/2018/2/layout/IconCircleList"/>
    <dgm:cxn modelId="{02F0D65F-AFB4-4A6E-874B-B41D1180496A}" type="presParOf" srcId="{0CB9E24B-031E-4492-9523-942368102257}" destId="{9C2F4DDD-55E0-422C-AA7A-4D8C0B1CA9DB}" srcOrd="3" destOrd="0" presId="urn:microsoft.com/office/officeart/2018/2/layout/IconCircleList"/>
    <dgm:cxn modelId="{D1950CAE-19A1-4252-8B4A-7DE7B4D652B5}" type="presParOf" srcId="{BD636381-0B06-44D9-A2D8-36592774AA07}" destId="{67D018EC-7579-40F4-A5A9-D1BB31DCD48B}" srcOrd="7" destOrd="0" presId="urn:microsoft.com/office/officeart/2018/2/layout/IconCircleList"/>
    <dgm:cxn modelId="{A17DEA70-E00D-4A62-89E2-CEE62490C361}" type="presParOf" srcId="{BD636381-0B06-44D9-A2D8-36592774AA07}" destId="{EF00D2A0-14BB-4023-9DA1-242EA271C71E}" srcOrd="8" destOrd="0" presId="urn:microsoft.com/office/officeart/2018/2/layout/IconCircleList"/>
    <dgm:cxn modelId="{74260A2F-5126-4C39-B724-122CDDDA70FD}" type="presParOf" srcId="{EF00D2A0-14BB-4023-9DA1-242EA271C71E}" destId="{0E59003A-02D4-436F-A7D5-8CE1B6E5E192}" srcOrd="0" destOrd="0" presId="urn:microsoft.com/office/officeart/2018/2/layout/IconCircleList"/>
    <dgm:cxn modelId="{ACCFE4B9-13BD-4DBB-961E-2C9CF72161BF}" type="presParOf" srcId="{EF00D2A0-14BB-4023-9DA1-242EA271C71E}" destId="{B751C81B-2A69-48AA-9FAC-E142825EB6F2}" srcOrd="1" destOrd="0" presId="urn:microsoft.com/office/officeart/2018/2/layout/IconCircleList"/>
    <dgm:cxn modelId="{A0AB7D21-737C-4F5B-8658-A5101989A510}" type="presParOf" srcId="{EF00D2A0-14BB-4023-9DA1-242EA271C71E}" destId="{0376BA94-A53B-42AA-A47C-B1CDDE4FF55E}" srcOrd="2" destOrd="0" presId="urn:microsoft.com/office/officeart/2018/2/layout/IconCircleList"/>
    <dgm:cxn modelId="{D7DE7B9F-C057-44A9-AEE9-951E31B67483}" type="presParOf" srcId="{EF00D2A0-14BB-4023-9DA1-242EA271C71E}" destId="{82FF2AFF-A444-44AB-88D9-01B7E2743605}" srcOrd="3" destOrd="0" presId="urn:microsoft.com/office/officeart/2018/2/layout/IconCircleList"/>
    <dgm:cxn modelId="{14E9AFE7-7758-4D56-BD0F-E0B2E1C5BFA1}" type="presParOf" srcId="{BD636381-0B06-44D9-A2D8-36592774AA07}" destId="{D2427CE0-7FBC-4085-81BB-6A2D142607FC}" srcOrd="9" destOrd="0" presId="urn:microsoft.com/office/officeart/2018/2/layout/IconCircleList"/>
    <dgm:cxn modelId="{F20A2C8F-8472-4F95-A1FF-AA6263DB9E0A}" type="presParOf" srcId="{BD636381-0B06-44D9-A2D8-36592774AA07}" destId="{30F46657-A191-44B7-B60C-97A63E0A0B69}" srcOrd="10" destOrd="0" presId="urn:microsoft.com/office/officeart/2018/2/layout/IconCircleList"/>
    <dgm:cxn modelId="{486C3AB0-2E19-4C30-AD03-04FA09CA3D3F}" type="presParOf" srcId="{30F46657-A191-44B7-B60C-97A63E0A0B69}" destId="{379E2654-6B88-485D-A6B8-2C566D4412F3}" srcOrd="0" destOrd="0" presId="urn:microsoft.com/office/officeart/2018/2/layout/IconCircleList"/>
    <dgm:cxn modelId="{023B0741-6B0B-4BDA-A582-BA7DED8F9A5C}" type="presParOf" srcId="{30F46657-A191-44B7-B60C-97A63E0A0B69}" destId="{C49773E9-76C1-4DA4-B510-67F23B2D020E}" srcOrd="1" destOrd="0" presId="urn:microsoft.com/office/officeart/2018/2/layout/IconCircleList"/>
    <dgm:cxn modelId="{378FEFA8-7250-4BB5-BA3D-DAEE30228072}" type="presParOf" srcId="{30F46657-A191-44B7-B60C-97A63E0A0B69}" destId="{AFE440EC-48EA-42DC-AA4F-A096AB68245E}" srcOrd="2" destOrd="0" presId="urn:microsoft.com/office/officeart/2018/2/layout/IconCircleList"/>
    <dgm:cxn modelId="{D5379735-C454-4B81-8EAB-9496BDB02308}" type="presParOf" srcId="{30F46657-A191-44B7-B60C-97A63E0A0B69}" destId="{5CBB86A6-07A8-4529-8967-83D63DF7B43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3DFB1-C31A-4508-AB19-273707FAA187}">
      <dsp:nvSpPr>
        <dsp:cNvPr id="0" name=""/>
        <dsp:cNvSpPr/>
      </dsp:nvSpPr>
      <dsp:spPr>
        <a:xfrm>
          <a:off x="365112" y="49182"/>
          <a:ext cx="962561" cy="9625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AE4BB-D8E3-45A4-8DF1-A852690A4BE5}">
      <dsp:nvSpPr>
        <dsp:cNvPr id="0" name=""/>
        <dsp:cNvSpPr/>
      </dsp:nvSpPr>
      <dsp:spPr>
        <a:xfrm>
          <a:off x="567250" y="251319"/>
          <a:ext cx="558285" cy="5582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CD69F-EF46-4003-A7A4-218B619C9213}">
      <dsp:nvSpPr>
        <dsp:cNvPr id="0" name=""/>
        <dsp:cNvSpPr/>
      </dsp:nvSpPr>
      <dsp:spPr>
        <a:xfrm>
          <a:off x="1533936" y="49182"/>
          <a:ext cx="2268894" cy="962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Para la sección del “Hero”, se definió poner información de la startup y sobre qué va a tratar la página </a:t>
          </a:r>
          <a:endParaRPr lang="en-US" sz="1100" kern="1200" dirty="0"/>
        </a:p>
      </dsp:txBody>
      <dsp:txXfrm>
        <a:off x="1533936" y="49182"/>
        <a:ext cx="2268894" cy="962561"/>
      </dsp:txXfrm>
    </dsp:sp>
    <dsp:sp modelId="{12506A8F-85B9-4939-B379-7A3B84A41670}">
      <dsp:nvSpPr>
        <dsp:cNvPr id="0" name=""/>
        <dsp:cNvSpPr/>
      </dsp:nvSpPr>
      <dsp:spPr>
        <a:xfrm>
          <a:off x="4198168" y="49182"/>
          <a:ext cx="962561" cy="9625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812BC4-9886-492D-A2DB-D7D21B45A8E3}">
      <dsp:nvSpPr>
        <dsp:cNvPr id="0" name=""/>
        <dsp:cNvSpPr/>
      </dsp:nvSpPr>
      <dsp:spPr>
        <a:xfrm>
          <a:off x="4400306" y="251319"/>
          <a:ext cx="558285" cy="5582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9C92F-2021-4060-AF50-3AE8AE6CEA55}">
      <dsp:nvSpPr>
        <dsp:cNvPr id="0" name=""/>
        <dsp:cNvSpPr/>
      </dsp:nvSpPr>
      <dsp:spPr>
        <a:xfrm>
          <a:off x="5366993" y="49182"/>
          <a:ext cx="2268894" cy="962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En la parte de beneficios, cuando se pasara el click se utilizó un efecto hover o de ampliación de la imagen para darle más profundidad</a:t>
          </a:r>
          <a:endParaRPr lang="en-US" sz="1100" kern="1200"/>
        </a:p>
      </dsp:txBody>
      <dsp:txXfrm>
        <a:off x="5366993" y="49182"/>
        <a:ext cx="2268894" cy="962561"/>
      </dsp:txXfrm>
    </dsp:sp>
    <dsp:sp modelId="{D5C56D68-DE3C-45AA-B5D5-A6520B37199F}">
      <dsp:nvSpPr>
        <dsp:cNvPr id="0" name=""/>
        <dsp:cNvSpPr/>
      </dsp:nvSpPr>
      <dsp:spPr>
        <a:xfrm>
          <a:off x="365112" y="1780876"/>
          <a:ext cx="962561" cy="9625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E9190D-803F-49D3-95AA-23F1A104DDFF}">
      <dsp:nvSpPr>
        <dsp:cNvPr id="0" name=""/>
        <dsp:cNvSpPr/>
      </dsp:nvSpPr>
      <dsp:spPr>
        <a:xfrm>
          <a:off x="567250" y="1983014"/>
          <a:ext cx="558285" cy="5582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94FD9-6618-4DC7-AAE2-FB7FFD79D39E}">
      <dsp:nvSpPr>
        <dsp:cNvPr id="0" name=""/>
        <dsp:cNvSpPr/>
      </dsp:nvSpPr>
      <dsp:spPr>
        <a:xfrm>
          <a:off x="1533936" y="1780876"/>
          <a:ext cx="2268894" cy="962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Para la parte de “Nuestros productos”, se utilizó un carrusel, con los principales productos que vende la startup</a:t>
          </a:r>
          <a:endParaRPr lang="en-US" sz="1100" kern="1200"/>
        </a:p>
      </dsp:txBody>
      <dsp:txXfrm>
        <a:off x="1533936" y="1780876"/>
        <a:ext cx="2268894" cy="962561"/>
      </dsp:txXfrm>
    </dsp:sp>
    <dsp:sp modelId="{917F775E-7A2C-49DE-A3AA-4492D8EB9E23}">
      <dsp:nvSpPr>
        <dsp:cNvPr id="0" name=""/>
        <dsp:cNvSpPr/>
      </dsp:nvSpPr>
      <dsp:spPr>
        <a:xfrm>
          <a:off x="4198168" y="1780876"/>
          <a:ext cx="962561" cy="9625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2C91B6-73E7-41CE-9FBC-842E6B780177}">
      <dsp:nvSpPr>
        <dsp:cNvPr id="0" name=""/>
        <dsp:cNvSpPr/>
      </dsp:nvSpPr>
      <dsp:spPr>
        <a:xfrm>
          <a:off x="4400306" y="1983014"/>
          <a:ext cx="558285" cy="5582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F4DDD-55E0-422C-AA7A-4D8C0B1CA9DB}">
      <dsp:nvSpPr>
        <dsp:cNvPr id="0" name=""/>
        <dsp:cNvSpPr/>
      </dsp:nvSpPr>
      <dsp:spPr>
        <a:xfrm>
          <a:off x="5366993" y="1780876"/>
          <a:ext cx="2268894" cy="962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En la sección “ Cómo lo hacemos” se realizó un hover que hiciera un zoom en cada proceso, cambiando el color cuando se diera click, y dándole más profundidad y suavidad </a:t>
          </a:r>
          <a:endParaRPr lang="en-US" sz="1100" kern="1200"/>
        </a:p>
      </dsp:txBody>
      <dsp:txXfrm>
        <a:off x="5366993" y="1780876"/>
        <a:ext cx="2268894" cy="962561"/>
      </dsp:txXfrm>
    </dsp:sp>
    <dsp:sp modelId="{0E59003A-02D4-436F-A7D5-8CE1B6E5E192}">
      <dsp:nvSpPr>
        <dsp:cNvPr id="0" name=""/>
        <dsp:cNvSpPr/>
      </dsp:nvSpPr>
      <dsp:spPr>
        <a:xfrm>
          <a:off x="365112" y="3512571"/>
          <a:ext cx="962561" cy="9625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1C81B-2A69-48AA-9FAC-E142825EB6F2}">
      <dsp:nvSpPr>
        <dsp:cNvPr id="0" name=""/>
        <dsp:cNvSpPr/>
      </dsp:nvSpPr>
      <dsp:spPr>
        <a:xfrm>
          <a:off x="567250" y="3714709"/>
          <a:ext cx="558285" cy="5582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F2AFF-A444-44AB-88D9-01B7E2743605}">
      <dsp:nvSpPr>
        <dsp:cNvPr id="0" name=""/>
        <dsp:cNvSpPr/>
      </dsp:nvSpPr>
      <dsp:spPr>
        <a:xfrm>
          <a:off x="1533936" y="3512571"/>
          <a:ext cx="2268894" cy="962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En la sección “ Opiniones de clientes”, se optó por usar nuevamente un carrusel con algunas de las opiniones que tienen los clientes sobre el producto.</a:t>
          </a:r>
          <a:endParaRPr lang="en-US" sz="1100" kern="1200"/>
        </a:p>
      </dsp:txBody>
      <dsp:txXfrm>
        <a:off x="1533936" y="3512571"/>
        <a:ext cx="2268894" cy="962561"/>
      </dsp:txXfrm>
    </dsp:sp>
    <dsp:sp modelId="{379E2654-6B88-485D-A6B8-2C566D4412F3}">
      <dsp:nvSpPr>
        <dsp:cNvPr id="0" name=""/>
        <dsp:cNvSpPr/>
      </dsp:nvSpPr>
      <dsp:spPr>
        <a:xfrm>
          <a:off x="4198168" y="3512571"/>
          <a:ext cx="962561" cy="96256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773E9-76C1-4DA4-B510-67F23B2D020E}">
      <dsp:nvSpPr>
        <dsp:cNvPr id="0" name=""/>
        <dsp:cNvSpPr/>
      </dsp:nvSpPr>
      <dsp:spPr>
        <a:xfrm>
          <a:off x="4400306" y="3714709"/>
          <a:ext cx="558285" cy="55828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B86A6-07A8-4529-8967-83D63DF7B437}">
      <dsp:nvSpPr>
        <dsp:cNvPr id="0" name=""/>
        <dsp:cNvSpPr/>
      </dsp:nvSpPr>
      <dsp:spPr>
        <a:xfrm>
          <a:off x="5366993" y="3512571"/>
          <a:ext cx="2268894" cy="962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Finalmente, en la sección de contacto, se creó un formulario en donde el cliente puede llenar la información para poder realizar el pedido, y en el footer, se encuentra el lema de la marca, junto con las redes sociales de la empresa.</a:t>
          </a:r>
          <a:endParaRPr lang="en-US" sz="1100" kern="1200"/>
        </a:p>
      </dsp:txBody>
      <dsp:txXfrm>
        <a:off x="5366993" y="3512571"/>
        <a:ext cx="2268894" cy="962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December 18,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8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December 18,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7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December 18,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9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December 18,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8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December 18,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2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December 18,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8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December 18,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December 18,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7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December 18,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1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December 18,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3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December 18,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6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December 18,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88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79" r:id="rId6"/>
    <p:sldLayoutId id="2147483775" r:id="rId7"/>
    <p:sldLayoutId id="2147483776" r:id="rId8"/>
    <p:sldLayoutId id="2147483777" r:id="rId9"/>
    <p:sldLayoutId id="2147483778" r:id="rId10"/>
    <p:sldLayoutId id="21474837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jpe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06D893-B9F0-CC7C-398E-035D26A50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4800" dirty="0"/>
              <a:t>Proyecto Final Programación IV</a:t>
            </a:r>
            <a:br>
              <a:rPr lang="es-MX" sz="4800" dirty="0"/>
            </a:br>
            <a:r>
              <a:rPr lang="es-MX" sz="4800" dirty="0"/>
              <a:t>Promocionando un startup</a:t>
            </a:r>
            <a:endParaRPr lang="es-CR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D3462A-C0BA-A146-845E-BB2293DE6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>
            <a:normAutofit/>
          </a:bodyPr>
          <a:lstStyle/>
          <a:p>
            <a:r>
              <a:rPr lang="es-MX" dirty="0"/>
              <a:t>ACAI DINASTY</a:t>
            </a:r>
            <a:endParaRPr lang="es-CR" dirty="0"/>
          </a:p>
        </p:txBody>
      </p:sp>
      <p:pic>
        <p:nvPicPr>
          <p:cNvPr id="20" name="Picture 3" descr="Arte de círculo 3D de neón">
            <a:extLst>
              <a:ext uri="{FF2B5EF4-FFF2-40B4-BE49-F238E27FC236}">
                <a16:creationId xmlns:a16="http://schemas.microsoft.com/office/drawing/2014/main" id="{2AEA37D7-0787-E5B4-061A-08190A2EFF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21" r="19339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11E9D62-D922-DC50-F563-6B59D79FF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75" y="4502752"/>
            <a:ext cx="1850702" cy="185070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27E74BC-A970-4951-5688-BA0D5267A080}"/>
              </a:ext>
            </a:extLst>
          </p:cNvPr>
          <p:cNvSpPr txBox="1"/>
          <p:nvPr/>
        </p:nvSpPr>
        <p:spPr>
          <a:xfrm>
            <a:off x="443645" y="6236395"/>
            <a:ext cx="212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Allan Toruño H.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3724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36C0A7-F79C-FE53-D822-9FABC248A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1A4ABF6-4298-27B1-71BD-B970573BF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 descr="Arte de círculo 3D de neón">
            <a:extLst>
              <a:ext uri="{FF2B5EF4-FFF2-40B4-BE49-F238E27FC236}">
                <a16:creationId xmlns:a16="http://schemas.microsoft.com/office/drawing/2014/main" id="{E76649B5-2090-7436-5A10-D8F50500B4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21" r="19339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73C9A34-00BF-3896-42A3-034C8E574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7199"/>
            <a:ext cx="1016983" cy="1016983"/>
          </a:xfrm>
          <a:prstGeom prst="rect">
            <a:avLst/>
          </a:prstGeom>
        </p:spPr>
      </p:pic>
      <p:graphicFrame>
        <p:nvGraphicFramePr>
          <p:cNvPr id="57" name="CuadroTexto 3">
            <a:extLst>
              <a:ext uri="{FF2B5EF4-FFF2-40B4-BE49-F238E27FC236}">
                <a16:creationId xmlns:a16="http://schemas.microsoft.com/office/drawing/2014/main" id="{73695712-B1FF-03FB-0837-B52303130E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329545"/>
              </p:ext>
            </p:extLst>
          </p:nvPr>
        </p:nvGraphicFramePr>
        <p:xfrm>
          <a:off x="0" y="674967"/>
          <a:ext cx="8001000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67F2881C-AE58-DA8C-5C83-6C2E7A03AE96}"/>
              </a:ext>
            </a:extLst>
          </p:cNvPr>
          <p:cNvSpPr txBox="1"/>
          <p:nvPr/>
        </p:nvSpPr>
        <p:spPr>
          <a:xfrm>
            <a:off x="934571" y="141194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Raavi" panose="020B0502040204020203" pitchFamily="34" charset="0"/>
                <a:cs typeface="Raavi" panose="020B0502040204020203" pitchFamily="34" charset="0"/>
              </a:rPr>
              <a:t>Funcionamiento de cada sección del proyecto</a:t>
            </a:r>
            <a:endParaRPr lang="es-CR" sz="2400" b="1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72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CABEBF-7E91-A786-505C-76B476C83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4D42919-FB8C-6E7E-7915-E6E0F1924F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554" r="-2" b="1672"/>
          <a:stretch/>
        </p:blipFill>
        <p:spPr>
          <a:xfrm>
            <a:off x="100024" y="3149005"/>
            <a:ext cx="5674897" cy="2789954"/>
          </a:xfrm>
          <a:prstGeom prst="rect">
            <a:avLst/>
          </a:prstGeom>
        </p:spPr>
      </p:pic>
      <p:pic>
        <p:nvPicPr>
          <p:cNvPr id="20" name="Picture 3" descr="Arte de círculo 3D de neón">
            <a:extLst>
              <a:ext uri="{FF2B5EF4-FFF2-40B4-BE49-F238E27FC236}">
                <a16:creationId xmlns:a16="http://schemas.microsoft.com/office/drawing/2014/main" id="{6033DCDC-203D-D161-36E6-AC5293E3C4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210" r="14928" b="1"/>
          <a:stretch/>
        </p:blipFill>
        <p:spPr>
          <a:xfrm>
            <a:off x="6195373" y="321733"/>
            <a:ext cx="5674897" cy="5979074"/>
          </a:xfrm>
          <a:prstGeom prst="rect">
            <a:avLst/>
          </a:prstGeom>
        </p:spPr>
      </p:pic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E9A4F24-6AD7-8FF6-3310-982F376DC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5739722"/>
            <a:ext cx="988361" cy="98836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36BD22B-1918-B7F4-A18E-438133CDE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68" y="0"/>
            <a:ext cx="5705238" cy="268099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27CD37E-9C3A-ED63-3CA7-5DAE494ACA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6628" y="0"/>
            <a:ext cx="2609808" cy="271175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CD67BC6-732B-0490-8F1A-156D6CCD25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3449" y="0"/>
            <a:ext cx="2609808" cy="271175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491B4F1-705D-97B1-4197-855EF61331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6628" y="3103384"/>
            <a:ext cx="5527475" cy="283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480E4E-7628-C5D2-2E62-C97782355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9E28940-A7D7-ED65-23C9-125C664DD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 descr="Arte de círculo 3D de neón">
            <a:extLst>
              <a:ext uri="{FF2B5EF4-FFF2-40B4-BE49-F238E27FC236}">
                <a16:creationId xmlns:a16="http://schemas.microsoft.com/office/drawing/2014/main" id="{4A187F27-1B6D-C49D-A30D-E7E9ECE3B2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21" r="19339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941EE2B-B09E-8116-9041-FFF5D4E75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7199"/>
            <a:ext cx="1048871" cy="104887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824D120-D746-C05F-14B5-3F1A970B9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76" y="41930"/>
            <a:ext cx="5117805" cy="561592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D57A3EA-E56C-4644-879D-F720CCB5D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486" y="41930"/>
            <a:ext cx="3709155" cy="561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0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133619-0663-D2A3-8835-37314E16A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59">
            <a:extLst>
              <a:ext uri="{FF2B5EF4-FFF2-40B4-BE49-F238E27FC236}">
                <a16:creationId xmlns:a16="http://schemas.microsoft.com/office/drawing/2014/main" id="{B78EDDD3-C548-48EF-B3CA-B290B1719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" name="Picture 3" descr="Arte de círculo 3D de neón">
            <a:extLst>
              <a:ext uri="{FF2B5EF4-FFF2-40B4-BE49-F238E27FC236}">
                <a16:creationId xmlns:a16="http://schemas.microsoft.com/office/drawing/2014/main" id="{A190E234-E916-CA00-B1FC-E16D615E84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269" r="27985" b="-2"/>
          <a:stretch/>
        </p:blipFill>
        <p:spPr>
          <a:xfrm>
            <a:off x="196731" y="166533"/>
            <a:ext cx="3809612" cy="652493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5C361F9-CC13-F350-E9FD-9F0F25FEFF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5079" b="-1"/>
          <a:stretch/>
        </p:blipFill>
        <p:spPr>
          <a:xfrm>
            <a:off x="4196497" y="166533"/>
            <a:ext cx="3797618" cy="652493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AED88FA-BAF9-9721-674B-6EE23EE6FBA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051" b="4689"/>
          <a:stretch/>
        </p:blipFill>
        <p:spPr>
          <a:xfrm>
            <a:off x="8183346" y="166533"/>
            <a:ext cx="3822808" cy="316065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A92EAFC-CBE0-ACEE-FA8B-D7BBC4A88C7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563" b="8129"/>
          <a:stretch/>
        </p:blipFill>
        <p:spPr>
          <a:xfrm>
            <a:off x="8183346" y="3506741"/>
            <a:ext cx="3822808" cy="3184727"/>
          </a:xfrm>
          <a:prstGeom prst="rect">
            <a:avLst/>
          </a:prstGeom>
        </p:spPr>
      </p:pic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7BFB02B-9C10-4F3B-3E23-A879C8A9EE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5767199"/>
            <a:ext cx="1035425" cy="103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9629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199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Raavi</vt:lpstr>
      <vt:lpstr>Sagona Book</vt:lpstr>
      <vt:lpstr>The Hand Extrablack</vt:lpstr>
      <vt:lpstr>BlobVTI</vt:lpstr>
      <vt:lpstr>Proyecto Final Programación IV Promocionando un startup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allan toruño</dc:creator>
  <cp:lastModifiedBy>allan toruño</cp:lastModifiedBy>
  <cp:revision>2</cp:revision>
  <dcterms:created xsi:type="dcterms:W3CDTF">2024-12-17T06:02:04Z</dcterms:created>
  <dcterms:modified xsi:type="dcterms:W3CDTF">2024-12-19T06:23:15Z</dcterms:modified>
</cp:coreProperties>
</file>