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09" autoAdjust="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20980-EFDC-48BE-9160-34B1212667A6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E2803-D56C-4E04-A74F-C8970BC3D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345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68DA-4961-4FC6-9C7C-2FBB8AF3CC4E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8B3F-96CA-44AF-BF6E-CEDE2FE1CF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378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68DA-4961-4FC6-9C7C-2FBB8AF3CC4E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8B3F-96CA-44AF-BF6E-CEDE2FE1CF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2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68DA-4961-4FC6-9C7C-2FBB8AF3CC4E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8B3F-96CA-44AF-BF6E-CEDE2FE1CF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3238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68DA-4961-4FC6-9C7C-2FBB8AF3CC4E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8B3F-96CA-44AF-BF6E-CEDE2FE1CF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659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68DA-4961-4FC6-9C7C-2FBB8AF3CC4E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8B3F-96CA-44AF-BF6E-CEDE2FE1CF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5275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68DA-4961-4FC6-9C7C-2FBB8AF3CC4E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8B3F-96CA-44AF-BF6E-CEDE2FE1CF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463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68DA-4961-4FC6-9C7C-2FBB8AF3CC4E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8B3F-96CA-44AF-BF6E-CEDE2FE1CF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184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68DA-4961-4FC6-9C7C-2FBB8AF3CC4E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8B3F-96CA-44AF-BF6E-CEDE2FE1CF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28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68DA-4961-4FC6-9C7C-2FBB8AF3CC4E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8B3F-96CA-44AF-BF6E-CEDE2FE1CF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54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68DA-4961-4FC6-9C7C-2FBB8AF3CC4E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8B3F-96CA-44AF-BF6E-CEDE2FE1CF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1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68DA-4961-4FC6-9C7C-2FBB8AF3CC4E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8B3F-96CA-44AF-BF6E-CEDE2FE1CF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30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68DA-4961-4FC6-9C7C-2FBB8AF3CC4E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8B3F-96CA-44AF-BF6E-CEDE2FE1CF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62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68DA-4961-4FC6-9C7C-2FBB8AF3CC4E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8B3F-96CA-44AF-BF6E-CEDE2FE1CF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37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68DA-4961-4FC6-9C7C-2FBB8AF3CC4E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8B3F-96CA-44AF-BF6E-CEDE2FE1CF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81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68DA-4961-4FC6-9C7C-2FBB8AF3CC4E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8B3F-96CA-44AF-BF6E-CEDE2FE1CF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77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68DA-4961-4FC6-9C7C-2FBB8AF3CC4E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8B3F-96CA-44AF-BF6E-CEDE2FE1CF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00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768DA-4961-4FC6-9C7C-2FBB8AF3CC4E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F98B3F-96CA-44AF-BF6E-CEDE2FE1CF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19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79ECC2-36DD-4E1C-8134-E9773133F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5509" y="1076325"/>
            <a:ext cx="7766936" cy="1876426"/>
          </a:xfrm>
        </p:spPr>
        <p:txBody>
          <a:bodyPr/>
          <a:lstStyle/>
          <a:p>
            <a:pPr algn="ctr"/>
            <a:r>
              <a:rPr lang="en-US" altLang="zh-TW" dirty="0"/>
              <a:t>ADL Final Project:</a:t>
            </a:r>
            <a:br>
              <a:rPr lang="en-US" altLang="zh-TW" dirty="0"/>
            </a:br>
            <a:r>
              <a:rPr lang="en-US" altLang="zh-TW" dirty="0"/>
              <a:t>Fake News Maker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62CE39-C0C3-4453-98B1-BD448A985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7061" y="3725691"/>
            <a:ext cx="2645834" cy="2322684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TEAM 30</a:t>
            </a:r>
          </a:p>
          <a:p>
            <a:r>
              <a:rPr lang="en-US" altLang="zh-TW" sz="2000" dirty="0"/>
              <a:t>R05525059 </a:t>
            </a:r>
            <a:r>
              <a:rPr lang="zh-TW" altLang="en-US" sz="2000" dirty="0"/>
              <a:t>蔡志豪</a:t>
            </a:r>
            <a:endParaRPr lang="en-US" altLang="zh-TW" sz="2000" dirty="0"/>
          </a:p>
          <a:p>
            <a:r>
              <a:rPr lang="en-US" altLang="zh-TW" sz="2000" dirty="0"/>
              <a:t>R06525111</a:t>
            </a:r>
            <a:r>
              <a:rPr lang="zh-TW" altLang="en-US" sz="2000" dirty="0"/>
              <a:t> 廖偉傑</a:t>
            </a:r>
            <a:endParaRPr lang="en-US" altLang="zh-TW" sz="2000" dirty="0"/>
          </a:p>
          <a:p>
            <a:r>
              <a:rPr lang="en-US" altLang="zh-TW" sz="2000" dirty="0"/>
              <a:t>R07525062 </a:t>
            </a:r>
            <a:r>
              <a:rPr lang="zh-TW" altLang="en-US" sz="2000" dirty="0"/>
              <a:t>孫晨翔</a:t>
            </a:r>
            <a:endParaRPr lang="en-US" altLang="zh-TW" sz="2000" dirty="0"/>
          </a:p>
          <a:p>
            <a:r>
              <a:rPr lang="en-US" altLang="zh-TW" sz="2000" dirty="0"/>
              <a:t>R07525084</a:t>
            </a:r>
            <a:r>
              <a:rPr lang="zh-TW" altLang="en-US" sz="2000" dirty="0"/>
              <a:t> 廖宸廷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9517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42FC34-45CF-4E83-87CA-70E287BB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84" y="761999"/>
            <a:ext cx="8596668" cy="1175657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Idea</a:t>
            </a:r>
            <a:endParaRPr lang="zh-TW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141824-61A6-424F-B6E0-90C496AF4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502" y="2053317"/>
            <a:ext cx="8423123" cy="393361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TW" sz="2800" dirty="0"/>
              <a:t>A language model for writing Chinese news.</a:t>
            </a:r>
          </a:p>
          <a:p>
            <a:pPr marL="457200" indent="-457200">
              <a:buAutoNum type="arabicPeriod"/>
            </a:pPr>
            <a:r>
              <a:rPr lang="en-US" altLang="zh-TW" sz="2800" dirty="0"/>
              <a:t>Finish a paragraph given the beginning contexts. </a:t>
            </a:r>
          </a:p>
          <a:p>
            <a:pPr marL="457200" indent="-457200">
              <a:buAutoNum type="arabicPeriod"/>
            </a:pPr>
            <a:r>
              <a:rPr lang="en-US" altLang="zh-TW" sz="2800" dirty="0"/>
              <a:t>Write news on a specific topic.</a:t>
            </a:r>
          </a:p>
          <a:p>
            <a:pPr marL="457200" indent="-457200">
              <a:buAutoNum type="arabicPeriod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80981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42FC34-45CF-4E83-87CA-70E287BB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83" y="761999"/>
            <a:ext cx="9142941" cy="1175657"/>
          </a:xfrm>
        </p:spPr>
        <p:txBody>
          <a:bodyPr>
            <a:normAutofit fontScale="90000"/>
          </a:bodyPr>
          <a:lstStyle/>
          <a:p>
            <a:r>
              <a:rPr lang="en-US" altLang="zh-TW" sz="4400" dirty="0"/>
              <a:t>1. A language model for writing news</a:t>
            </a:r>
            <a:br>
              <a:rPr lang="en-US" altLang="zh-TW" sz="4400" dirty="0"/>
            </a:br>
            <a:endParaRPr lang="zh-TW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141824-61A6-424F-B6E0-90C496AF4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591" y="1729468"/>
            <a:ext cx="8423123" cy="43665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TW" sz="2800" dirty="0"/>
              <a:t>Corpus: </a:t>
            </a:r>
          </a:p>
          <a:p>
            <a:pPr marL="0" indent="0">
              <a:buNone/>
            </a:pPr>
            <a:r>
              <a:rPr lang="en-US" altLang="zh-TW" sz="2800" dirty="0"/>
              <a:t>	Liberty Times Net, </a:t>
            </a:r>
          </a:p>
          <a:p>
            <a:pPr marL="0" indent="0">
              <a:buNone/>
            </a:pPr>
            <a:r>
              <a:rPr lang="en-US" altLang="zh-TW" sz="2800" dirty="0"/>
              <a:t>	Newtalk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2800" dirty="0"/>
              <a:t>Model:</a:t>
            </a:r>
          </a:p>
          <a:p>
            <a:pPr marL="0" indent="0">
              <a:buNone/>
            </a:pPr>
            <a:r>
              <a:rPr lang="en-US" altLang="zh-TW" sz="2800" dirty="0"/>
              <a:t>	N-gram model or</a:t>
            </a:r>
          </a:p>
          <a:p>
            <a:pPr marL="0" indent="0">
              <a:buNone/>
            </a:pPr>
            <a:r>
              <a:rPr lang="en-US" altLang="zh-TW" sz="2800" dirty="0"/>
              <a:t>	Pretrained Chinese LM</a:t>
            </a:r>
          </a:p>
          <a:p>
            <a:pPr marL="0" indent="0">
              <a:buNone/>
            </a:pPr>
            <a:endParaRPr lang="en-US" altLang="zh-TW" sz="2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2153158-687F-4623-A544-646977111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50" y="2097877"/>
            <a:ext cx="6758274" cy="399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0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42FC34-45CF-4E83-87CA-70E287BB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84" y="761999"/>
            <a:ext cx="8596668" cy="1175657"/>
          </a:xfrm>
        </p:spPr>
        <p:txBody>
          <a:bodyPr>
            <a:normAutofit fontScale="90000"/>
          </a:bodyPr>
          <a:lstStyle/>
          <a:p>
            <a:r>
              <a:rPr lang="en-US" altLang="zh-TW" sz="4400" dirty="0"/>
              <a:t>2. Finish a paragraph given the beginning contexts</a:t>
            </a:r>
            <a:endParaRPr lang="zh-TW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141824-61A6-424F-B6E0-90C496AF4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552" y="2320017"/>
            <a:ext cx="8423123" cy="436653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TW" sz="2800" dirty="0"/>
              <a:t>Given: </a:t>
            </a:r>
            <a:r>
              <a:rPr lang="zh-TW" altLang="en-US" sz="2800" dirty="0"/>
              <a:t>台北市昨日發生</a:t>
            </a:r>
            <a:r>
              <a:rPr lang="en-US" altLang="zh-TW" sz="2800" dirty="0"/>
              <a:t>6.3</a:t>
            </a:r>
            <a:r>
              <a:rPr lang="zh-TW" altLang="en-US" sz="2800" dirty="0"/>
              <a:t>級大地震，導致</a:t>
            </a:r>
            <a:endParaRPr lang="en-US" altLang="zh-TW" sz="2800" dirty="0"/>
          </a:p>
          <a:p>
            <a:pPr marL="400050" lvl="1" indent="0">
              <a:buNone/>
            </a:pPr>
            <a:r>
              <a:rPr lang="en-US" altLang="zh-TW" sz="2600" dirty="0"/>
              <a:t> </a:t>
            </a:r>
            <a:r>
              <a:rPr lang="en-US" altLang="zh-TW" sz="2800" dirty="0"/>
              <a:t>Output:</a:t>
            </a:r>
            <a:r>
              <a:rPr lang="zh-TW" altLang="en-US" sz="2800" dirty="0"/>
              <a:t> 台北市昨日發生</a:t>
            </a:r>
            <a:r>
              <a:rPr lang="en-US" altLang="zh-TW" sz="2800" dirty="0"/>
              <a:t>6.3</a:t>
            </a:r>
            <a:r>
              <a:rPr lang="zh-TW" altLang="en-US" sz="2800" dirty="0"/>
              <a:t>級大地震，導致市長跌倒了。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76742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42FC34-45CF-4E83-87CA-70E287BB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84" y="761999"/>
            <a:ext cx="8596668" cy="1175657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3. Write news on a specific topic</a:t>
            </a:r>
            <a:endParaRPr lang="zh-TW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141824-61A6-424F-B6E0-90C496AF4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502" y="2053317"/>
            <a:ext cx="8423123" cy="436653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TW" sz="2800" dirty="0"/>
              <a:t>Input: </a:t>
            </a:r>
            <a:r>
              <a:rPr lang="zh-TW" altLang="en-US" sz="2800" dirty="0"/>
              <a:t>吳敦義昨首度鬆口表示</a:t>
            </a:r>
            <a:r>
              <a:rPr lang="en-US" altLang="zh-TW" sz="2800" dirty="0"/>
              <a:t>,</a:t>
            </a:r>
            <a:r>
              <a:rPr lang="zh-TW" altLang="en-US" sz="2800" dirty="0"/>
              <a:t> </a:t>
            </a:r>
            <a:r>
              <a:rPr lang="en-US" altLang="zh-TW" sz="2800" dirty="0"/>
              <a:t>label: </a:t>
            </a:r>
            <a:r>
              <a:rPr lang="zh-TW" altLang="en-US" sz="2800" dirty="0"/>
              <a:t>政治</a:t>
            </a:r>
            <a:endParaRPr lang="en-US" altLang="zh-TW" sz="2800" dirty="0"/>
          </a:p>
          <a:p>
            <a:pPr marL="400050" lvl="1" indent="0">
              <a:buNone/>
            </a:pPr>
            <a:r>
              <a:rPr lang="en-US" altLang="zh-TW" sz="2600" dirty="0"/>
              <a:t> Output: </a:t>
            </a:r>
            <a:r>
              <a:rPr lang="zh-TW" altLang="en-US" sz="2600" dirty="0"/>
              <a:t>吳敦義昨首度鬆口表示，參選總統大選，「我已經準備了</a:t>
            </a:r>
            <a:r>
              <a:rPr lang="en-US" altLang="zh-TW" sz="2600" dirty="0"/>
              <a:t>30</a:t>
            </a:r>
            <a:r>
              <a:rPr lang="zh-TW" altLang="en-US" sz="2600" dirty="0"/>
              <a:t>幾年」。</a:t>
            </a:r>
            <a:endParaRPr lang="en-US" altLang="zh-TW" sz="2600" dirty="0"/>
          </a:p>
          <a:p>
            <a:pPr marL="400050" lvl="1" indent="0">
              <a:buNone/>
            </a:pPr>
            <a:endParaRPr lang="en-US" altLang="zh-TW" sz="2600" dirty="0"/>
          </a:p>
          <a:p>
            <a:pPr marL="514350" indent="-514350">
              <a:buAutoNum type="arabicPeriod"/>
            </a:pPr>
            <a:r>
              <a:rPr lang="en-US" altLang="zh-TW" sz="2800" dirty="0"/>
              <a:t>Input: </a:t>
            </a:r>
            <a:r>
              <a:rPr lang="zh-TW" altLang="en-US" sz="2800" dirty="0"/>
              <a:t>吳敦義昨首度鬆口表示</a:t>
            </a:r>
            <a:r>
              <a:rPr lang="en-US" altLang="zh-TW" sz="2800" dirty="0"/>
              <a:t>,</a:t>
            </a:r>
            <a:r>
              <a:rPr lang="zh-TW" altLang="en-US" sz="2800" dirty="0"/>
              <a:t> </a:t>
            </a:r>
            <a:r>
              <a:rPr lang="en-US" altLang="zh-TW" sz="2800" dirty="0"/>
              <a:t>label: </a:t>
            </a:r>
            <a:r>
              <a:rPr lang="zh-TW" altLang="en-US" sz="2800" dirty="0"/>
              <a:t>生態</a:t>
            </a:r>
            <a:endParaRPr lang="en-US" altLang="zh-TW" sz="2800" dirty="0"/>
          </a:p>
          <a:p>
            <a:pPr marL="400050" lvl="1" indent="0">
              <a:buNone/>
            </a:pPr>
            <a:r>
              <a:rPr lang="zh-TW" altLang="en-US" sz="2800" dirty="0"/>
              <a:t> </a:t>
            </a:r>
            <a:r>
              <a:rPr lang="en-US" altLang="zh-TW" sz="2800" dirty="0"/>
              <a:t>Output: </a:t>
            </a:r>
            <a:r>
              <a:rPr lang="zh-TW" altLang="en-US" sz="2800" dirty="0"/>
              <a:t>吳敦義昨首度鬆口表示，白海豚到了將軍港就會轉彎。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069245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C3C68850-97BD-4B1D-B1F7-AE52D4820574}"/>
              </a:ext>
            </a:extLst>
          </p:cNvPr>
          <p:cNvSpPr/>
          <p:nvPr/>
        </p:nvSpPr>
        <p:spPr>
          <a:xfrm>
            <a:off x="8245302" y="1733550"/>
            <a:ext cx="3269364" cy="99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06BDFC8-C7C3-4FB0-8A1A-9BD1BEFFD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Write news on a specific topic</a:t>
            </a:r>
            <a:endParaRPr lang="zh-TW" alt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D697A80-4DA0-490D-B728-660DA4AC07D9}"/>
              </a:ext>
            </a:extLst>
          </p:cNvPr>
          <p:cNvGrpSpPr/>
          <p:nvPr/>
        </p:nvGrpSpPr>
        <p:grpSpPr>
          <a:xfrm>
            <a:off x="677334" y="2828925"/>
            <a:ext cx="8942916" cy="2098676"/>
            <a:chOff x="1009650" y="2286000"/>
            <a:chExt cx="10172700" cy="228600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24EDE05E-56C2-45CC-9A7C-17FD3F26C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9650" y="2286000"/>
              <a:ext cx="10172700" cy="2286000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B2899B3-FF49-4485-A99D-E4C8F28CD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9675" y="4043362"/>
              <a:ext cx="4305300" cy="528638"/>
            </a:xfrm>
            <a:prstGeom prst="rect">
              <a:avLst/>
            </a:prstGeom>
          </p:spPr>
        </p:pic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16E7F3B4-3A78-4D7D-AC07-1E95BD82123D}"/>
              </a:ext>
            </a:extLst>
          </p:cNvPr>
          <p:cNvSpPr/>
          <p:nvPr/>
        </p:nvSpPr>
        <p:spPr>
          <a:xfrm>
            <a:off x="6934200" y="3038475"/>
            <a:ext cx="2552700" cy="504826"/>
          </a:xfrm>
          <a:prstGeom prst="roundRect">
            <a:avLst/>
          </a:prstGeom>
          <a:solidFill>
            <a:srgbClr val="90C226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6C6E6D2-03C2-4284-A692-2CBBCF7BBBDA}"/>
              </a:ext>
            </a:extLst>
          </p:cNvPr>
          <p:cNvSpPr/>
          <p:nvPr/>
        </p:nvSpPr>
        <p:spPr>
          <a:xfrm>
            <a:off x="8426277" y="1708487"/>
            <a:ext cx="28384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it really improve the performance of language model or will just crash it?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箭號: 弧形右彎 13">
            <a:extLst>
              <a:ext uri="{FF2B5EF4-FFF2-40B4-BE49-F238E27FC236}">
                <a16:creationId xmlns:a16="http://schemas.microsoft.com/office/drawing/2014/main" id="{0C9B6392-410E-4951-BB76-060126614A81}"/>
              </a:ext>
            </a:extLst>
          </p:cNvPr>
          <p:cNvSpPr/>
          <p:nvPr/>
        </p:nvSpPr>
        <p:spPr>
          <a:xfrm rot="10800000" flipH="1">
            <a:off x="7640601" y="2116949"/>
            <a:ext cx="528770" cy="8382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07663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2534</TotalTime>
  <Words>178</Words>
  <Application>Microsoft Office PowerPoint</Application>
  <PresentationFormat>寬螢幕</PresentationFormat>
  <Paragraphs>28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Wingdings</vt:lpstr>
      <vt:lpstr>Wingdings 3</vt:lpstr>
      <vt:lpstr>多面向</vt:lpstr>
      <vt:lpstr>ADL Final Project: Fake News Maker</vt:lpstr>
      <vt:lpstr>Idea</vt:lpstr>
      <vt:lpstr>1. A language model for writing news </vt:lpstr>
      <vt:lpstr>2. Finish a paragraph given the beginning contexts</vt:lpstr>
      <vt:lpstr>3. Write news on a specific topic</vt:lpstr>
      <vt:lpstr>3. Write news on a specific topic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YOLO: You Only Look Once</dc:title>
  <dc:creator>志豪 蔡</dc:creator>
  <cp:lastModifiedBy>志豪 蔡</cp:lastModifiedBy>
  <cp:revision>69</cp:revision>
  <dcterms:created xsi:type="dcterms:W3CDTF">2019-01-20T03:32:03Z</dcterms:created>
  <dcterms:modified xsi:type="dcterms:W3CDTF">2019-06-10T10:33:54Z</dcterms:modified>
</cp:coreProperties>
</file>