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BA93E0D-8CE8-418E-ABC7-2BAA7105572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EFDBBE1-B991-4414-8EB6-89A5F8B15C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091207"/>
          </a:xfrm>
        </p:spPr>
        <p:txBody>
          <a:bodyPr/>
          <a:lstStyle/>
          <a:p>
            <a:r>
              <a:rPr lang="zh-TW" altLang="en-US" sz="7200" b="1" dirty="0" smtClean="0">
                <a:effectLst/>
              </a:rPr>
              <a:t>演算法</a:t>
            </a:r>
            <a:r>
              <a:rPr lang="en-US" altLang="zh-TW" sz="7200" dirty="0" smtClean="0">
                <a:effectLst/>
              </a:rPr>
              <a:t/>
            </a:r>
            <a:br>
              <a:rPr lang="en-US" altLang="zh-TW" sz="7200" dirty="0" smtClean="0">
                <a:effectLst/>
              </a:rPr>
            </a:br>
            <a:r>
              <a:rPr lang="en-US" altLang="zh-TW" sz="7200" dirty="0" smtClean="0">
                <a:effectLst/>
              </a:rPr>
              <a:t>EXTRA</a:t>
            </a:r>
            <a:r>
              <a:rPr lang="zh-TW" altLang="en-US" sz="7200" dirty="0">
                <a:effectLst/>
              </a:rPr>
              <a:t> </a:t>
            </a:r>
            <a:r>
              <a:rPr lang="en-US" altLang="zh-TW" sz="7200" dirty="0" smtClean="0">
                <a:effectLst/>
              </a:rPr>
              <a:t>POINTS</a:t>
            </a:r>
            <a:endParaRPr lang="zh-TW" altLang="en-US" sz="7200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zh-TW" altLang="en-US" sz="3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陳廷威</a:t>
            </a:r>
            <a:r>
              <a:rPr lang="zh-TW" altLang="en-US" sz="3600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3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3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4103056042</a:t>
            </a:r>
            <a:endParaRPr lang="zh-TW" altLang="zh-TW" sz="3600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l"/>
            <a:r>
              <a:rPr lang="zh-TW" altLang="en-US" sz="3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廖偉傑  </a:t>
            </a:r>
            <a:r>
              <a:rPr lang="en-US" altLang="zh-TW" sz="3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4103056043</a:t>
            </a:r>
            <a:endParaRPr lang="zh-TW" altLang="zh-TW" sz="3600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l"/>
            <a:r>
              <a:rPr lang="en-US" altLang="zh-TW" sz="3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黃泓叡</a:t>
            </a:r>
            <a:r>
              <a:rPr lang="zh-TW" altLang="en-US" sz="3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 </a:t>
            </a:r>
            <a:r>
              <a:rPr lang="en-US" altLang="zh-TW" sz="3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4102056049</a:t>
            </a:r>
            <a:endParaRPr lang="zh-TW" altLang="zh-TW" sz="3600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0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60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6600" dirty="0" smtClean="0"/>
              <a:t>RING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DETECTION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PROBLEM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46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250000"/>
              </a:lnSpc>
            </a:pP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We need to identify all rings whose length is k in the Directed Graph. 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k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and Directed Graph are given.</a:t>
            </a:r>
            <a:endParaRPr lang="zh-TW" altLang="en-US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6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Here is the graph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6624736" cy="4309145"/>
          </a:xfrm>
        </p:spPr>
      </p:pic>
    </p:spTree>
    <p:extLst>
      <p:ext uri="{BB962C8B-B14F-4D97-AF65-F5344CB8AC3E}">
        <p14:creationId xmlns:p14="http://schemas.microsoft.com/office/powerpoint/2010/main" val="23909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2696"/>
            <a:ext cx="7884368" cy="5489799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1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133582" cy="4525963"/>
          </a:xfrm>
        </p:spPr>
      </p:pic>
    </p:spTree>
    <p:extLst>
      <p:ext uri="{BB962C8B-B14F-4D97-AF65-F5344CB8AC3E}">
        <p14:creationId xmlns:p14="http://schemas.microsoft.com/office/powerpoint/2010/main" val="15765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126</TotalTime>
  <Words>40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高階主管</vt:lpstr>
      <vt:lpstr>演算法 EXTRA POINTS</vt:lpstr>
      <vt:lpstr>RING DETECTION PROBLEM</vt:lpstr>
      <vt:lpstr>GOAL</vt:lpstr>
      <vt:lpstr>Here is the graph</vt:lpstr>
      <vt:lpstr>INPUT</vt:lpstr>
      <vt:lpstr>RUNNING 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EXTRA POINTS</dc:title>
  <dc:creator>陳廷威</dc:creator>
  <cp:lastModifiedBy>陳廷威</cp:lastModifiedBy>
  <cp:revision>7</cp:revision>
  <dcterms:created xsi:type="dcterms:W3CDTF">2016-06-19T13:23:53Z</dcterms:created>
  <dcterms:modified xsi:type="dcterms:W3CDTF">2016-06-20T08:46:40Z</dcterms:modified>
</cp:coreProperties>
</file>