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Heart Failure Dataset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Exploratory Data, Modeling, and Dashboard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Rows: 918 | Columns: 12</a:t>
            </a:r>
          </a:p>
          <a:p>
            <a:r>
              <a:t>Target variable: HeartDisease (binary)</a:t>
            </a:r>
          </a:p>
          <a:p>
            <a:r>
              <a:t>Includes demographic, health, and clinical features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Heart Disease Cases: 508</a:t>
            </a:r>
          </a:p>
          <a:p>
            <a:r>
              <a:rPr dirty="0"/>
              <a:t>Mean Age: 53.5</a:t>
            </a:r>
          </a:p>
          <a:p>
            <a:r>
              <a:rPr dirty="0"/>
              <a:t>Sex Distribution: {'M': 725, 'F': 193}</a:t>
            </a:r>
          </a:p>
          <a:p>
            <a:r>
              <a:rPr dirty="0"/>
              <a:t>Chest Pain Types: ['ATA', 'NAP', 'ASY', 'TA']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Model: Random Forest Classifier</a:t>
            </a:r>
          </a:p>
          <a:p>
            <a:r>
              <a:t>80/20 train-test split</a:t>
            </a:r>
          </a:p>
          <a:p>
            <a:r>
              <a:t>Target: HeartDisease</a:t>
            </a:r>
          </a:p>
          <a:p>
            <a:r>
              <a:t>Achieved solid performance (see evaluation report)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using Dash and Plotly</a:t>
            </a:r>
          </a:p>
          <a:p>
            <a:r>
              <a:t>Includes filters (e.g., Sex)</a:t>
            </a:r>
          </a:p>
          <a:p>
            <a:r>
              <a:t>Interactive visualizations: bar chart, box plot</a:t>
            </a:r>
          </a:p>
          <a:p>
            <a:r>
              <a:t>Real-time insights from heart failure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project analyzes heart failure data through:</a:t>
            </a:r>
          </a:p>
          <a:p>
            <a:r>
              <a:rPr dirty="0"/>
              <a:t>1. Exploratory Data Analysis (EDA)</a:t>
            </a:r>
          </a:p>
          <a:p>
            <a:r>
              <a:rPr dirty="0"/>
              <a:t>2. A Machine Learning model to predict heart disease</a:t>
            </a:r>
          </a:p>
          <a:p>
            <a:r>
              <a:rPr dirty="0"/>
              <a:t>3. An interactive dashboard to visualize insights</a:t>
            </a:r>
          </a:p>
          <a:p>
            <a:r>
              <a:rPr dirty="0"/>
              <a:t>It provides a foundation for clinical data exploration and modeling.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171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Heart Failure Dataset Summary</vt:lpstr>
      <vt:lpstr>Dataset Overview</vt:lpstr>
      <vt:lpstr>Key Statistics</vt:lpstr>
      <vt:lpstr>Machine Learning Model</vt:lpstr>
      <vt:lpstr>Interactive Dashboard</vt:lpstr>
      <vt:lpstr>Presentation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jan truskolaski</dc:creator>
  <cp:keywords/>
  <dc:description>generated using python-pptx</dc:description>
  <cp:lastModifiedBy>jan truskolaski</cp:lastModifiedBy>
  <cp:revision>1</cp:revision>
  <dcterms:created xsi:type="dcterms:W3CDTF">2013-01-27T09:14:16Z</dcterms:created>
  <dcterms:modified xsi:type="dcterms:W3CDTF">2025-04-19T18:44:16Z</dcterms:modified>
  <cp:category/>
</cp:coreProperties>
</file>