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82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46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3C69-7A84-42B4-958C-819F6DA930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66DC88-62BE-4981-95E8-B28A4EA3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8003" y="2006375"/>
            <a:ext cx="7766936" cy="1935899"/>
          </a:xfrm>
        </p:spPr>
        <p:txBody>
          <a:bodyPr>
            <a:normAutofit/>
          </a:bodyPr>
          <a:lstStyle/>
          <a:p>
            <a:r>
              <a:rPr lang="en-US" dirty="0"/>
              <a:t>Mike Levey,</a:t>
            </a:r>
          </a:p>
          <a:p>
            <a:r>
              <a:rPr lang="en-US" dirty="0"/>
              <a:t>Johnathan Perrier,</a:t>
            </a:r>
          </a:p>
          <a:p>
            <a:r>
              <a:rPr lang="en-US" dirty="0"/>
              <a:t>Josh Spain</a:t>
            </a:r>
          </a:p>
          <a:p>
            <a:r>
              <a:rPr lang="en-US" dirty="0"/>
              <a:t>James Simson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5" y="565763"/>
            <a:ext cx="6715055" cy="5152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00361">
            <a:off x="3940929" y="4342433"/>
            <a:ext cx="274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… And Mike</a:t>
            </a:r>
          </a:p>
        </p:txBody>
      </p:sp>
      <p:sp>
        <p:nvSpPr>
          <p:cNvPr id="6" name="TextBox 5"/>
          <p:cNvSpPr txBox="1"/>
          <p:nvPr/>
        </p:nvSpPr>
        <p:spPr>
          <a:xfrm rot="19512822">
            <a:off x="1215978" y="817324"/>
            <a:ext cx="145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14882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06477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33" y="940279"/>
            <a:ext cx="5439886" cy="54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4" y="2436634"/>
            <a:ext cx="5878741" cy="3880773"/>
          </a:xfrm>
        </p:spPr>
        <p:txBody>
          <a:bodyPr/>
          <a:lstStyle/>
          <a:p>
            <a:r>
              <a:rPr lang="en-US" dirty="0"/>
              <a:t>A website to share stats and strategies</a:t>
            </a:r>
          </a:p>
          <a:p>
            <a:r>
              <a:rPr lang="en-US" dirty="0"/>
              <a:t>We used the </a:t>
            </a:r>
            <a:r>
              <a:rPr lang="en-US" dirty="0" err="1"/>
              <a:t>Dofus</a:t>
            </a:r>
            <a:r>
              <a:rPr lang="en-US" dirty="0"/>
              <a:t> as our test case</a:t>
            </a:r>
          </a:p>
          <a:p>
            <a:r>
              <a:rPr lang="en-US" dirty="0"/>
              <a:t>Discuss anything related on the forum</a:t>
            </a:r>
          </a:p>
          <a:p>
            <a:r>
              <a:rPr lang="en-US" dirty="0"/>
              <a:t>Observe trends and make groups with other 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34" y="1930400"/>
            <a:ext cx="5716437" cy="42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7109"/>
            <a:ext cx="4183811" cy="3880773"/>
          </a:xfrm>
        </p:spPr>
        <p:txBody>
          <a:bodyPr/>
          <a:lstStyle/>
          <a:p>
            <a:r>
              <a:rPr lang="en-US" dirty="0"/>
              <a:t>Users be able to view player characters statistics from the game </a:t>
            </a:r>
            <a:r>
              <a:rPr lang="en-US" dirty="0" err="1"/>
              <a:t>Dofus</a:t>
            </a:r>
            <a:endParaRPr lang="en-US" dirty="0"/>
          </a:p>
          <a:p>
            <a:r>
              <a:rPr lang="en-US" dirty="0"/>
              <a:t>Users can create their own account to post stats and discuss things on the forum</a:t>
            </a:r>
          </a:p>
          <a:p>
            <a:r>
              <a:rPr lang="en-US" dirty="0"/>
              <a:t>Relatively easily navigable website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25" y="1441287"/>
            <a:ext cx="7775275" cy="39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23" y="294812"/>
            <a:ext cx="8596668" cy="1320800"/>
          </a:xfrm>
        </p:spPr>
        <p:txBody>
          <a:bodyPr/>
          <a:lstStyle/>
          <a:p>
            <a:r>
              <a:rPr lang="en-US" dirty="0"/>
              <a:t>Analysis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23" y="1366959"/>
            <a:ext cx="3834281" cy="5007962"/>
          </a:xfrm>
        </p:spPr>
        <p:txBody>
          <a:bodyPr>
            <a:normAutofit/>
          </a:bodyPr>
          <a:lstStyle/>
          <a:p>
            <a:r>
              <a:rPr lang="en-US" dirty="0"/>
              <a:t>CPM Chart</a:t>
            </a:r>
          </a:p>
          <a:p>
            <a:r>
              <a:rPr lang="en-US" dirty="0"/>
              <a:t>GANNT Chart</a:t>
            </a:r>
          </a:p>
          <a:p>
            <a:r>
              <a:rPr lang="en-US" dirty="0"/>
              <a:t>T1- Web Design/Plan</a:t>
            </a:r>
          </a:p>
          <a:p>
            <a:r>
              <a:rPr lang="en-US" dirty="0"/>
              <a:t>T2- Art</a:t>
            </a:r>
          </a:p>
          <a:p>
            <a:r>
              <a:rPr lang="en-US" dirty="0"/>
              <a:t>T3- Implement Website</a:t>
            </a:r>
          </a:p>
          <a:p>
            <a:r>
              <a:rPr lang="en-US" dirty="0"/>
              <a:t>T4- Design Stats Database</a:t>
            </a:r>
          </a:p>
          <a:p>
            <a:r>
              <a:rPr lang="en-US" dirty="0"/>
              <a:t>T5- Design User Database</a:t>
            </a:r>
          </a:p>
          <a:p>
            <a:r>
              <a:rPr lang="en-US" dirty="0"/>
              <a:t>T6- Implement Stats Database</a:t>
            </a:r>
          </a:p>
          <a:p>
            <a:r>
              <a:rPr lang="en-US" dirty="0"/>
              <a:t>T7- Implement User Database</a:t>
            </a:r>
          </a:p>
          <a:p>
            <a:r>
              <a:rPr lang="en-US" dirty="0"/>
              <a:t>T8- Populate Stats Database</a:t>
            </a:r>
          </a:p>
          <a:p>
            <a:r>
              <a:rPr lang="en-US" dirty="0"/>
              <a:t>T9- Populate User Accounts</a:t>
            </a:r>
          </a:p>
          <a:p>
            <a:r>
              <a:rPr lang="en-US" dirty="0"/>
              <a:t>T10-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14" y="0"/>
            <a:ext cx="8407686" cy="2968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18" y="2752763"/>
            <a:ext cx="7536408" cy="3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06" y="230038"/>
            <a:ext cx="8596668" cy="1320800"/>
          </a:xfrm>
        </p:spPr>
        <p:txBody>
          <a:bodyPr/>
          <a:lstStyle/>
          <a:p>
            <a:r>
              <a:rPr lang="en-US" dirty="0"/>
              <a:t>Analysis Models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06" y="1427343"/>
            <a:ext cx="3730765" cy="3880773"/>
          </a:xfrm>
        </p:spPr>
        <p:txBody>
          <a:bodyPr>
            <a:noAutofit/>
          </a:bodyPr>
          <a:lstStyle/>
          <a:p>
            <a:r>
              <a:rPr lang="en-US" dirty="0"/>
              <a:t>Data Flow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12" y="1358332"/>
            <a:ext cx="8936966" cy="5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8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30" y="1270000"/>
            <a:ext cx="5335277" cy="3880773"/>
          </a:xfrm>
        </p:spPr>
        <p:txBody>
          <a:bodyPr/>
          <a:lstStyle/>
          <a:p>
            <a:r>
              <a:rPr lang="en-US" dirty="0"/>
              <a:t>Database Centric: All data will be added to database and called from the database when we need it</a:t>
            </a:r>
          </a:p>
          <a:p>
            <a:r>
              <a:rPr lang="en-US" dirty="0"/>
              <a:t>Game Stats Database</a:t>
            </a:r>
          </a:p>
          <a:p>
            <a:r>
              <a:rPr lang="en-US" dirty="0"/>
              <a:t>User Information Database</a:t>
            </a:r>
          </a:p>
          <a:p>
            <a:r>
              <a:rPr lang="en-US" dirty="0"/>
              <a:t>Forum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4" y="3717986"/>
            <a:ext cx="9747989" cy="30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1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39" y="201434"/>
            <a:ext cx="8596668" cy="1320800"/>
          </a:xfrm>
        </p:spPr>
        <p:txBody>
          <a:bodyPr/>
          <a:lstStyle/>
          <a:p>
            <a:r>
              <a:rPr lang="en-US" dirty="0"/>
              <a:t>Low Level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73" y="1522234"/>
            <a:ext cx="1901965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89" y="1069676"/>
            <a:ext cx="8063289" cy="5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3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25" y="156536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and/or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201"/>
            <a:ext cx="5193102" cy="3880773"/>
          </a:xfrm>
        </p:spPr>
        <p:txBody>
          <a:bodyPr/>
          <a:lstStyle/>
          <a:p>
            <a:r>
              <a:rPr lang="en-US" dirty="0"/>
              <a:t>Finding time(s) for our team to meet up</a:t>
            </a:r>
          </a:p>
          <a:p>
            <a:r>
              <a:rPr lang="en-US" dirty="0"/>
              <a:t>Some of the group weren’t </a:t>
            </a:r>
            <a:r>
              <a:rPr lang="en-US"/>
              <a:t>familiar with PHP</a:t>
            </a:r>
            <a:endParaRPr lang="en-US" dirty="0"/>
          </a:p>
          <a:p>
            <a:r>
              <a:rPr lang="en-US" dirty="0"/>
              <a:t>Getting in touch with each other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7" y="1582602"/>
            <a:ext cx="5303896" cy="4243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7" y="1582601"/>
            <a:ext cx="5303896" cy="42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196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Trebuchet MS</vt:lpstr>
      <vt:lpstr>Wingdings 3</vt:lpstr>
      <vt:lpstr>Facet</vt:lpstr>
      <vt:lpstr>PowerPoint Presentation</vt:lpstr>
      <vt:lpstr>Description of Product</vt:lpstr>
      <vt:lpstr>Requirements</vt:lpstr>
      <vt:lpstr>Analysis Models</vt:lpstr>
      <vt:lpstr>Analysis Models cont.</vt:lpstr>
      <vt:lpstr>High Level Abstraction</vt:lpstr>
      <vt:lpstr>Low Level Abstraction</vt:lpstr>
      <vt:lpstr>Here’s the Demo</vt:lpstr>
      <vt:lpstr>Problems and/or Challenges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 Men ….. And Mike</dc:title>
  <dc:creator>Josh</dc:creator>
  <cp:lastModifiedBy>james simpson</cp:lastModifiedBy>
  <cp:revision>12</cp:revision>
  <dcterms:created xsi:type="dcterms:W3CDTF">2018-05-02T16:45:17Z</dcterms:created>
  <dcterms:modified xsi:type="dcterms:W3CDTF">2018-05-02T18:29:28Z</dcterms:modified>
</cp:coreProperties>
</file>