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43C69-7A84-42B4-958C-819F6DA930AD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6DC88-62BE-4981-95E8-B28A4EA34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257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43C69-7A84-42B4-958C-819F6DA930AD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6DC88-62BE-4981-95E8-B28A4EA34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130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43C69-7A84-42B4-958C-819F6DA930AD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6DC88-62BE-4981-95E8-B28A4EA347F6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798258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43C69-7A84-42B4-958C-819F6DA930AD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6DC88-62BE-4981-95E8-B28A4EA34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2364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43C69-7A84-42B4-958C-819F6DA930AD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6DC88-62BE-4981-95E8-B28A4EA347F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764630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43C69-7A84-42B4-958C-819F6DA930AD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6DC88-62BE-4981-95E8-B28A4EA34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1499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43C69-7A84-42B4-958C-819F6DA930AD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6DC88-62BE-4981-95E8-B28A4EA34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5309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43C69-7A84-42B4-958C-819F6DA930AD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6DC88-62BE-4981-95E8-B28A4EA34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519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43C69-7A84-42B4-958C-819F6DA930AD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6DC88-62BE-4981-95E8-B28A4EA34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221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43C69-7A84-42B4-958C-819F6DA930AD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6DC88-62BE-4981-95E8-B28A4EA34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154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43C69-7A84-42B4-958C-819F6DA930AD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6DC88-62BE-4981-95E8-B28A4EA34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655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43C69-7A84-42B4-958C-819F6DA930AD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6DC88-62BE-4981-95E8-B28A4EA34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360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43C69-7A84-42B4-958C-819F6DA930AD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6DC88-62BE-4981-95E8-B28A4EA34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452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43C69-7A84-42B4-958C-819F6DA930AD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6DC88-62BE-4981-95E8-B28A4EA34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44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43C69-7A84-42B4-958C-819F6DA930AD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6DC88-62BE-4981-95E8-B28A4EA34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857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43C69-7A84-42B4-958C-819F6DA930AD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6DC88-62BE-4981-95E8-B28A4EA34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427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F43C69-7A84-42B4-958C-819F6DA930AD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266DC88-62BE-4981-95E8-B28A4EA34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934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8003" y="2006375"/>
            <a:ext cx="7766936" cy="1935899"/>
          </a:xfrm>
        </p:spPr>
        <p:txBody>
          <a:bodyPr>
            <a:normAutofit/>
          </a:bodyPr>
          <a:lstStyle/>
          <a:p>
            <a:r>
              <a:rPr lang="en-US" dirty="0"/>
              <a:t>Mike Levey,</a:t>
            </a:r>
          </a:p>
          <a:p>
            <a:r>
              <a:rPr lang="en-US" dirty="0"/>
              <a:t>Johnathan Perrier,</a:t>
            </a:r>
          </a:p>
          <a:p>
            <a:r>
              <a:rPr lang="en-US" dirty="0"/>
              <a:t>Josh Spain</a:t>
            </a:r>
          </a:p>
          <a:p>
            <a:r>
              <a:rPr lang="en-US" dirty="0"/>
              <a:t>James Simson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385" y="565763"/>
            <a:ext cx="6715055" cy="515216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 rot="1000361">
            <a:off x="3940929" y="4342433"/>
            <a:ext cx="27449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lgerian" panose="04020705040A02060702" pitchFamily="82" charset="0"/>
              </a:rPr>
              <a:t>… And Mike</a:t>
            </a:r>
          </a:p>
        </p:txBody>
      </p:sp>
      <p:sp>
        <p:nvSpPr>
          <p:cNvPr id="6" name="TextBox 5"/>
          <p:cNvSpPr txBox="1"/>
          <p:nvPr/>
        </p:nvSpPr>
        <p:spPr>
          <a:xfrm rot="19512822">
            <a:off x="1215978" y="817324"/>
            <a:ext cx="14505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lgerian" panose="04020705040A02060702" pitchFamily="82" charset="0"/>
              </a:rPr>
              <a:t>The</a:t>
            </a:r>
          </a:p>
        </p:txBody>
      </p:sp>
    </p:spTree>
    <p:extLst>
      <p:ext uri="{BB962C8B-B14F-4D97-AF65-F5344CB8AC3E}">
        <p14:creationId xmlns:p14="http://schemas.microsoft.com/office/powerpoint/2010/main" val="1488284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 &amp; 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3506477" cy="388077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1133" y="940279"/>
            <a:ext cx="5439886" cy="5405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965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Description of Product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6014" y="2436634"/>
            <a:ext cx="5878741" cy="3880773"/>
          </a:xfrm>
        </p:spPr>
        <p:txBody>
          <a:bodyPr/>
          <a:lstStyle/>
          <a:p>
            <a:r>
              <a:rPr lang="en-US" dirty="0"/>
              <a:t>A website to share stats and strategies</a:t>
            </a:r>
          </a:p>
          <a:p>
            <a:r>
              <a:rPr lang="en-US" dirty="0"/>
              <a:t>We used the </a:t>
            </a:r>
            <a:r>
              <a:rPr lang="en-US" dirty="0" err="1"/>
              <a:t>Dofus</a:t>
            </a:r>
            <a:r>
              <a:rPr lang="en-US" dirty="0"/>
              <a:t> as our test case</a:t>
            </a:r>
          </a:p>
          <a:p>
            <a:r>
              <a:rPr lang="en-US" dirty="0"/>
              <a:t>Discuss anything related on the forum</a:t>
            </a:r>
          </a:p>
          <a:p>
            <a:r>
              <a:rPr lang="en-US" dirty="0"/>
              <a:t>Observe trends and make groups with other members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9134" y="1930400"/>
            <a:ext cx="5716437" cy="4287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244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937109"/>
            <a:ext cx="4183811" cy="3880773"/>
          </a:xfrm>
        </p:spPr>
        <p:txBody>
          <a:bodyPr/>
          <a:lstStyle/>
          <a:p>
            <a:r>
              <a:rPr lang="en-US" dirty="0"/>
              <a:t>Users be able to view player characters statistics from the game </a:t>
            </a:r>
            <a:r>
              <a:rPr lang="en-US" dirty="0" err="1"/>
              <a:t>Dofus</a:t>
            </a:r>
            <a:endParaRPr lang="en-US" dirty="0"/>
          </a:p>
          <a:p>
            <a:r>
              <a:rPr lang="en-US" dirty="0"/>
              <a:t>Users can create their own account to post stats and discuss things on the forum</a:t>
            </a:r>
          </a:p>
          <a:p>
            <a:r>
              <a:rPr lang="en-US" dirty="0"/>
              <a:t>Relatively easily navigable website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6725" y="1441287"/>
            <a:ext cx="7775275" cy="3932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946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23" y="294812"/>
            <a:ext cx="8596668" cy="1320800"/>
          </a:xfrm>
        </p:spPr>
        <p:txBody>
          <a:bodyPr/>
          <a:lstStyle/>
          <a:p>
            <a:r>
              <a:rPr lang="en-US" dirty="0"/>
              <a:t>Analysis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1123" y="1366959"/>
            <a:ext cx="3834281" cy="5007962"/>
          </a:xfrm>
        </p:spPr>
        <p:txBody>
          <a:bodyPr>
            <a:normAutofit/>
          </a:bodyPr>
          <a:lstStyle/>
          <a:p>
            <a:r>
              <a:rPr lang="en-US" dirty="0"/>
              <a:t>CPM Chart</a:t>
            </a:r>
          </a:p>
          <a:p>
            <a:r>
              <a:rPr lang="en-US" dirty="0"/>
              <a:t>GANNT Chart</a:t>
            </a:r>
          </a:p>
          <a:p>
            <a:r>
              <a:rPr lang="en-US" dirty="0"/>
              <a:t>T1- Web Design/Plan</a:t>
            </a:r>
          </a:p>
          <a:p>
            <a:r>
              <a:rPr lang="en-US" dirty="0"/>
              <a:t>T2- Art</a:t>
            </a:r>
          </a:p>
          <a:p>
            <a:r>
              <a:rPr lang="en-US" dirty="0"/>
              <a:t>T3- Implement Website</a:t>
            </a:r>
          </a:p>
          <a:p>
            <a:r>
              <a:rPr lang="en-US" dirty="0"/>
              <a:t>T4- Design Stats Database</a:t>
            </a:r>
          </a:p>
          <a:p>
            <a:r>
              <a:rPr lang="en-US" dirty="0"/>
              <a:t>T5- Design User Database</a:t>
            </a:r>
          </a:p>
          <a:p>
            <a:r>
              <a:rPr lang="en-US" dirty="0"/>
              <a:t>T6- Implement Stats Database</a:t>
            </a:r>
          </a:p>
          <a:p>
            <a:r>
              <a:rPr lang="en-US" dirty="0"/>
              <a:t>T7- Implement User Database</a:t>
            </a:r>
          </a:p>
          <a:p>
            <a:r>
              <a:rPr lang="en-US" dirty="0"/>
              <a:t>T8- Populate Stats Database</a:t>
            </a:r>
          </a:p>
          <a:p>
            <a:r>
              <a:rPr lang="en-US" dirty="0"/>
              <a:t>T9- Populate User Accounts</a:t>
            </a:r>
          </a:p>
          <a:p>
            <a:r>
              <a:rPr lang="en-US" dirty="0"/>
              <a:t>T10- Testing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4314" y="0"/>
            <a:ext cx="8407686" cy="296859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1118" y="2752763"/>
            <a:ext cx="7536408" cy="3984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540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506" y="230038"/>
            <a:ext cx="8596668" cy="1320800"/>
          </a:xfrm>
        </p:spPr>
        <p:txBody>
          <a:bodyPr/>
          <a:lstStyle/>
          <a:p>
            <a:r>
              <a:rPr lang="en-US" dirty="0"/>
              <a:t>Analysis Models cont.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1506" y="1427343"/>
            <a:ext cx="3730765" cy="3880773"/>
          </a:xfrm>
        </p:spPr>
        <p:txBody>
          <a:bodyPr>
            <a:noAutofit/>
          </a:bodyPr>
          <a:lstStyle/>
          <a:p>
            <a:r>
              <a:rPr lang="en-US" dirty="0"/>
              <a:t>Data Flow Diagram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2212" y="1358332"/>
            <a:ext cx="8936966" cy="5212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9872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Level Abstraction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9530" y="1270000"/>
            <a:ext cx="5335277" cy="3880773"/>
          </a:xfrm>
        </p:spPr>
        <p:txBody>
          <a:bodyPr/>
          <a:lstStyle/>
          <a:p>
            <a:r>
              <a:rPr lang="en-US" dirty="0"/>
              <a:t>Database Centric: All data will be added to database and called from the database when we need it</a:t>
            </a:r>
          </a:p>
          <a:p>
            <a:r>
              <a:rPr lang="en-US" dirty="0"/>
              <a:t>Game Stats Database</a:t>
            </a:r>
          </a:p>
          <a:p>
            <a:r>
              <a:rPr lang="en-US" dirty="0"/>
              <a:t>User Information Database</a:t>
            </a:r>
          </a:p>
          <a:p>
            <a:r>
              <a:rPr lang="en-US" dirty="0"/>
              <a:t>Forum Database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5614" y="3717986"/>
            <a:ext cx="9747989" cy="3031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7195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639" y="201434"/>
            <a:ext cx="8596668" cy="1320800"/>
          </a:xfrm>
        </p:spPr>
        <p:txBody>
          <a:bodyPr/>
          <a:lstStyle/>
          <a:p>
            <a:r>
              <a:rPr lang="en-US" dirty="0"/>
              <a:t>Low Level Abstraction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673" y="1522234"/>
            <a:ext cx="1901965" cy="388077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6989" y="1069676"/>
            <a:ext cx="8063289" cy="5287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5301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Here’s the 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5025" y="1565366"/>
            <a:ext cx="8596668" cy="3880773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4081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and/or 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15201"/>
            <a:ext cx="5193102" cy="3880773"/>
          </a:xfrm>
        </p:spPr>
        <p:txBody>
          <a:bodyPr/>
          <a:lstStyle/>
          <a:p>
            <a:r>
              <a:rPr lang="en-US" dirty="0"/>
              <a:t>Finding time(s) for our team to meet up</a:t>
            </a:r>
          </a:p>
          <a:p>
            <a:r>
              <a:rPr lang="en-US" dirty="0"/>
              <a:t>Learning HTML/PHP</a:t>
            </a:r>
          </a:p>
          <a:p>
            <a:r>
              <a:rPr lang="en-US" dirty="0"/>
              <a:t>Getting in touch with each other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7137" y="1582602"/>
            <a:ext cx="5303896" cy="424311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7137" y="1582601"/>
            <a:ext cx="5303896" cy="4243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16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92</TotalTime>
  <Words>192</Words>
  <Application>Microsoft Office PowerPoint</Application>
  <PresentationFormat>Widescreen</PresentationFormat>
  <Paragraphs>42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Algerian</vt:lpstr>
      <vt:lpstr>Arial</vt:lpstr>
      <vt:lpstr>Trebuchet MS</vt:lpstr>
      <vt:lpstr>Wingdings 3</vt:lpstr>
      <vt:lpstr>Facet</vt:lpstr>
      <vt:lpstr>PowerPoint Presentation</vt:lpstr>
      <vt:lpstr>Description of Product</vt:lpstr>
      <vt:lpstr>Requirements</vt:lpstr>
      <vt:lpstr>Analysis Models</vt:lpstr>
      <vt:lpstr>Analysis Models cont.</vt:lpstr>
      <vt:lpstr>High Level Abstraction</vt:lpstr>
      <vt:lpstr>Low Level Abstraction</vt:lpstr>
      <vt:lpstr>Here’s the Demo</vt:lpstr>
      <vt:lpstr>Problems and/or Challenges</vt:lpstr>
      <vt:lpstr>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J Men ….. And Mike</dc:title>
  <dc:creator>Josh</dc:creator>
  <cp:lastModifiedBy>james simpson</cp:lastModifiedBy>
  <cp:revision>11</cp:revision>
  <dcterms:created xsi:type="dcterms:W3CDTF">2018-05-02T16:45:17Z</dcterms:created>
  <dcterms:modified xsi:type="dcterms:W3CDTF">2018-05-02T18:28:06Z</dcterms:modified>
</cp:coreProperties>
</file>