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5563A-6705-44F6-B509-AC2DD0406EB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52520-39C3-4103-97FE-7B60321ED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95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4F44-B99A-4506-83A5-E3B3C56BF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CC3BA-4579-4DAE-B10F-E9D93F358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E41CB-27D3-4158-BA86-3A0AEA64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3DC5-8083-4EFB-8302-C2A507A32F30}" type="datetime1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3CEE0-AD07-4331-A55C-565759D4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3D2B7-E1E1-4ADE-937B-B8FA10CB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EB9A-3C0C-494A-AF30-A72F24AE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3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D8AEA-B47A-41C1-87D3-C9D9928E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5ECDF-68ED-4740-BBFA-2EC3CC71C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2CBB8-610F-4115-9ECD-D037712D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FDBF-73DA-4A8E-8A30-D4CA8E451A34}" type="datetime1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42D63-B2C5-4429-954D-32A7963B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90662-AF37-4851-8CD5-54CE6EE3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EB9A-3C0C-494A-AF30-A72F24AE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0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BDE98C-5ABF-49FB-8AD1-BA63D94DC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C5692-1442-4657-9A2E-D403A8601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2C866-8D1B-41C5-9DD8-5C8622A11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2CC0-37DF-4DF9-9A38-8C2BDACDDDB7}" type="datetime1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2D4D3-49C1-4271-8504-E3759F8A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5D835-DC46-4F5A-86B5-F9E0EA5D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EB9A-3C0C-494A-AF30-A72F24AE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9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410F-5A21-4691-B2B0-9BFB9875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07685-3B7A-4B0E-A479-B7403D47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2EAA0-BF2A-4858-A5B6-0C5DE3B0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F1F6-47DE-41EF-A5EE-DD1E9179CF1E}" type="datetime1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D990B-6DBA-4EE4-AC7B-8688D1C8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7824B-AE74-4EEF-A082-A55A4ADD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EB9A-3C0C-494A-AF30-A72F24AE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2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A2FB-C2A2-4C9F-B19B-CE7B2105E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60944-8BA6-48FD-89D3-58F34DA90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91EDD-AA4D-431B-B041-9E43C996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C6E5-DA48-48ED-B0B4-DE7AA9CD7FE3}" type="datetime1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DB1FF-E211-474A-A3EF-5844B0CE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CE8D0-F8F8-4E10-9ECB-AA4246C1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EB9A-3C0C-494A-AF30-A72F24AE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0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EEEC-12A1-4CE3-97CF-B11238AE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39D2D-CA16-4A22-A777-25EF36F62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C0D0C-9EB7-45CA-BC44-F9DC11314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514FD-3166-4076-8A88-6E99DD81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F422-2417-47FE-AD55-F111327BA334}" type="datetime1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CD00A-B861-47EA-9D8F-17328651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1FFD6-E852-4EA5-9D52-99292D23E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EB9A-3C0C-494A-AF30-A72F24AE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6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4703-439F-4192-9D32-BE4E60A26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A147A-FB9D-4C93-BB33-9ABDF3667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AD8B3-F91D-415C-80A7-5865870F6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ECBFAB-8CB6-43AA-9BF4-790F77909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22BA72-8276-435B-A6F7-478AE6B23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490BB-54F5-4BB3-A9D4-E8C3198B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5C47-57C3-45BB-B8FA-BDC8B8FBAA9F}" type="datetime1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D5B43-1A2A-4618-8520-D2F4781E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8ADAB6-B766-4BD8-8263-A5404ECE5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EB9A-3C0C-494A-AF30-A72F24AE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1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B77D-BE8F-4FB3-A7C4-194D0BD1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95CA8-B1B8-47E9-8EFA-0A06A7FF9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5C90-11B4-4CB4-99C5-133A2086DD79}" type="datetime1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50415-28FB-452C-9EA4-5ACB4880E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1805A-D815-46E6-A517-F4DC6071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EB9A-3C0C-494A-AF30-A72F24AE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3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400B8B-3C0A-4109-A6FA-022FC2A6F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A26E-3E19-4BD7-B7C8-887353A1A119}" type="datetime1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1C4DCE-1428-4F07-B665-838BD472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11CFC-809B-46B4-AB77-E81495B5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EB9A-3C0C-494A-AF30-A72F24AE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1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199B2-259D-4063-8728-73B9A5DF2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460BB-A6A3-435A-8720-54A5B1378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226F8-D409-4D39-8B44-2AAC6B0E7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DEC9B-3B42-4041-B143-6D8FD97F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F5DA-955B-47DB-9E80-87185E6F5CB6}" type="datetime1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6706D-3988-49D2-9011-29FB3F01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37E50-0519-489C-A335-8A62C9FC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EB9A-3C0C-494A-AF30-A72F24AE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0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95D2-63B6-4C39-9993-FE8982685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FA4CB2-36EC-4DBF-B6D3-5A2E9C3AA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1083A-27E0-46E0-A20B-EE0F56E6B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3883F-5D15-4470-9003-D6B9C3EF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9A76-809B-4B0F-A02C-31A5BCC16411}" type="datetime1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14E8D-0C1E-494B-8215-216162FC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50C47-46B6-4C37-BE65-2582C0FD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EB9A-3C0C-494A-AF30-A72F24AE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7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0D7CB3-D5DA-40D6-962A-41644DA25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E73C3-E3C2-4915-A52B-E5988D65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81623-B376-4EBF-9B36-C226678F3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44598-4E2E-4A7D-825B-22F9B7B34DFC}" type="datetime1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C95A4-5552-416D-8304-670A6EF28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ED2A3-D022-4F63-A052-EA972020E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8EB9A-3C0C-494A-AF30-A72F24AE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4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8A11-FFA4-461B-AD01-DC5F61A3F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4934A-E0DA-46E6-88FB-F99AFC13D7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Andy O</a:t>
            </a:r>
          </a:p>
          <a:p>
            <a:r>
              <a:rPr lang="en-US" dirty="0"/>
              <a:t>Ashish N</a:t>
            </a:r>
          </a:p>
          <a:p>
            <a:r>
              <a:rPr lang="en-US" dirty="0"/>
              <a:t>Johnathan T</a:t>
            </a:r>
          </a:p>
          <a:p>
            <a:r>
              <a:rPr lang="en-US" dirty="0"/>
              <a:t>Marek 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C950C-73A7-4410-80F7-D5357E73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Gurus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A5B3F-8C78-44E0-9C8C-4016DBB2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EB9A-3C0C-494A-AF30-A72F24AE5C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6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8E49-C6A3-4AB9-B9E8-BDB05A69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</a:t>
            </a:r>
            <a:r>
              <a:rPr lang="en-US" i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27205-2CF3-438B-8B27-9E9E511BC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Problem statement</a:t>
            </a:r>
          </a:p>
          <a:p>
            <a:pPr lvl="1"/>
            <a:r>
              <a:rPr lang="en-US" dirty="0"/>
              <a:t>Is there a way to understand the consumer surrounding my location?</a:t>
            </a:r>
          </a:p>
          <a:p>
            <a:pPr lvl="1"/>
            <a:r>
              <a:rPr lang="en-US" dirty="0"/>
              <a:t>Can I lookup the demographics based on the location?</a:t>
            </a:r>
          </a:p>
          <a:p>
            <a:pPr lvl="1"/>
            <a:r>
              <a:rPr lang="en-US" dirty="0"/>
              <a:t>Where are my competitors located compared to my own stores?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Answer – WAYS</a:t>
            </a:r>
          </a:p>
          <a:p>
            <a:endParaRPr lang="en-US" dirty="0"/>
          </a:p>
          <a:p>
            <a:r>
              <a:rPr lang="en-US" dirty="0"/>
              <a:t>Wait what is WAYS?</a:t>
            </a:r>
          </a:p>
          <a:p>
            <a:endParaRPr lang="en-US" dirty="0"/>
          </a:p>
          <a:p>
            <a:r>
              <a:rPr lang="en-US" dirty="0"/>
              <a:t>Where Are Your Stores</a:t>
            </a:r>
          </a:p>
          <a:p>
            <a:pPr lvl="1"/>
            <a:r>
              <a:rPr lang="en-US" dirty="0"/>
              <a:t>A service to help </a:t>
            </a:r>
            <a:r>
              <a:rPr lang="en-US"/>
              <a:t>your business identify </a:t>
            </a:r>
            <a:r>
              <a:rPr lang="en-US" dirty="0"/>
              <a:t>the Optimum Trade Area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B83D8-33F1-4639-A5F8-62E3AB0B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Gurus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E30B5-8C91-4219-9679-22D57A60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EB9A-3C0C-494A-AF30-A72F24AE5C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6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B4602-A574-4D78-9C2A-7F4D6E4A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78748-7E51-4F53-96D9-CD2C5727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EB9A-3C0C-494A-AF30-A72F24AE5C0F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B5DC73-D7D5-4F43-89C3-B3479AAB3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942"/>
            <a:ext cx="11077636" cy="65675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026423-15A3-4422-A76B-9B4FDFAA486B}"/>
              </a:ext>
            </a:extLst>
          </p:cNvPr>
          <p:cNvSpPr txBox="1"/>
          <p:nvPr/>
        </p:nvSpPr>
        <p:spPr>
          <a:xfrm>
            <a:off x="5522073" y="5319063"/>
            <a:ext cx="5538818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Functionality</a:t>
            </a:r>
          </a:p>
          <a:p>
            <a:pPr marL="228600" indent="-228600">
              <a:buAutoNum type="arabicPeriod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Preload the BBB stores on the NJ, CT </a:t>
            </a:r>
          </a:p>
          <a:p>
            <a:pPr marL="228600" indent="-228600">
              <a:buAutoNum type="arabicPeriod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Click on a Store (marker)</a:t>
            </a:r>
          </a:p>
          <a:p>
            <a:pPr marL="228600" indent="-228600">
              <a:buAutoNum type="arabicPeriod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Enter Trade Area (Miles)</a:t>
            </a:r>
          </a:p>
          <a:p>
            <a:pPr marL="228600" indent="-228600">
              <a:buAutoNum type="arabicPeriod" startAt="4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Application will highlight zip codes up to 15 Miles within a circle</a:t>
            </a:r>
          </a:p>
          <a:p>
            <a:pPr marL="228600" indent="-228600">
              <a:buAutoNum type="arabicPeriod" startAt="4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On the bottom show demographic distribution by zip code</a:t>
            </a:r>
          </a:p>
        </p:txBody>
      </p:sp>
    </p:spTree>
    <p:extLst>
      <p:ext uri="{BB962C8B-B14F-4D97-AF65-F5344CB8AC3E}">
        <p14:creationId xmlns:p14="http://schemas.microsoft.com/office/powerpoint/2010/main" val="251502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37FA-E2B3-4BA7-9403-7287A125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36526"/>
            <a:ext cx="10515600" cy="877888"/>
          </a:xfrm>
        </p:spPr>
        <p:txBody>
          <a:bodyPr/>
          <a:lstStyle/>
          <a:p>
            <a:r>
              <a:rPr lang="en-US" dirty="0"/>
              <a:t>Toolkit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47F31-F1B3-4A1C-9F55-98C2280C8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Gurus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BE64F-EFD1-44AE-BFC0-0BAE0439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EB9A-3C0C-494A-AF30-A72F24AE5C0F}" type="slidenum">
              <a:rPr lang="en-US" smtClean="0"/>
              <a:t>4</a:t>
            </a:fld>
            <a:endParaRPr lang="en-US"/>
          </a:p>
        </p:txBody>
      </p:sp>
      <p:sp>
        <p:nvSpPr>
          <p:cNvPr id="6" name="AutoShape 2" descr="Image result for mysql">
            <a:extLst>
              <a:ext uri="{FF2B5EF4-FFF2-40B4-BE49-F238E27FC236}">
                <a16:creationId xmlns:a16="http://schemas.microsoft.com/office/drawing/2014/main" id="{D74AD8E4-7856-49FB-85E1-7BD6DFA5A4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91A1E8EA-6690-48C5-8048-BDFC4F9C7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49" y="5213349"/>
            <a:ext cx="2916610" cy="1325563"/>
          </a:xfrm>
          <a:prstGeom prst="rect">
            <a:avLst/>
          </a:prstGeom>
        </p:spPr>
      </p:pic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73CDEA4-B1C9-4C59-ACB1-8B6E1BDD1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3995737"/>
            <a:ext cx="2895891" cy="1133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5EFAC2-7B5B-43FD-B652-FDC45CD1E9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49" y="2646362"/>
            <a:ext cx="3072661" cy="935038"/>
          </a:xfrm>
          <a:prstGeom prst="rect">
            <a:avLst/>
          </a:prstGeom>
        </p:spPr>
      </p:pic>
      <p:pic>
        <p:nvPicPr>
          <p:cNvPr id="14" name="Picture 13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5EAAE21E-C499-4C64-BDF8-52E3D51595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" y="1305718"/>
            <a:ext cx="11334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8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125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Project WAYS</vt:lpstr>
      <vt:lpstr>WAYS ?</vt:lpstr>
      <vt:lpstr>PowerPoint Presentation</vt:lpstr>
      <vt:lpstr>Toolkit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WAYS</dc:title>
  <dc:creator>Ashish Nachane</dc:creator>
  <cp:lastModifiedBy>Ashish Nachane</cp:lastModifiedBy>
  <cp:revision>7</cp:revision>
  <dcterms:created xsi:type="dcterms:W3CDTF">2017-12-15T00:45:30Z</dcterms:created>
  <dcterms:modified xsi:type="dcterms:W3CDTF">2017-12-15T02:16:31Z</dcterms:modified>
</cp:coreProperties>
</file>