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3BC9-8274-C84C-654F-50786445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1FF61-C673-9837-C914-EB3CF5BBE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D550B-59F5-CBA8-4E46-7F546A47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F47BB-BE58-CAFA-E6AA-49D204D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872E8-EEBD-1204-9E41-622E1B38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0DCB-BDCC-F7DB-2615-1275D8AA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656E0-735E-7A45-4CD0-A9F3DA2A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F0A06-EA86-6262-C112-FBAB8B15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C2489-4F97-43C6-054D-6A5583F0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FF289-D076-746C-DBD3-196B8703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FBF2-F0FC-080E-4A74-E2FE1FAF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08B8C-EDD0-9F09-E39E-783891EB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DF786-2C83-C25A-FC6F-3339864D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18DE2-26AD-5A68-0FFB-C08EE64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D8BED-DBEC-340C-AC19-2CEDEB3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006D6-CEE3-C520-6481-ADDD238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35C7-2B1C-7511-B544-B3F15B9A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4C967-7524-9185-2886-F6EB140A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25AC0-C2B6-90D1-4A76-29A704A2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ABBC3-6025-89B1-7BFA-7D54981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9098-11E2-4C34-33CD-C8818399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5F8BF-B6EF-0C7F-DC00-8A00D44C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C614B-EB55-59CF-60D7-2269D9AA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8849E-2637-7C37-E783-2E2B3988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217CC-D3AE-7BA7-D34F-F3688300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D2C5-1CAA-45B1-08C8-2B103F6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5DEA8-67B2-F7C6-52AD-6FF5C435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7580F-2C3C-D48D-4C22-F20F88F1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D72B1-90FB-BD9F-1D4D-206CB90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D56F6-601E-FCE2-38E7-9099D063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23A81-EFB8-6E14-D966-5FFC9DC3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4518-63C0-7A8A-067E-EBE813F4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CAEE4-0715-C52C-F726-5AA12D62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93CC0-42D1-D2A8-6C76-92F66249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A22FF-5DBB-4B09-8721-948B9754E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704B2-B65D-B43A-36C5-64A12D7EA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3D95D-34B2-6B66-8816-3B1852E8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DAD97-7743-AF0A-1FA0-C9C10765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2F57E-6B0C-01F5-B5FC-DAEE0181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79B5-42A9-3951-A191-5BCA8FF2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901D2-8B0F-81C0-C8E5-88FAB475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7870B-AF25-3C6D-E82E-04340003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B5892-9D70-3C5B-23A3-42E3B887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15589-9FCF-009C-F8BD-1E418F14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67B83-D3C4-5BB7-8B10-D45F766E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69346-BEBE-26B5-53A2-51002136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9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B81D-F988-0FEE-C734-0334C469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A34C9-21F2-58C0-22B7-768B6F07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60C3D-4237-3E33-4FF5-D6DAB18D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42EAC-70FA-EC8E-9CD2-9D3979B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DA6E0-8A58-2CBC-9E9E-12630782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D88AB-57D2-9F10-4771-FBDBE48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2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8D52F-6793-ACE1-157A-795C6869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F06D5-03C6-CA2C-9029-FD1943CE8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B7728-C772-B5F3-E6E1-5BA07E62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228A0-491C-DADF-2804-36C1BD9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D0122-0296-397A-49D4-3D169CF7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1F08-49EA-34B0-3BCA-80086D2E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8B3B5-1CC8-DB01-50D4-3085EA43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7C39F-84F9-2CFB-3BFB-C0E69791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96D46-310F-5280-0880-C145C09C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BED5-0283-4E5B-A285-07247318E53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6339-089E-B080-5B06-D2602C67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657B-CC3F-9091-E968-B3027B99B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45041-C377-4862-9705-1090276C6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4DB2E-C5A7-0885-6A8F-90D169E3CFFD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캐드친구</a:t>
            </a:r>
            <a:r>
              <a:rPr lang="ko-KR" altLang="en-US" dirty="0"/>
              <a:t> 서비스 </a:t>
            </a:r>
            <a:r>
              <a:rPr lang="ko-KR" altLang="en-US" dirty="0" err="1"/>
              <a:t>백엔드</a:t>
            </a:r>
            <a:r>
              <a:rPr lang="ko-KR" altLang="en-US" dirty="0"/>
              <a:t> 개발 및 운영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355A7-EE3C-D6B8-8EC7-4940D089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3" y="858626"/>
            <a:ext cx="10983985" cy="58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9DBD6-8D11-11E2-9DC3-8F42E8EA61B5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캐드친구</a:t>
            </a:r>
            <a:r>
              <a:rPr lang="ko-KR" altLang="en-US" dirty="0"/>
              <a:t> 서비스 </a:t>
            </a:r>
            <a:r>
              <a:rPr lang="ko-KR" altLang="en-US" dirty="0" err="1"/>
              <a:t>백엔드</a:t>
            </a:r>
            <a:r>
              <a:rPr lang="ko-KR" altLang="en-US" dirty="0"/>
              <a:t> 개발 및 운영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A08BA4-E0EF-F58E-6868-CE29B029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1" y="575096"/>
            <a:ext cx="8622255" cy="5987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9FAD-4E19-601B-F2A2-D58251F6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41" y="575096"/>
            <a:ext cx="3228025" cy="58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98790-86BD-F25A-B51E-E9189999808A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캐드친구</a:t>
            </a:r>
            <a:r>
              <a:rPr lang="ko-KR" altLang="en-US" dirty="0"/>
              <a:t> 서비스 </a:t>
            </a:r>
            <a:r>
              <a:rPr lang="ko-KR" altLang="en-US" dirty="0" err="1"/>
              <a:t>백엔드</a:t>
            </a:r>
            <a:r>
              <a:rPr lang="ko-KR" altLang="en-US" dirty="0"/>
              <a:t> 개발 및 운영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530C5-46BA-14AC-2DC4-D5538386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603647"/>
            <a:ext cx="11713828" cy="56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3B952-B4C1-1E18-04CB-DDB043F78905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캐드친구</a:t>
            </a:r>
            <a:r>
              <a:rPr lang="ko-KR" altLang="en-US" dirty="0"/>
              <a:t> 데스크탑 개발 및 운영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21BB20-B4E3-28D3-00A6-6087E195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7" y="768891"/>
            <a:ext cx="5970894" cy="50782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E2E734-5BDC-9736-DE2D-DF41BEFA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41" y="768891"/>
            <a:ext cx="338184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3B952-B4C1-1E18-04CB-DDB043F78905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캐드친구</a:t>
            </a:r>
            <a:r>
              <a:rPr lang="ko-KR" altLang="en-US" dirty="0"/>
              <a:t> 데스크탑 개발 및 운영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C06555-AF37-F28C-6093-9DEA829B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1" y="679292"/>
            <a:ext cx="11415900" cy="51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6D016-C3B7-2866-AD7E-C4FCD85BE2A7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Autodesk </a:t>
            </a:r>
            <a:r>
              <a:rPr lang="ko-KR" altLang="en-US" dirty="0"/>
              <a:t>사용자 관리 시스템 개발 및 운영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FD5AD-D996-3E8D-D06C-866B83EA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528723"/>
            <a:ext cx="11744588" cy="6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46685-8B02-2005-F1A3-65114EBC9FDD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다우데이타</a:t>
            </a:r>
            <a:r>
              <a:rPr lang="ko-KR" altLang="en-US" dirty="0"/>
              <a:t> </a:t>
            </a:r>
            <a:r>
              <a:rPr lang="en-US" altLang="ko-KR" dirty="0"/>
              <a:t>: Autodesk </a:t>
            </a:r>
            <a:r>
              <a:rPr lang="ko-KR" altLang="en-US" dirty="0"/>
              <a:t>사용자 관리 시스템 개발 및 운영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3CA24-A456-82B0-4D19-43D83540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1" y="616294"/>
            <a:ext cx="3439005" cy="2991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05A5BB-977F-48BA-C897-699E7C34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894" y="616294"/>
            <a:ext cx="3047575" cy="58683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C84E52-8F03-7E56-F38F-CAF438A5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40" y="616294"/>
            <a:ext cx="338184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3B7AC-607D-359F-B9B3-2972A38C4185}"/>
              </a:ext>
            </a:extLst>
          </p:cNvPr>
          <p:cNvSpPr txBox="1"/>
          <p:nvPr/>
        </p:nvSpPr>
        <p:spPr>
          <a:xfrm>
            <a:off x="327170" y="159391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비젠트로</a:t>
            </a:r>
            <a:r>
              <a:rPr lang="ko-KR" altLang="en-US" dirty="0"/>
              <a:t> </a:t>
            </a:r>
            <a:r>
              <a:rPr lang="en-US" altLang="ko-KR" dirty="0"/>
              <a:t>: RPA </a:t>
            </a:r>
            <a:r>
              <a:rPr lang="ko-KR" altLang="en-US" dirty="0"/>
              <a:t>솔루션 개발</a:t>
            </a:r>
            <a:r>
              <a:rPr lang="en-US" altLang="ko-KR"/>
              <a:t>(1/1)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272ED-8E61-895D-821E-58D30E40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62" y="1126165"/>
            <a:ext cx="1442155" cy="149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9E237-7C82-1C3C-5191-B955C7A9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55" y="2855438"/>
            <a:ext cx="1442155" cy="1498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0E6D21-E45C-331C-9484-A65B72B3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" y="528723"/>
            <a:ext cx="1131727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김주혁</dc:creator>
  <cp:lastModifiedBy>김주혁</cp:lastModifiedBy>
  <cp:revision>7</cp:revision>
  <dcterms:created xsi:type="dcterms:W3CDTF">2024-02-02T01:12:13Z</dcterms:created>
  <dcterms:modified xsi:type="dcterms:W3CDTF">2024-02-02T02:22:25Z</dcterms:modified>
</cp:coreProperties>
</file>