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B82DE-590F-6591-A2C6-5E2717FCA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B14C0-8486-00F7-8548-D121852BE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9805A-0989-EA93-1FFE-34AC552B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B48C-65AE-4C65-9EAE-74DD1DC6B38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1A2BD-41D8-20F2-F6E3-C7A8C5E1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4F87F-7AD8-5203-A9CA-FBC08D0E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EB6-88FE-4C41-AA81-3E8CC1610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94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839A3-E117-864C-9E5B-1A6A09BF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663F8C-DC88-EE48-6DD6-2208E152C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7FAF5-B2E9-108E-8617-5E700EF1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B48C-65AE-4C65-9EAE-74DD1DC6B38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14812-5924-F7DC-51F2-66FDBE66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7BD76-8FDE-3409-3CC2-181472BC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EB6-88FE-4C41-AA81-3E8CC1610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0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D5BFDB-4028-D1F7-D820-367BF83E9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234C7-4B38-B540-2E80-4DAF335AE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5994B-01F0-6220-CE14-B309E710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B48C-65AE-4C65-9EAE-74DD1DC6B38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B91F3-B620-4883-476C-72A4A4C1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ADB1F-C5F6-2B7D-88D6-CF599DE5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EB6-88FE-4C41-AA81-3E8CC1610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4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93E9E-5FD1-F9E9-4E41-0F521919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883F0-60C7-3B95-9DE1-6E538FEBA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E77CA-264D-CF6C-502F-CAA0D640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B48C-65AE-4C65-9EAE-74DD1DC6B38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DCB90-B7AE-D22E-971B-4116EB32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FFB34-1706-E6D8-8B7D-AC51335B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EB6-88FE-4C41-AA81-3E8CC1610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7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0ADB7-4D65-BBBD-AA4B-C66B971E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3F4AC6-E70A-A130-7569-51EC57E8F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9F942-1715-F1F3-C252-C18407D0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B48C-65AE-4C65-9EAE-74DD1DC6B38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E0EF3-8452-B8A1-88DD-8D2993DB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02474-E3BC-A035-EF95-46828E8D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EB6-88FE-4C41-AA81-3E8CC1610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95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16E22-D33E-DBBA-9776-46472EB4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F593E-4A13-FE03-9046-36DD6E24F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876212-565C-51E5-2A4F-D695A0D87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A5715-8E9C-92F3-A649-B916FE21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B48C-65AE-4C65-9EAE-74DD1DC6B38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88C969-A0B4-3C6E-8918-8B6DDB08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30087-2EB2-AE92-7B40-5A99FF29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EB6-88FE-4C41-AA81-3E8CC1610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90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DFEE4-ACDD-427E-DD07-B5A988FE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0A91C-0700-4602-6ED2-78D979A36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B595C9-0444-4CFE-5979-51B506E43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A63B5C-BB6B-D6D1-FDF4-2B065CACE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487BC4-D835-0019-188F-B05D57B95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CFB0F6-8AAA-F058-8E38-9879EB1A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B48C-65AE-4C65-9EAE-74DD1DC6B38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5A92A9-8A5A-D7F3-92DE-D8F9B4C4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3A3BFD-3D68-5818-0557-CC3E160E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EB6-88FE-4C41-AA81-3E8CC1610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3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3031F-5E70-474C-935C-93A30E15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E80235-7F50-9A8D-9A44-E155EE37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B48C-65AE-4C65-9EAE-74DD1DC6B38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E71B3C-03D4-FAE9-1905-1C664132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9EE339-F483-2570-FADE-DDAC1C54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EB6-88FE-4C41-AA81-3E8CC1610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B3E8A8-2C09-6892-5E08-53C7ED05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B48C-65AE-4C65-9EAE-74DD1DC6B38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58ED70-C421-E466-7F0A-4CE923B4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C4651F-A6B0-956A-6C31-36F128FB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EB6-88FE-4C41-AA81-3E8CC1610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24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D4B05-883B-D3A4-86EE-12B2CE65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84377-65EF-0A3F-B3CD-392C8FFA5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C9A0AE-D9A2-D694-526A-48CD0F82C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88A0B1-9DD8-4D2E-6F7A-2594B781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B48C-65AE-4C65-9EAE-74DD1DC6B38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E41EE-327E-C2E6-5C5D-9B5BF6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D626B8-F851-ED80-23FF-516DB5E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EB6-88FE-4C41-AA81-3E8CC1610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5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C80EA-04DF-DF13-BD35-368226CC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DBC152-ED25-7C73-33BB-AEF51A8AE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758F0E-80CA-2266-A087-67216D644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CEA019-C5FC-11B3-2975-EADDD4B9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B48C-65AE-4C65-9EAE-74DD1DC6B38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465E46-8A54-1DCA-9F03-180F5E20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0676D5-9834-D036-9FF1-E9885997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EB6-88FE-4C41-AA81-3E8CC1610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54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829F61-6A7C-53C3-AA16-04AE6D41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BCA6D-BEFD-C2DF-EB66-92355C57B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7DAFC-1AC0-8B63-9C48-21631E584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9B48C-65AE-4C65-9EAE-74DD1DC6B38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98AC9-6848-4A8C-F9A6-12385953C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5CF6D-387C-A126-2218-0A7F0D0A9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50EB6-88FE-4C41-AA81-3E8CC1610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54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268CF2-F12B-925E-1150-340040E35C03}"/>
              </a:ext>
            </a:extLst>
          </p:cNvPr>
          <p:cNvSpPr/>
          <p:nvPr/>
        </p:nvSpPr>
        <p:spPr>
          <a:xfrm>
            <a:off x="1524000" y="0"/>
            <a:ext cx="9144000" cy="63756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/>
              <a:t>3-1 </a:t>
            </a:r>
            <a:r>
              <a:rPr lang="ko-KR" altLang="en-US" sz="3200" dirty="0"/>
              <a:t>연결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D4438A-B3CC-CB7B-3FCF-E10E5BC13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3" y="944920"/>
            <a:ext cx="4567613" cy="24450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B01C4C-2B57-43C0-17D1-72AE6EC29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13" y="4350762"/>
            <a:ext cx="4906060" cy="1562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DB3831-F0F8-4D15-78CF-35D2DE02A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410" y="2097741"/>
            <a:ext cx="4378719" cy="40930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57DDBD-A3B3-EA98-DA25-9B8E87989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410" y="873737"/>
            <a:ext cx="4253213" cy="1129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68AB28-ED47-99FF-B72A-94A1F8CFBA05}"/>
              </a:ext>
            </a:extLst>
          </p:cNvPr>
          <p:cNvSpPr txBox="1"/>
          <p:nvPr/>
        </p:nvSpPr>
        <p:spPr>
          <a:xfrm>
            <a:off x="569163" y="3550023"/>
            <a:ext cx="482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실행하고자 하는 자바스크립트 파일이 있는 경로로 지정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15858-F75B-73DE-D092-9C3A94914A52}"/>
              </a:ext>
            </a:extLst>
          </p:cNvPr>
          <p:cNvSpPr txBox="1"/>
          <p:nvPr/>
        </p:nvSpPr>
        <p:spPr>
          <a:xfrm>
            <a:off x="569162" y="6067488"/>
            <a:ext cx="482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포트인 </a:t>
            </a:r>
            <a:r>
              <a:rPr lang="en-US" altLang="ko-KR" dirty="0"/>
              <a:t>80</a:t>
            </a:r>
            <a:r>
              <a:rPr lang="ko-KR" altLang="en-US" dirty="0"/>
              <a:t>포트 사용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7AC8C0-073F-256D-1769-E73D3CA70E1E}"/>
              </a:ext>
            </a:extLst>
          </p:cNvPr>
          <p:cNvSpPr/>
          <p:nvPr/>
        </p:nvSpPr>
        <p:spPr>
          <a:xfrm>
            <a:off x="8662416" y="1016250"/>
            <a:ext cx="49305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3AAC21-6D4C-94DD-8AB5-A0CF5384BB46}"/>
              </a:ext>
            </a:extLst>
          </p:cNvPr>
          <p:cNvSpPr txBox="1"/>
          <p:nvPr/>
        </p:nvSpPr>
        <p:spPr>
          <a:xfrm>
            <a:off x="6764410" y="6364941"/>
            <a:ext cx="512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Node.js </a:t>
            </a:r>
            <a:r>
              <a:rPr lang="ko-KR" altLang="en-US" dirty="0"/>
              <a:t>서버 실행 파일인 </a:t>
            </a:r>
            <a:r>
              <a:rPr lang="en-US" altLang="ko-KR" dirty="0"/>
              <a:t>index.js</a:t>
            </a:r>
            <a:r>
              <a:rPr lang="ko-KR" altLang="en-US" dirty="0"/>
              <a:t>로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재작성 </a:t>
            </a:r>
          </a:p>
        </p:txBody>
      </p:sp>
    </p:spTree>
    <p:extLst>
      <p:ext uri="{BB962C8B-B14F-4D97-AF65-F5344CB8AC3E}">
        <p14:creationId xmlns:p14="http://schemas.microsoft.com/office/powerpoint/2010/main" val="18566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B7AD0F-8B1D-49E4-3046-EDC7760D868F}"/>
              </a:ext>
            </a:extLst>
          </p:cNvPr>
          <p:cNvSpPr/>
          <p:nvPr/>
        </p:nvSpPr>
        <p:spPr>
          <a:xfrm>
            <a:off x="1524000" y="0"/>
            <a:ext cx="9144000" cy="63756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/>
              <a:t>3-1 </a:t>
            </a:r>
            <a:r>
              <a:rPr lang="ko-KR" altLang="en-US" sz="3200" dirty="0"/>
              <a:t>연결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617644-B161-20E9-DA69-8D282C26C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94" y="932021"/>
            <a:ext cx="9780676" cy="40592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18382-66FF-E337-6411-B92CA52F3DE9}"/>
              </a:ext>
            </a:extLst>
          </p:cNvPr>
          <p:cNvSpPr txBox="1"/>
          <p:nvPr/>
        </p:nvSpPr>
        <p:spPr>
          <a:xfrm>
            <a:off x="806824" y="5414682"/>
            <a:ext cx="1063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IIS</a:t>
            </a:r>
            <a:r>
              <a:rPr lang="ko-KR" altLang="en-US" dirty="0"/>
              <a:t> 관리자 연결 설정 파일에서 </a:t>
            </a:r>
            <a:r>
              <a:rPr lang="en-US" altLang="ko-KR" dirty="0" err="1"/>
              <a:t>iisnode</a:t>
            </a:r>
            <a:r>
              <a:rPr lang="en-US" altLang="ko-KR" dirty="0"/>
              <a:t> </a:t>
            </a:r>
            <a:r>
              <a:rPr lang="ko-KR" altLang="en-US" dirty="0"/>
              <a:t>모듈로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/>
              <a:t>node.js </a:t>
            </a:r>
            <a:r>
              <a:rPr lang="ko-KR" altLang="en-US" dirty="0"/>
              <a:t>사용해서 실행할 수 있도록 설정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931785-790D-79FA-5E3F-36B6689B93F8}"/>
              </a:ext>
            </a:extLst>
          </p:cNvPr>
          <p:cNvSpPr/>
          <p:nvPr/>
        </p:nvSpPr>
        <p:spPr>
          <a:xfrm>
            <a:off x="1461247" y="2187388"/>
            <a:ext cx="8866094" cy="991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4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F5835D-EFFB-DF28-C2AA-141235220817}"/>
              </a:ext>
            </a:extLst>
          </p:cNvPr>
          <p:cNvSpPr/>
          <p:nvPr/>
        </p:nvSpPr>
        <p:spPr>
          <a:xfrm>
            <a:off x="1524000" y="0"/>
            <a:ext cx="9144000" cy="63756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/>
              <a:t>3-1 </a:t>
            </a:r>
            <a:r>
              <a:rPr lang="ko-KR" altLang="en-US" sz="3200" dirty="0"/>
              <a:t>연결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0AC339-154B-0A87-5EFC-9988DE34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76" y="4323771"/>
            <a:ext cx="4677428" cy="905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B136BB-0500-1DD8-8662-4B32A92A1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76" y="1039905"/>
            <a:ext cx="5285718" cy="30103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74E0B06-D430-1865-45B2-59BD973EAE53}"/>
              </a:ext>
            </a:extLst>
          </p:cNvPr>
          <p:cNvSpPr/>
          <p:nvPr/>
        </p:nvSpPr>
        <p:spPr>
          <a:xfrm>
            <a:off x="4760260" y="2450604"/>
            <a:ext cx="484094" cy="3553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56684-07A5-3B27-7300-C0FBDAFE747E}"/>
              </a:ext>
            </a:extLst>
          </p:cNvPr>
          <p:cNvSpPr txBox="1"/>
          <p:nvPr/>
        </p:nvSpPr>
        <p:spPr>
          <a:xfrm>
            <a:off x="379976" y="5529024"/>
            <a:ext cx="346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사이트 시작 후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접속 시 사이트 접속 완료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0C9AC8-BD69-36F3-82C1-56882203C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812" y="1053352"/>
            <a:ext cx="6176682" cy="41754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57A222-3977-C5D5-55E3-6EFA0E969A25}"/>
              </a:ext>
            </a:extLst>
          </p:cNvPr>
          <p:cNvSpPr txBox="1"/>
          <p:nvPr/>
        </p:nvSpPr>
        <p:spPr>
          <a:xfrm>
            <a:off x="8076016" y="5344358"/>
            <a:ext cx="180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 예시 화면</a:t>
            </a:r>
          </a:p>
        </p:txBody>
      </p:sp>
    </p:spTree>
    <p:extLst>
      <p:ext uri="{BB962C8B-B14F-4D97-AF65-F5344CB8AC3E}">
        <p14:creationId xmlns:p14="http://schemas.microsoft.com/office/powerpoint/2010/main" val="279389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박주원 PARK JU WON</dc:creator>
  <cp:lastModifiedBy>박주원 PARK JU WON</cp:lastModifiedBy>
  <cp:revision>1</cp:revision>
  <dcterms:created xsi:type="dcterms:W3CDTF">2023-07-06T00:56:43Z</dcterms:created>
  <dcterms:modified xsi:type="dcterms:W3CDTF">2023-07-06T00:57:51Z</dcterms:modified>
</cp:coreProperties>
</file>