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70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21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8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4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44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41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51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1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8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28A5-9E06-C647-93FA-6C5EF472561B}" type="datetimeFigureOut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D40F-95F8-A74E-9197-6332407F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35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System </a:t>
            </a:r>
            <a:r>
              <a:rPr lang="fr-FR" dirty="0" err="1" smtClean="0"/>
              <a:t>BrainScaleS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64" y="2244397"/>
            <a:ext cx="6116388" cy="3000088"/>
          </a:xfrm>
        </p:spPr>
      </p:pic>
      <p:sp>
        <p:nvSpPr>
          <p:cNvPr id="6" name="ZoneTexte 5"/>
          <p:cNvSpPr txBox="1"/>
          <p:nvPr/>
        </p:nvSpPr>
        <p:spPr>
          <a:xfrm>
            <a:off x="1096963" y="2599362"/>
            <a:ext cx="3331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20 </a:t>
            </a:r>
            <a:r>
              <a:rPr lang="fr-FR" dirty="0" smtClean="0"/>
              <a:t>plaquettes </a:t>
            </a:r>
            <a:r>
              <a:rPr lang="fr-FR" dirty="0" err="1" smtClean="0"/>
              <a:t>neuromorphiques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Système d’alimentation électrique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Cluster de gestion</a:t>
            </a:r>
          </a:p>
          <a:p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API </a:t>
            </a:r>
            <a:r>
              <a:rPr lang="fr-FR" dirty="0" err="1" smtClean="0"/>
              <a:t>PyNN</a:t>
            </a:r>
            <a:r>
              <a:rPr lang="fr-FR" dirty="0" smtClean="0"/>
              <a:t> </a:t>
            </a:r>
            <a:r>
              <a:rPr lang="fr-FR" dirty="0" smtClean="0"/>
              <a:t>en Python pour le </a:t>
            </a:r>
            <a:r>
              <a:rPr lang="fr-FR" dirty="0" smtClean="0"/>
              <a:t>contrôle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4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Plaquette </a:t>
            </a:r>
            <a:r>
              <a:rPr lang="fr-FR" dirty="0" err="1" smtClean="0"/>
              <a:t>neuromorphique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36" y="1690688"/>
            <a:ext cx="6557867" cy="4351338"/>
          </a:xfrm>
        </p:spPr>
      </p:pic>
      <p:sp>
        <p:nvSpPr>
          <p:cNvPr id="5" name="ZoneTexte 4"/>
          <p:cNvSpPr txBox="1"/>
          <p:nvPr/>
        </p:nvSpPr>
        <p:spPr>
          <a:xfrm>
            <a:off x="1355023" y="2712195"/>
            <a:ext cx="2229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Rapport 10^3 à 10^5 sur la vitesse d’évolution du système biologique 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200 000 neurones et 44 millions de synapse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78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Logiciel de simulation du system</a:t>
            </a:r>
          </a:p>
          <a:p>
            <a:r>
              <a:rPr lang="fr-FR" dirty="0" smtClean="0"/>
              <a:t>Installation :Sources en </a:t>
            </a:r>
            <a:r>
              <a:rPr lang="fr-FR" dirty="0" err="1" smtClean="0"/>
              <a:t>c++</a:t>
            </a:r>
            <a:r>
              <a:rPr lang="fr-FR" dirty="0" smtClean="0"/>
              <a:t> ou Docker</a:t>
            </a:r>
          </a:p>
          <a:p>
            <a:r>
              <a:rPr lang="fr-FR" dirty="0" smtClean="0"/>
              <a:t>Utilisation des scripts Python via </a:t>
            </a:r>
            <a:r>
              <a:rPr lang="fr-FR" dirty="0" err="1" smtClean="0"/>
              <a:t>PyNN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100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Macintosh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Le System BrainScaleS</vt:lpstr>
      <vt:lpstr>Plaquette neuromorphique</vt:lpstr>
      <vt:lpstr>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System BrainScaleS</dc:title>
  <dc:creator>Justin Goutey</dc:creator>
  <cp:lastModifiedBy>Justin Goutey</cp:lastModifiedBy>
  <cp:revision>2</cp:revision>
  <dcterms:created xsi:type="dcterms:W3CDTF">2016-11-06T15:36:21Z</dcterms:created>
  <dcterms:modified xsi:type="dcterms:W3CDTF">2016-11-07T13:01:56Z</dcterms:modified>
</cp:coreProperties>
</file>