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3754A-62A7-F8BD-9AC6-D81CFA86F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6EB170-7A65-EC59-9B7F-7241FD176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74DE6-8BB3-BCA6-97ED-A9FD4CF0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76178-32E1-EF70-4F8F-251C798A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17C3B-2364-29A1-109D-3396D8AD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91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9E11D-A3E0-CC98-7361-90F56751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02CB12-E5F3-F5D8-7A9D-C9BA32EA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7BA61B-8159-47BF-BDF9-49EC51B8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266BF-5276-F76A-E28F-C32C07B9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9D662E-FF40-D1E7-EC28-2182A79A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0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F8EE69-F5A7-28F0-713D-0B46DD3E8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38A3F2-C673-7B0D-597A-E3DB561E3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83C86-58E7-3EFE-CCB3-74DFC6E5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002779-BDE7-BC79-FE35-D8C1576D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9099C1-E18B-1873-EE18-4E3CD795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43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59E79-9730-00D6-AB2E-C8ED7CC4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376A9-5F80-ECA7-6B5E-D58BF39C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61DD75-4CDE-4191-CABB-F1DFD5FD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7A37C-833A-F5B1-9723-13B7E9BB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E973C-6496-6CAF-0672-177F2CAA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92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ECAA8-8A08-3099-27B5-8981FE02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92512-18F3-7BC0-0DD9-BA02B0D66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935EE-DAB8-8E8D-040A-4AA410A0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49084-0D17-7994-F292-7C3A5DB7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A4EDC-4066-9C45-776F-DF360D94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7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D49A4-5D55-EEB9-FF94-C18A73AC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8EBF8-267B-63E1-B4B5-777D4FF9F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F201E-3212-B932-9711-B93B7A381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5518AC-35D2-BB9A-C633-B0FB0807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5705D7-7A6E-C0D9-060E-949DBE6F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5B477-2CFB-9386-960C-B258A05C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0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773C0-A878-08BF-85A7-8849D156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46491B-CDEA-39AA-2F66-66B87F0A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5E0FDB-8458-38B6-D58C-337559A86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75D714-72D3-D5D2-60BA-4C71478C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344FC2-E2E8-25EB-65D9-52BB84B9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142E91-FE4F-8F21-EF38-18BA166E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F6D894-CB75-A931-03B6-C19C6582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3A689B-A805-3C97-9E5F-83F02A34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A6F2F-8EE8-B1F8-B212-2D324146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1414C3-0923-B244-E89D-8F6C1B91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F1A9DB-D4A8-0A81-1E1D-F3FE2E44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A6D616-6D1C-B758-E502-72AC8034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32A278-A11D-3A18-4D57-B0D50E31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2799EE-45D8-0A88-90F8-DCB150CC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5755C2-9C38-E54B-6D63-7DBD98B5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1391B-342E-34CA-0BDF-4AFCD82E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29BE68-C62A-3389-A446-39A49595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4F295D-42E5-24A2-2F44-878C9FD0B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B5C549-374E-420C-9D7C-D679C21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F37FB-6DF1-0E2F-DB66-8D62AFEA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CB93AF-F9B3-D299-B6DE-38A69D07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7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CC624-1278-63C3-665F-FF176956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21A097-8AC0-C732-4A58-1B87184AF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6B71A7-EA1A-5DD1-12A4-C5EDD806C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155A83-8D7A-6885-7AD0-6A900450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B8A0D-A6E8-E722-B680-0FF63E15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F5F63-9775-23F9-B1B1-1AF4600A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7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DFFE47-C185-C860-9CD6-6DBF78E0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45796C-CB0A-624D-C75A-2D178D8C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873C-F737-44F1-9F63-BAB4CEC46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D8CE-CBFE-4B5A-B0FC-E2ABBA4CBB69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A99B52-53D5-6BBA-B1C5-26A3CDFEA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A7A41-3029-886B-FD0C-3B4E4CDC5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10B8-B2F5-4B39-87A9-6768A4141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B7B03-F332-5276-299B-D1BAAAE80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PRESENTATION VEILLE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C0374B-EAD2-0589-E2A7-0FE03619F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l’outil </a:t>
            </a:r>
            <a:r>
              <a:rPr lang="fr-FR" dirty="0" err="1"/>
              <a:t>feedly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01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3994E-9F89-4B39-5DAC-05595CCE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Ci-dessous, la page d’accueil de </a:t>
            </a:r>
            <a:r>
              <a:rPr lang="fr-FR" dirty="0" err="1"/>
              <a:t>feedly</a:t>
            </a:r>
            <a:br>
              <a:rPr lang="fr-FR" dirty="0"/>
            </a:br>
            <a:r>
              <a:rPr lang="fr-FR" dirty="0"/>
              <a:t>Dans la cette page (</a:t>
            </a:r>
            <a:r>
              <a:rPr lang="fr-FR" dirty="0" err="1"/>
              <a:t>Today</a:t>
            </a:r>
            <a:r>
              <a:rPr lang="fr-FR" dirty="0"/>
              <a:t>), les dernières publications des sites suivis.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CCF2DD-E01F-8D2B-E1D1-ACC3F5F9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119" y="2141537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6454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9DBF9-C07E-DEB8-D26F-71CCAD5D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7050"/>
            <a:ext cx="10515600" cy="1082675"/>
          </a:xfrm>
        </p:spPr>
        <p:txBody>
          <a:bodyPr>
            <a:normAutofit fontScale="90000"/>
          </a:bodyPr>
          <a:lstStyle/>
          <a:p>
            <a:r>
              <a:rPr lang="fr-FR" dirty="0"/>
              <a:t>Pour trouver de nouveaux sites à suivre,</a:t>
            </a:r>
            <a:br>
              <a:rPr lang="fr-FR" dirty="0"/>
            </a:br>
            <a:r>
              <a:rPr lang="fr-FR" dirty="0"/>
              <a:t>en version gratuite, il faut aller dans le </a:t>
            </a:r>
            <a:r>
              <a:rPr lang="fr-FR" dirty="0" err="1"/>
              <a:t>dashboard</a:t>
            </a:r>
            <a:r>
              <a:rPr lang="fr-FR" dirty="0"/>
              <a:t> et sélectionner le symbole flux </a:t>
            </a:r>
            <a:r>
              <a:rPr lang="fr-FR" dirty="0" err="1"/>
              <a:t>rss</a:t>
            </a:r>
            <a:r>
              <a:rPr lang="fr-FR" dirty="0"/>
              <a:t> comme ci-dessous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432D5A-5279-8198-AAC7-79810697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195314"/>
            <a:ext cx="8639175" cy="42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2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D08B6-36A9-1E78-02B9-AB5C0453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5" y="42941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Feedly</a:t>
            </a:r>
            <a:r>
              <a:rPr lang="fr-FR" dirty="0"/>
              <a:t> ayant restreint à la création de classements seulement à 3 catégories, j’en ai créer 3 : une pour le front, une pour le back, et une appelée « api » qui contient diverses autres catégories, comme les bases de données, les api, </a:t>
            </a:r>
            <a:r>
              <a:rPr lang="fr-FR" dirty="0" err="1"/>
              <a:t>visual</a:t>
            </a:r>
            <a:r>
              <a:rPr lang="fr-FR" dirty="0"/>
              <a:t> studio code…</a:t>
            </a:r>
          </a:p>
        </p:txBody>
      </p:sp>
    </p:spTree>
    <p:extLst>
      <p:ext uri="{BB962C8B-B14F-4D97-AF65-F5344CB8AC3E}">
        <p14:creationId xmlns:p14="http://schemas.microsoft.com/office/powerpoint/2010/main" val="264900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5D50-38E1-3E95-B0DD-BCAC0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du suivi dans la catégorie </a:t>
            </a:r>
            <a:r>
              <a:rPr lang="fr-FR" dirty="0" err="1"/>
              <a:t>Front-End</a:t>
            </a:r>
            <a:r>
              <a:rPr lang="fr-FR" dirty="0"/>
              <a:t>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45C6CB-9200-F608-559A-7359DBD98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835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DCFFA-E240-69C8-3C1D-34DA8D873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CHOIX DES SITES SUIVIS SONT EN COHERENCE AVEC LE PROJET DE MENUMAKER By QWENTA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9B1DC0-2A2F-35DA-F1E1-83AEA976F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EXEMPLE : suivi de </a:t>
            </a:r>
            <a:r>
              <a:rPr lang="fr-FR" dirty="0" err="1"/>
              <a:t>react</a:t>
            </a:r>
            <a:r>
              <a:rPr lang="fr-FR" dirty="0"/>
              <a:t>, des api, de </a:t>
            </a:r>
            <a:r>
              <a:rPr lang="fr-FR" dirty="0" err="1"/>
              <a:t>php</a:t>
            </a:r>
            <a:r>
              <a:rPr lang="fr-FR" dirty="0"/>
              <a:t>, </a:t>
            </a:r>
            <a:r>
              <a:rPr lang="fr-FR" dirty="0" err="1"/>
              <a:t>mySQL</a:t>
            </a:r>
            <a:r>
              <a:rPr lang="fr-FR" dirty="0"/>
              <a:t>, des </a:t>
            </a:r>
            <a:r>
              <a:rPr lang="fr-FR" dirty="0" err="1"/>
              <a:t>libraries</a:t>
            </a:r>
            <a:r>
              <a:rPr lang="fr-FR" dirty="0"/>
              <a:t> de </a:t>
            </a:r>
            <a:r>
              <a:rPr lang="fr-FR" dirty="0" err="1"/>
              <a:t>React</a:t>
            </a: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320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AFF20-5F9B-1C12-055F-64483B98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7528"/>
          </a:xfrm>
        </p:spPr>
        <p:txBody>
          <a:bodyPr>
            <a:normAutofit fontScale="90000"/>
          </a:bodyPr>
          <a:lstStyle/>
          <a:p>
            <a:r>
              <a:rPr lang="fr-FR" dirty="0"/>
              <a:t>On a la possibilité, aussi de créer et de partager un « </a:t>
            </a:r>
            <a:r>
              <a:rPr lang="fr-FR" dirty="0" err="1"/>
              <a:t>Board</a:t>
            </a:r>
            <a:r>
              <a:rPr lang="fr-FR" dirty="0"/>
              <a:t> » (sorte de « vitrine »).</a:t>
            </a:r>
            <a:br>
              <a:rPr lang="fr-FR" dirty="0"/>
            </a:br>
            <a:r>
              <a:rPr lang="fr-FR" dirty="0"/>
              <a:t>J’en ai créé un pour regrouper les besoins techniques du projet Menu Maker de </a:t>
            </a:r>
            <a:r>
              <a:rPr lang="fr-FR" dirty="0" err="1"/>
              <a:t>Qwenta</a:t>
            </a:r>
            <a:r>
              <a:rPr lang="fr-FR" dirty="0"/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57B331-D584-517A-2320-51C2A2B7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476499"/>
            <a:ext cx="11353800" cy="42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02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4377</TotalTime>
  <Words>188</Words>
  <Application>Microsoft Office PowerPoint</Application>
  <PresentationFormat>Grand écran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PRESENTATION VEILLE</vt:lpstr>
      <vt:lpstr>Ci-dessous, la page d’accueil de feedly Dans la cette page (Today), les dernières publications des sites suivis.</vt:lpstr>
      <vt:lpstr>Pour trouver de nouveaux sites à suivre, en version gratuite, il faut aller dans le dashboard et sélectionner le symbole flux rss comme ci-dessous :</vt:lpstr>
      <vt:lpstr>Feedly ayant restreint à la création de classements seulement à 3 catégories, j’en ai créer 3 : une pour le front, une pour le back, et une appelée « api » qui contient diverses autres catégories, comme les bases de données, les api, visual studio code…</vt:lpstr>
      <vt:lpstr>Exemple du suivi dans la catégorie Front-End :</vt:lpstr>
      <vt:lpstr>LES CHOIX DES SITES SUIVIS SONT EN COHERENCE AVEC LE PROJET DE MENUMAKER By QWENTA</vt:lpstr>
      <vt:lpstr>On a la possibilité, aussi de créer et de partager un « Board » (sorte de « vitrine »). J’en ai créé un pour regrouper les besoins techniques du projet Menu Maker de Qwenta: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VEILLE</dc:title>
  <dc:creator>ju ju</dc:creator>
  <cp:lastModifiedBy>ju ju</cp:lastModifiedBy>
  <cp:revision>2</cp:revision>
  <dcterms:created xsi:type="dcterms:W3CDTF">2023-08-03T19:13:43Z</dcterms:created>
  <dcterms:modified xsi:type="dcterms:W3CDTF">2023-08-10T09:56:24Z</dcterms:modified>
</cp:coreProperties>
</file>