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nton"/>
      <p:regular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ton-regular.fntdata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2b03753d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2b03753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a12349c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a12349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a12349cf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a12349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a12349c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a12349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a12349c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a12349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Pseudoc%C3%B3digo" TargetMode="External"/><Relationship Id="rId4" Type="http://schemas.openxmlformats.org/officeDocument/2006/relationships/hyperlink" Target="https://www.discoduroderoer.es/ejercicios-propuestos-y-resueltos-en-pseudocodig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25" y="461250"/>
            <a:ext cx="9144000" cy="320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1799700" y="155825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799675" y="834925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clases prácticas</a:t>
            </a:r>
            <a:endParaRPr sz="4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-25" y="3973050"/>
            <a:ext cx="9144000" cy="116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1617575" y="4177175"/>
            <a:ext cx="5544600" cy="7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Lic. Miryam Sassano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Ing. Antonio Greco - Ing. Maximiliano Yommi - Fernando Muiños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641550" y="1998075"/>
            <a:ext cx="3994500" cy="1349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PSEUDOCODIGO</a:t>
            </a:r>
            <a:endParaRPr sz="24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0" y="4126163"/>
            <a:ext cx="984046" cy="8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4300" y="4242037"/>
            <a:ext cx="1341350" cy="63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EJERCICIOS - ENUNCIADOS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82100" y="766770"/>
            <a:ext cx="87798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Dadas dos </a:t>
            </a:r>
            <a:r>
              <a:rPr b="1" lang="en"/>
              <a:t>variables</a:t>
            </a:r>
            <a:r>
              <a:rPr lang="en"/>
              <a:t> numéricas </a:t>
            </a:r>
            <a:r>
              <a:rPr b="1" lang="en"/>
              <a:t>A</a:t>
            </a:r>
            <a:r>
              <a:rPr lang="en"/>
              <a:t> y </a:t>
            </a:r>
            <a:r>
              <a:rPr b="1" lang="en"/>
              <a:t>B, </a:t>
            </a:r>
            <a:r>
              <a:rPr lang="en"/>
              <a:t>que el usuario debe ingresar, se pide realizar un algoritmo que intercambie los valores de ambas </a:t>
            </a:r>
            <a:r>
              <a:rPr b="1" lang="en"/>
              <a:t>variables</a:t>
            </a:r>
            <a:r>
              <a:rPr lang="en"/>
              <a:t> y muestre </a:t>
            </a:r>
            <a:r>
              <a:rPr lang="en"/>
              <a:t>cuánto</a:t>
            </a:r>
            <a:r>
              <a:rPr lang="en"/>
              <a:t> valen al final las dos </a:t>
            </a:r>
            <a:r>
              <a:rPr b="1" lang="en"/>
              <a:t>variables</a:t>
            </a:r>
            <a:r>
              <a:rPr lang="en"/>
              <a:t> (recuerda la asignación).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Algoritmo que lea dos números, calculando y escribiendo el valor de su suma, resta, producto y división.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Calcular el cuadrado de los N primeros números. Mostrar por pantalla. ¿Hay una forma más eficiente?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https://es.wikipedia.org/wiki/Pseudoc%C3%B3digo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extraidos 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https://www.discoduroderoer.es/ejercicios-propuestos-y-resueltos-en-pseudocodigo/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EJERCICIOS - RESPUESTAS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82100" y="766776"/>
            <a:ext cx="87798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Dadas dos variables numéricas A y B, que el usuario debe ingresar, se pide realizar un algoritmo que intercambie los valores de ambas variables y muestre cuánto valen al final las dos variables (recuerda la asignación).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2100" y="1685875"/>
            <a:ext cx="84942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ejercicio_1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"Introduce el valor de A"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Leer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Escribir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"Introduce el valor de B"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Leer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C&lt;-A  //asignamos C el valor de A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A&lt;-B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B&lt;-C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"A vale " B " y B vale " A “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Fin Proceso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EJERCICIOS - RESPUESTAS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82100" y="766776"/>
            <a:ext cx="877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que lea dos números, calculando y escribiendo el valor de su suma, resta, producto y división.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82100" y="1471100"/>
            <a:ext cx="84942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Proceso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ejercicio_2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"Introduce el primer número"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Leer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numero1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"Introduce el segundo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Leer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numero2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resultado&lt;-0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//inicializamos la variable resultado a 0 (recomendable)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resultado&lt;-numero1+numero2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//sumamos los números y escribimos su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resultado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resultado&lt;-numero1-numero2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//restamos los números y escribimos su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resultado&lt;-numero1*numero2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//multiplicamos los números y escribimos su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resultado&lt;-numero1/numero2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//dividimos los números y escribimos su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Fin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EJERCICIOS - RESPUESTAS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82100" y="766776"/>
            <a:ext cx="877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Calcular el cuadrado de los N primeros números. Mostrar por pantalla. ¿Hay una forma más eficiente?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82100" y="1213400"/>
            <a:ext cx="84942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Proceso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ejercicio_3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Repetir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//Validamos 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"Escribe N"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Leer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       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n&lt;1 Entonces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    Escribir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"Debe ser mayor o igual que 1"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Fin Si 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Hasta Que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n&gt;0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resultado = 0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//Variable a usar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Para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i&lt;-1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Hasta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 Paso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Hacer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resultado = i^2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//Calculamos el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Escribir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"El valor al cuadrado de ",i," es de ",resultado 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//Mostramos el resultado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Fin Para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Fin Proceso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EJERCICIOS - RESPUESTAS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82100" y="766776"/>
            <a:ext cx="8779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Calcular el cuadrado de los N primeros números. Mostrar por pantalla. ¿Hay una forma más eficiente?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82100" y="1213400"/>
            <a:ext cx="8494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Dado un número N se quiere calcular N^33.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Otra solución, mucho más eficiente es: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Calcular N × N.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Al resultado anterior multiplicarlo por sí mismo con lo cual ya disponemos de N^4.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Al resultado anterior multiplicarlo por sí mismo con lo cual ya disponemos de N^8.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Al resultado anterior multiplicarlo por sí mismo con lo cual ya disponemos de N^16.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Al resultado anterior multiplicarlo por sí mismo con lo cual ya disponemos de N^32.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  Al resultado anterior multiplicarlo por N con lo cual conseguimos el resultado deseado con sólo 6 multiplicaciones.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