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14/11/2024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utto.netlify.app/?storefront=envato-elements#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08727"/>
              </p:ext>
            </p:extLst>
          </p:nvPr>
        </p:nvGraphicFramePr>
        <p:xfrm>
          <a:off x="498835" y="134997"/>
          <a:ext cx="11232492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8372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7554120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DATOS DEL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40179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Grupo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Veterinaria “Código Animal”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>
                          <a:hlinkClick r:id="rId2"/>
                        </a:rPr>
                        <a:t>kutto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URL del hosting gratuito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https://kutto-grupo4.netlify.app/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99659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FA95AA5-6568-69A0-BF91-4BC780AB9B14}"/>
              </a:ext>
            </a:extLst>
          </p:cNvPr>
          <p:cNvSpPr txBox="1"/>
          <p:nvPr/>
        </p:nvSpPr>
        <p:spPr>
          <a:xfrm>
            <a:off x="0" y="64752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DATOS DE EJEMPLO – REEMPLAZARLOS CON LA INFORMACIÓN DEL GRUPO Y ALUMNOS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34D825-4CB3-972D-BE4C-7A097CE23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120107"/>
              </p:ext>
            </p:extLst>
          </p:nvPr>
        </p:nvGraphicFramePr>
        <p:xfrm>
          <a:off x="498835" y="2520675"/>
          <a:ext cx="11232491" cy="408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11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2994743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4376937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3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DATOS DE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LOZADA COCHACHES JUAN MANUEL U22304450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MENACHO POZO ANABEL LORENA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U20311815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SANCHEZ RUIZ MANUEL JUNIOR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U22323717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RAMOS MONTERO DONA VALERIE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U20245678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7</a:t>
                      </a:r>
                      <a:r>
                        <a:rPr lang="es-PE" sz="1600"/>
                        <a:t>0</a:t>
                      </a:r>
                      <a:r>
                        <a:rPr lang="es-PE" sz="1600" dirty="0"/>
                        <a:t>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INGA CASTILLO RONALDHIÑO JEFFERSON</a:t>
                      </a:r>
                    </a:p>
                    <a:p>
                      <a:pPr lvl="0"/>
                      <a:r>
                        <a:rPr lang="es-PE" sz="1600" dirty="0"/>
                        <a:t>U21226022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ALUMNO - JUAN MANUEL LOZADA COCHACHES</cp:lastModifiedBy>
  <cp:revision>17</cp:revision>
  <dcterms:created xsi:type="dcterms:W3CDTF">2022-09-09T21:19:54Z</dcterms:created>
  <dcterms:modified xsi:type="dcterms:W3CDTF">2024-11-15T00:47:45Z</dcterms:modified>
</cp:coreProperties>
</file>