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F766E-CD89-3CF5-465F-D57C609B3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E07A5C-CDD9-6A4D-63F5-7ED7555EF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52801A-FFB8-3B4E-7260-77D8B3465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18/10/2024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32079A-BD87-1DB5-E05A-8092EA53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AD1082-E65D-0318-E0CF-A833280D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500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1C3F0-EEEA-6DD1-C810-A19A6AEA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7EE6CD-5C3C-D910-D134-8D20DA103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B84918-EC95-D593-E10A-74D25AB72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18/10/2024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912FBE-A0E0-E6EE-1906-62E3BD1D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305071-55B7-E5E8-C6B9-4F7067F1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54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FD8FED-D1AF-7914-6F58-3C1D496CB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83FAEA-BE00-FC92-9116-64237E4E5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8EC221-0508-5153-8B6C-EF1A64BE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18/10/2024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D735E8-78C5-FF7D-677F-739F9D0F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0976F4-B7F3-184D-CE2D-920A22FB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123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29317-3366-717F-BA0C-76421B20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36606D-DB44-75EF-4F9A-B84DC12EF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6D9F8F-E76A-8F1E-C460-D0475E1A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18/10/2024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5CA404-C2D9-EA19-0AD0-B1ACBF8D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295459-A203-7717-76B2-C57891C6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063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243D7-F413-76FC-AD6D-CCE6B7D9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B818FE-AA97-83C2-2A1A-47067912F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0B472D-D9F5-06F0-E097-A67659DA4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18/10/2024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4F8B55-C1BA-399A-8BB8-A0BFF610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B66D55-0D60-37EC-C6C9-0FE74154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409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620B3-F0AB-F1FA-BE44-E338ACFE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0B3DEE-6A25-A2F6-EB39-7BF1BBC64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136D11-88DA-5195-AC39-F8680ADC1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93584B-96AC-8204-4EEE-47E2AD64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18/10/2024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486D50-BDEE-08CA-D597-444BA829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4C9A05-F103-1E77-A809-B94C8731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505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C3DAA-F5F9-4ABD-CA63-AFFD728E6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3F1C9D-3F7C-812B-3527-7746A19DB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56DF36-5287-5B08-86DD-3D44A2B4B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6B44436-689A-9A6B-7922-66BDAA2CA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EF7115-963B-B564-671F-72E69679B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DED49AB-08FD-782A-51F6-523DE67C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18/10/2024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61B916-6CAA-C969-925F-829DD62A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64DF3C-44A1-6656-C359-5F1EF231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657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76B52-CF41-4B0D-B7A1-7D1A3355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E1CF749-7A96-0690-80F5-83E11BC56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18/10/2024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4A5C612-6FF6-27CC-DFFA-A65F6DD1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8BBBA5-A014-36A8-AC67-7CC86370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265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AE7F100-CEC6-F4DD-6A0A-9C817B34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18/10/2024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8A7E4E-A7E8-1245-9A0F-76D1410C3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988B6A-BEBC-E036-E4BE-5883031E4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637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C4C15-E095-FFE6-A05C-23047623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2EF6C0-3A97-DE35-811D-B82A4CA35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EDF345-CEB0-D51B-33BA-DA2511B84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D2DA6B-D46D-351F-27B7-B3AC81CCD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18/10/2024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4CC241-3BB0-2C7B-6454-B390354CA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F66ED0-E8BE-555C-0408-49940B2F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124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92879-E414-ECB5-8CD4-C7C06701C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3ECFA52-9FA3-06B1-82AA-CBAC18FC0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241E92-CFAF-6307-020D-AEC209E30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B00FD2-B285-3451-2A85-42A7087F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18/10/2024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11C44A-21FB-56CB-203D-AD7733EA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32DE41-195D-24EA-238D-BA527FB4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715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15E97CF-0FE9-4961-5F55-FC2571A4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81535B-F805-A748-673E-8F9E3E96E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C91CE4-472C-EEF9-1046-4EE127D5A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95141-521D-4C20-98E1-37B4FE814EAD}" type="datetimeFigureOut">
              <a:rPr lang="es-PE" smtClean="0"/>
              <a:t>18/10/2024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5692AE-4F08-E6C3-5851-1CBEC30AE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8EDA9A-42AD-7903-CDCA-A1D8075E4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299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c.cx/-H037Y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07F0F2C9-69A5-4950-BA3E-5E97D6DE31B8}"/>
              </a:ext>
            </a:extLst>
          </p:cNvPr>
          <p:cNvSpPr txBox="1"/>
          <p:nvPr/>
        </p:nvSpPr>
        <p:spPr>
          <a:xfrm>
            <a:off x="0" y="647525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C00000"/>
                </a:solidFill>
              </a:rPr>
              <a:t>DATOS DE EJEMPLO – REEMPLAZARLOS CON LA INFORMACIÓN DEL GRUPO Y ALUMNOS</a:t>
            </a:r>
          </a:p>
        </p:txBody>
      </p:sp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id="{28CDE6CB-A619-1271-1E9E-5451B05171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0240176"/>
              </p:ext>
            </p:extLst>
          </p:nvPr>
        </p:nvGraphicFramePr>
        <p:xfrm>
          <a:off x="498835" y="2520675"/>
          <a:ext cx="11232491" cy="4081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811">
                  <a:extLst>
                    <a:ext uri="{9D8B030D-6E8A-4147-A177-3AD203B41FA5}">
                      <a16:colId xmlns:a16="http://schemas.microsoft.com/office/drawing/2014/main" val="3529894340"/>
                    </a:ext>
                  </a:extLst>
                </a:gridCol>
                <a:gridCol w="2994743">
                  <a:extLst>
                    <a:ext uri="{9D8B030D-6E8A-4147-A177-3AD203B41FA5}">
                      <a16:colId xmlns:a16="http://schemas.microsoft.com/office/drawing/2014/main" val="4187647733"/>
                    </a:ext>
                  </a:extLst>
                </a:gridCol>
                <a:gridCol w="4376937">
                  <a:extLst>
                    <a:ext uri="{9D8B030D-6E8A-4147-A177-3AD203B41FA5}">
                      <a16:colId xmlns:a16="http://schemas.microsoft.com/office/drawing/2014/main" val="249921584"/>
                    </a:ext>
                  </a:extLst>
                </a:gridCol>
              </a:tblGrid>
              <a:tr h="404540">
                <a:tc gridSpan="3">
                  <a:txBody>
                    <a:bodyPr/>
                    <a:lstStyle/>
                    <a:p>
                      <a:pPr lvl="1" algn="ctr"/>
                      <a:r>
                        <a:rPr lang="es-PE" sz="1600" dirty="0"/>
                        <a:t>DATOS DE PARTICIPACIÓN EN EL PROYECTO</a:t>
                      </a:r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423444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lvl="0" algn="l"/>
                      <a:r>
                        <a:rPr lang="es-PE" sz="1600" dirty="0">
                          <a:solidFill>
                            <a:schemeClr val="bg1"/>
                          </a:solidFill>
                        </a:rPr>
                        <a:t>INTEGRANTES</a:t>
                      </a:r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>
                          <a:solidFill>
                            <a:schemeClr val="bg1"/>
                          </a:solidFill>
                        </a:rPr>
                        <a:t>% Cumplimiento según lo ofrecido (0%, 25%, 50%, 75%, 100%)</a:t>
                      </a:r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>
                          <a:solidFill>
                            <a:schemeClr val="bg1"/>
                          </a:solidFill>
                        </a:rPr>
                        <a:t>OBSERVACIÓN</a:t>
                      </a:r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531505"/>
                  </a:ext>
                </a:extLst>
              </a:tr>
              <a:tr h="3797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LOZADA COCHACHES JUAN MANUEL U22304450</a:t>
                      </a:r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100%</a:t>
                      </a:r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l"/>
                      <a:endParaRPr lang="es-PE" sz="1600" dirty="0"/>
                    </a:p>
                  </a:txBody>
                  <a:tcPr marL="76901" marR="76901" marT="38451" marB="38451" anchor="ctr"/>
                </a:tc>
                <a:extLst>
                  <a:ext uri="{0D108BD9-81ED-4DB2-BD59-A6C34878D82A}">
                    <a16:rowId xmlns:a16="http://schemas.microsoft.com/office/drawing/2014/main" val="2652640281"/>
                  </a:ext>
                </a:extLst>
              </a:tr>
              <a:tr h="714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MENACHO POZO ANABEL LORENA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U20311815</a:t>
                      </a:r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100%</a:t>
                      </a:r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l"/>
                      <a:endParaRPr lang="es-PE" sz="1600" dirty="0"/>
                    </a:p>
                  </a:txBody>
                  <a:tcPr marL="76901" marR="76901" marT="38451" marB="38451" anchor="ctr"/>
                </a:tc>
                <a:extLst>
                  <a:ext uri="{0D108BD9-81ED-4DB2-BD59-A6C34878D82A}">
                    <a16:rowId xmlns:a16="http://schemas.microsoft.com/office/drawing/2014/main" val="3524749152"/>
                  </a:ext>
                </a:extLst>
              </a:tr>
              <a:tr h="379768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SANCHEZ RUIZ MANUEL JUNIOR</a:t>
                      </a:r>
                    </a:p>
                    <a:p>
                      <a:pPr marL="0" indent="0" algn="l"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U22323717</a:t>
                      </a:r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100%</a:t>
                      </a:r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l"/>
                      <a:endParaRPr lang="es-PE" sz="1600" dirty="0"/>
                    </a:p>
                  </a:txBody>
                  <a:tcPr marL="76901" marR="76901" marT="38451" marB="38451" anchor="ctr"/>
                </a:tc>
                <a:extLst>
                  <a:ext uri="{0D108BD9-81ED-4DB2-BD59-A6C34878D82A}">
                    <a16:rowId xmlns:a16="http://schemas.microsoft.com/office/drawing/2014/main" val="2106793615"/>
                  </a:ext>
                </a:extLst>
              </a:tr>
              <a:tr h="7044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RAMOS MONTERO DONA VALERIE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U20245678</a:t>
                      </a:r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100%</a:t>
                      </a:r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l"/>
                      <a:endParaRPr lang="es-PE" sz="1600" dirty="0"/>
                    </a:p>
                  </a:txBody>
                  <a:tcPr marL="76901" marR="76901" marT="38451" marB="38451" anchor="ctr"/>
                </a:tc>
                <a:extLst>
                  <a:ext uri="{0D108BD9-81ED-4DB2-BD59-A6C34878D82A}">
                    <a16:rowId xmlns:a16="http://schemas.microsoft.com/office/drawing/2014/main" val="186962412"/>
                  </a:ext>
                </a:extLst>
              </a:tr>
              <a:tr h="379768">
                <a:tc>
                  <a:txBody>
                    <a:bodyPr/>
                    <a:lstStyle/>
                    <a:p>
                      <a:pPr lvl="0"/>
                      <a:r>
                        <a:rPr lang="es-PE" sz="1600" dirty="0"/>
                        <a:t>INGA CASTILLO RONALDHIÑO JEFFERSON</a:t>
                      </a:r>
                    </a:p>
                    <a:p>
                      <a:pPr lvl="0"/>
                      <a:r>
                        <a:rPr lang="es-PE" sz="1600" dirty="0"/>
                        <a:t>U21226022</a:t>
                      </a:r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100%</a:t>
                      </a:r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l"/>
                      <a:endParaRPr lang="es-PE" sz="1600" dirty="0"/>
                    </a:p>
                  </a:txBody>
                  <a:tcPr marL="76901" marR="76901" marT="38451" marB="38451" anchor="ctr"/>
                </a:tc>
                <a:extLst>
                  <a:ext uri="{0D108BD9-81ED-4DB2-BD59-A6C34878D82A}">
                    <a16:rowId xmlns:a16="http://schemas.microsoft.com/office/drawing/2014/main" val="75158255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62043CA-B941-289C-5C5B-E384ADF61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212262"/>
              </p:ext>
            </p:extLst>
          </p:nvPr>
        </p:nvGraphicFramePr>
        <p:xfrm>
          <a:off x="498835" y="134997"/>
          <a:ext cx="11232492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678372">
                  <a:extLst>
                    <a:ext uri="{9D8B030D-6E8A-4147-A177-3AD203B41FA5}">
                      <a16:colId xmlns:a16="http://schemas.microsoft.com/office/drawing/2014/main" val="433686987"/>
                    </a:ext>
                  </a:extLst>
                </a:gridCol>
                <a:gridCol w="7554120">
                  <a:extLst>
                    <a:ext uri="{9D8B030D-6E8A-4147-A177-3AD203B41FA5}">
                      <a16:colId xmlns:a16="http://schemas.microsoft.com/office/drawing/2014/main" val="108544262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ES" dirty="0"/>
                        <a:t>DATOS DEL PROYECTO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28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Número de clases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40179</a:t>
                      </a:r>
                      <a:endParaRPr lang="es-E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05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Número de grupo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Grupo 4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21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Tema propuesto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MIWUF </a:t>
                      </a:r>
                      <a:endParaRPr lang="es-E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873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URL de plantilla elegida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hlinkClick r:id="rId2"/>
                        </a:rPr>
                        <a:t>https://lc.cx/-H037Y</a:t>
                      </a:r>
                      <a:r>
                        <a:rPr lang="es-E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75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199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08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D1337E5-2757-110E-B6EC-B37F02374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s-ES" sz="3300" b="1" dirty="0">
                <a:solidFill>
                  <a:schemeClr val="tx2"/>
                </a:solidFill>
              </a:rPr>
              <a:t>INFORME DE INCIDENCIAS (Opcional): </a:t>
            </a:r>
            <a:br>
              <a:rPr lang="es-ES" sz="3300" dirty="0">
                <a:solidFill>
                  <a:schemeClr val="tx2"/>
                </a:solidFill>
              </a:rPr>
            </a:br>
            <a:r>
              <a:rPr lang="es-ES" sz="3300" dirty="0">
                <a:solidFill>
                  <a:schemeClr val="tx2"/>
                </a:solidFill>
              </a:rPr>
              <a:t>En la siguiente caja de texto informe sobre cualquier incidencia ocurrida en el desarrollo de la actividad ATF.</a:t>
            </a:r>
            <a:endParaRPr lang="es-PE" sz="3300" dirty="0">
              <a:solidFill>
                <a:schemeClr val="tx2"/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A289F2F-9E68-1178-FE98-5CE638EBC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endParaRPr lang="es-PE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8388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123</Words>
  <Application>Microsoft Office PowerPoint</Application>
  <PresentationFormat>Panorámica</PresentationFormat>
  <Paragraphs>29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INFORME DE INCIDENCIAS (Opcional):  En la siguiente caja de texto informe sobre cualquier incidencia ocurrida en el desarrollo de la actividad ATF.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Número de grupo: 1</dc:title>
  <dc:creator>ERNESTO RODAS LEON</dc:creator>
  <cp:lastModifiedBy>ALUMNO - JUAN MANUEL LOZADA COCHACHES</cp:lastModifiedBy>
  <cp:revision>15</cp:revision>
  <dcterms:created xsi:type="dcterms:W3CDTF">2022-09-09T21:19:54Z</dcterms:created>
  <dcterms:modified xsi:type="dcterms:W3CDTF">2024-10-18T06:01:35Z</dcterms:modified>
</cp:coreProperties>
</file>