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Arial Narrow" panose="020B0606020202030204" pitchFamily="34" charset="0"/>
      <p:regular r:id="rId10"/>
      <p:bold r:id="rId11"/>
      <p:italic r:id="rId12"/>
      <p:boldItalic r:id="rId13"/>
    </p:embeddedFont>
  </p:embeddedFontLst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14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3442" y="4744575"/>
            <a:ext cx="1751967" cy="36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62162" y="1864496"/>
            <a:ext cx="4619674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Maquetado </a:t>
            </a:r>
            <a:r>
              <a:rPr spc="-20" dirty="0"/>
              <a:t>Avanzado: </a:t>
            </a:r>
            <a:r>
              <a:rPr spc="-5" dirty="0"/>
              <a:t>HTML5 </a:t>
            </a:r>
            <a:r>
              <a:rPr spc="-25" dirty="0"/>
              <a:t>y</a:t>
            </a:r>
            <a:r>
              <a:rPr spc="-55" dirty="0"/>
              <a:t> </a:t>
            </a:r>
            <a:r>
              <a:rPr dirty="0"/>
              <a:t>CSS3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5637F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Maquetado </a:t>
            </a:r>
            <a:r>
              <a:rPr spc="-20" dirty="0"/>
              <a:t>Avanzado: </a:t>
            </a:r>
            <a:r>
              <a:rPr spc="-5" dirty="0"/>
              <a:t>HTML5 </a:t>
            </a:r>
            <a:r>
              <a:rPr spc="-25" dirty="0"/>
              <a:t>y</a:t>
            </a:r>
            <a:r>
              <a:rPr spc="-55" dirty="0"/>
              <a:t> </a:t>
            </a:r>
            <a:r>
              <a:rPr dirty="0"/>
              <a:t>CSS3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5637F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Maquetado </a:t>
            </a:r>
            <a:r>
              <a:rPr spc="-20" dirty="0"/>
              <a:t>Avanzado: </a:t>
            </a:r>
            <a:r>
              <a:rPr spc="-5" dirty="0"/>
              <a:t>HTML5 </a:t>
            </a:r>
            <a:r>
              <a:rPr spc="-25" dirty="0"/>
              <a:t>y</a:t>
            </a:r>
            <a:r>
              <a:rPr spc="-55" dirty="0"/>
              <a:t> </a:t>
            </a:r>
            <a:r>
              <a:rPr dirty="0"/>
              <a:t>CSS3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5637F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Maquetado </a:t>
            </a:r>
            <a:r>
              <a:rPr spc="-20" dirty="0"/>
              <a:t>Avanzado: </a:t>
            </a:r>
            <a:r>
              <a:rPr spc="-5" dirty="0"/>
              <a:t>HTML5 </a:t>
            </a:r>
            <a:r>
              <a:rPr spc="-25" dirty="0"/>
              <a:t>y</a:t>
            </a:r>
            <a:r>
              <a:rPr spc="-55" dirty="0"/>
              <a:t> </a:t>
            </a:r>
            <a:r>
              <a:rPr dirty="0"/>
              <a:t>CSS3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Maquetado </a:t>
            </a:r>
            <a:r>
              <a:rPr spc="-20" dirty="0"/>
              <a:t>Avanzado: </a:t>
            </a:r>
            <a:r>
              <a:rPr spc="-5" dirty="0"/>
              <a:t>HTML5 </a:t>
            </a:r>
            <a:r>
              <a:rPr spc="-25" dirty="0"/>
              <a:t>y</a:t>
            </a:r>
            <a:r>
              <a:rPr spc="-55" dirty="0"/>
              <a:t> </a:t>
            </a:r>
            <a:r>
              <a:rPr dirty="0"/>
              <a:t>CSS3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714849"/>
            <a:ext cx="9144000" cy="429259"/>
          </a:xfrm>
          <a:custGeom>
            <a:avLst/>
            <a:gdLst/>
            <a:ahLst/>
            <a:cxnLst/>
            <a:rect l="l" t="t" r="r" b="b"/>
            <a:pathLst>
              <a:path w="9144000" h="429260">
                <a:moveTo>
                  <a:pt x="9143999" y="428699"/>
                </a:moveTo>
                <a:lnTo>
                  <a:pt x="0" y="4286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286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63442" y="4744574"/>
            <a:ext cx="1751967" cy="36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019" y="229963"/>
            <a:ext cx="8129960" cy="1226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45637F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8846" y="1065287"/>
            <a:ext cx="7646307" cy="183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4550" y="4815240"/>
            <a:ext cx="2597150" cy="26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Maquetado </a:t>
            </a:r>
            <a:r>
              <a:rPr spc="-20" dirty="0"/>
              <a:t>Avanzado: </a:t>
            </a:r>
            <a:r>
              <a:rPr spc="-5" dirty="0"/>
              <a:t>HTML5 </a:t>
            </a:r>
            <a:r>
              <a:rPr spc="-25" dirty="0"/>
              <a:t>y</a:t>
            </a:r>
            <a:r>
              <a:rPr spc="-55" dirty="0"/>
              <a:t> </a:t>
            </a:r>
            <a:r>
              <a:rPr dirty="0"/>
              <a:t>CSS3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ss-backgrounds-3/images/transition-region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395"/>
              </a:spcBef>
            </a:pPr>
            <a:r>
              <a:rPr spc="15" dirty="0"/>
              <a:t>border-radius</a:t>
            </a:r>
          </a:p>
          <a:p>
            <a:pPr marL="298450" marR="5080">
              <a:lnSpc>
                <a:spcPct val="101600"/>
              </a:lnSpc>
              <a:spcBef>
                <a:spcPts val="660"/>
              </a:spcBef>
            </a:pP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Esta 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propiedad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me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permite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redondear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las 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esquinas, </a:t>
            </a:r>
            <a:r>
              <a:rPr sz="1600" b="0" spc="35" dirty="0">
                <a:solidFill>
                  <a:srgbClr val="000000"/>
                </a:solidFill>
                <a:latin typeface="Arial Narrow"/>
                <a:cs typeface="Arial Narrow"/>
              </a:rPr>
              <a:t>si </a:t>
            </a:r>
            <a:r>
              <a:rPr sz="1600" b="0" spc="15" dirty="0">
                <a:solidFill>
                  <a:srgbClr val="000000"/>
                </a:solidFill>
                <a:latin typeface="Arial Narrow"/>
                <a:cs typeface="Arial Narrow"/>
              </a:rPr>
              <a:t>bien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se puede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trabajar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cada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esquina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por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separado  tenemos nuestro shorthand, que es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sz="1600" spc="5" dirty="0">
                <a:solidFill>
                  <a:srgbClr val="000000"/>
                </a:solidFill>
              </a:rPr>
              <a:t>border-radius,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175" y="2921047"/>
            <a:ext cx="34899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Narrow"/>
                <a:cs typeface="Arial Narrow"/>
              </a:rPr>
              <a:t>En </a:t>
            </a:r>
            <a:r>
              <a:rPr sz="1600" spc="-5" dirty="0">
                <a:latin typeface="Arial Narrow"/>
                <a:cs typeface="Arial Narrow"/>
              </a:rPr>
              <a:t>el navegador se verá de la </a:t>
            </a:r>
            <a:r>
              <a:rPr sz="1600" spc="15" dirty="0">
                <a:latin typeface="Arial Narrow"/>
                <a:cs typeface="Arial Narrow"/>
              </a:rPr>
              <a:t>siguiente</a:t>
            </a:r>
            <a:r>
              <a:rPr sz="1600" spc="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forma,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4975" y="1749400"/>
            <a:ext cx="5734049" cy="1066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0575" y="3282200"/>
            <a:ext cx="906695" cy="127174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59715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229963"/>
            <a:ext cx="4843145" cy="979169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pc="15" dirty="0"/>
              <a:t>border-radius</a:t>
            </a:r>
          </a:p>
          <a:p>
            <a:pPr marL="19050">
              <a:lnSpc>
                <a:spcPct val="100000"/>
              </a:lnSpc>
              <a:spcBef>
                <a:spcPts val="695"/>
              </a:spcBef>
            </a:pP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Existe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la </a:t>
            </a:r>
            <a:r>
              <a:rPr sz="1600" b="0" spc="15" dirty="0">
                <a:solidFill>
                  <a:srgbClr val="000000"/>
                </a:solidFill>
                <a:latin typeface="Arial Narrow"/>
                <a:cs typeface="Arial Narrow"/>
              </a:rPr>
              <a:t>posibilidad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de </a:t>
            </a:r>
            <a:r>
              <a:rPr sz="1600" b="0" spc="20" dirty="0">
                <a:solidFill>
                  <a:srgbClr val="000000"/>
                </a:solidFill>
                <a:latin typeface="Arial Narrow"/>
                <a:cs typeface="Arial Narrow"/>
              </a:rPr>
              <a:t>indicar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más de una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esquina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por</a:t>
            </a:r>
            <a:r>
              <a:rPr sz="1600" b="0" spc="6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ejemplo,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624" y="1422475"/>
            <a:ext cx="4267199" cy="29813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59715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14849"/>
            <a:ext cx="9144000" cy="429259"/>
            <a:chOff x="0" y="4714849"/>
            <a:chExt cx="9144000" cy="429259"/>
          </a:xfrm>
        </p:grpSpPr>
        <p:sp>
          <p:nvSpPr>
            <p:cNvPr id="3" name="object 3"/>
            <p:cNvSpPr/>
            <p:nvPr/>
          </p:nvSpPr>
          <p:spPr>
            <a:xfrm>
              <a:off x="0" y="4714849"/>
              <a:ext cx="9144000" cy="429259"/>
            </a:xfrm>
            <a:custGeom>
              <a:avLst/>
              <a:gdLst/>
              <a:ahLst/>
              <a:cxnLst/>
              <a:rect l="l" t="t" r="r" b="b"/>
              <a:pathLst>
                <a:path w="9144000" h="429260">
                  <a:moveTo>
                    <a:pt x="9143999" y="428699"/>
                  </a:moveTo>
                  <a:lnTo>
                    <a:pt x="0" y="42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28699"/>
                  </a:lnTo>
                  <a:close/>
                </a:path>
              </a:pathLst>
            </a:custGeom>
            <a:solidFill>
              <a:srgbClr val="518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3442" y="4744574"/>
              <a:ext cx="1751967" cy="3692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6475" y="229963"/>
            <a:ext cx="7223759" cy="122682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3000" b="1" spc="15" dirty="0">
                <a:solidFill>
                  <a:srgbClr val="45637F"/>
                </a:solidFill>
                <a:latin typeface="Arial Narrow"/>
                <a:cs typeface="Arial Narrow"/>
              </a:rPr>
              <a:t>border-radius</a:t>
            </a:r>
            <a:endParaRPr sz="3000">
              <a:latin typeface="Arial Narrow"/>
              <a:cs typeface="Arial Narrow"/>
            </a:endParaRPr>
          </a:p>
          <a:p>
            <a:pPr marL="19050" marR="5080">
              <a:lnSpc>
                <a:spcPct val="101600"/>
              </a:lnSpc>
              <a:spcBef>
                <a:spcPts val="660"/>
              </a:spcBef>
            </a:pPr>
            <a:r>
              <a:rPr sz="1600" dirty="0">
                <a:latin typeface="Arial Narrow"/>
                <a:cs typeface="Arial Narrow"/>
              </a:rPr>
              <a:t>Como </a:t>
            </a:r>
            <a:r>
              <a:rPr sz="1600" spc="-5" dirty="0">
                <a:latin typeface="Arial Narrow"/>
                <a:cs typeface="Arial Narrow"/>
              </a:rPr>
              <a:t>se </a:t>
            </a:r>
            <a:r>
              <a:rPr sz="1600" dirty="0">
                <a:latin typeface="Arial Narrow"/>
                <a:cs typeface="Arial Narrow"/>
              </a:rPr>
              <a:t>habrá </a:t>
            </a:r>
            <a:r>
              <a:rPr sz="1600" spc="-5" dirty="0">
                <a:latin typeface="Arial Narrow"/>
                <a:cs typeface="Arial Narrow"/>
              </a:rPr>
              <a:t>notado, se puede </a:t>
            </a:r>
            <a:r>
              <a:rPr sz="1600" dirty="0">
                <a:latin typeface="Arial Narrow"/>
                <a:cs typeface="Arial Narrow"/>
              </a:rPr>
              <a:t>poner </a:t>
            </a:r>
            <a:r>
              <a:rPr sz="1600" spc="10" dirty="0">
                <a:latin typeface="Arial Narrow"/>
                <a:cs typeface="Arial Narrow"/>
              </a:rPr>
              <a:t>medidas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spc="5" dirty="0">
                <a:latin typeface="Arial Narrow"/>
                <a:cs typeface="Arial Narrow"/>
              </a:rPr>
              <a:t>longitud </a:t>
            </a:r>
            <a:r>
              <a:rPr sz="1600" spc="-5" dirty="0">
                <a:latin typeface="Arial Narrow"/>
                <a:cs typeface="Arial Narrow"/>
              </a:rPr>
              <a:t>así como </a:t>
            </a:r>
            <a:r>
              <a:rPr sz="1600" dirty="0">
                <a:latin typeface="Arial Narrow"/>
                <a:cs typeface="Arial Narrow"/>
              </a:rPr>
              <a:t>% </a:t>
            </a:r>
            <a:r>
              <a:rPr sz="1600" spc="-5" dirty="0">
                <a:latin typeface="Arial Narrow"/>
                <a:cs typeface="Arial Narrow"/>
              </a:rPr>
              <a:t>en los valores, </a:t>
            </a:r>
            <a:r>
              <a:rPr sz="1600" spc="10" dirty="0">
                <a:latin typeface="Arial Narrow"/>
                <a:cs typeface="Arial Narrow"/>
              </a:rPr>
              <a:t>también  </a:t>
            </a:r>
            <a:r>
              <a:rPr sz="1600" spc="-5" dirty="0">
                <a:latin typeface="Arial Narrow"/>
                <a:cs typeface="Arial Narrow"/>
              </a:rPr>
              <a:t>podemos </a:t>
            </a:r>
            <a:r>
              <a:rPr sz="1600" b="1" spc="15" dirty="0">
                <a:latin typeface="Arial Narrow"/>
                <a:cs typeface="Arial Narrow"/>
              </a:rPr>
              <a:t>indicar </a:t>
            </a:r>
            <a:r>
              <a:rPr sz="1600" b="1" spc="-5" dirty="0">
                <a:latin typeface="Arial Narrow"/>
                <a:cs typeface="Arial Narrow"/>
              </a:rPr>
              <a:t>el </a:t>
            </a:r>
            <a:r>
              <a:rPr sz="1600" b="1" dirty="0">
                <a:latin typeface="Arial Narrow"/>
                <a:cs typeface="Arial Narrow"/>
              </a:rPr>
              <a:t>valor </a:t>
            </a:r>
            <a:r>
              <a:rPr sz="1600" b="1" spc="-5" dirty="0">
                <a:latin typeface="Arial Narrow"/>
                <a:cs typeface="Arial Narrow"/>
              </a:rPr>
              <a:t>y </a:t>
            </a:r>
            <a:r>
              <a:rPr sz="1600" b="1" dirty="0">
                <a:latin typeface="Arial Narrow"/>
                <a:cs typeface="Arial Narrow"/>
              </a:rPr>
              <a:t>del</a:t>
            </a:r>
            <a:r>
              <a:rPr sz="1600" b="1" spc="-10" dirty="0">
                <a:latin typeface="Arial Narrow"/>
                <a:cs typeface="Arial Narrow"/>
              </a:rPr>
              <a:t> </a:t>
            </a:r>
            <a:r>
              <a:rPr sz="1600" b="1" spc="15" dirty="0">
                <a:latin typeface="Arial Narrow"/>
                <a:cs typeface="Arial Narrow"/>
              </a:rPr>
              <a:t>radio.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3175" y="1682797"/>
            <a:ext cx="7457440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latin typeface="Arial Narrow"/>
                <a:cs typeface="Arial Narrow"/>
              </a:rPr>
              <a:t>Hagan </a:t>
            </a:r>
            <a:r>
              <a:rPr sz="1600" spc="-5" dirty="0">
                <a:latin typeface="Arial Narrow"/>
                <a:cs typeface="Arial Narrow"/>
              </a:rPr>
              <a:t>el </a:t>
            </a:r>
            <a:r>
              <a:rPr sz="1600" spc="15" dirty="0">
                <a:latin typeface="Arial Narrow"/>
                <a:cs typeface="Arial Narrow"/>
              </a:rPr>
              <a:t>ejercicio </a:t>
            </a:r>
            <a:r>
              <a:rPr sz="1600" spc="-5" dirty="0">
                <a:latin typeface="Arial Narrow"/>
                <a:cs typeface="Arial Narrow"/>
              </a:rPr>
              <a:t>mental de </a:t>
            </a:r>
            <a:r>
              <a:rPr sz="1600" dirty="0">
                <a:latin typeface="Arial Narrow"/>
                <a:cs typeface="Arial Narrow"/>
              </a:rPr>
              <a:t>poner </a:t>
            </a:r>
            <a:r>
              <a:rPr sz="1600" spc="-5" dirty="0">
                <a:latin typeface="Arial Narrow"/>
                <a:cs typeface="Arial Narrow"/>
              </a:rPr>
              <a:t>un cuadrado alrededor de la </a:t>
            </a:r>
            <a:r>
              <a:rPr sz="1600" spc="10" dirty="0">
                <a:latin typeface="Arial Narrow"/>
                <a:cs typeface="Arial Narrow"/>
              </a:rPr>
              <a:t>esquina </a:t>
            </a:r>
            <a:r>
              <a:rPr sz="1600" spc="-5" dirty="0">
                <a:latin typeface="Arial Narrow"/>
                <a:cs typeface="Arial Narrow"/>
              </a:rPr>
              <a:t>el </a:t>
            </a:r>
            <a:r>
              <a:rPr sz="1600" spc="15" dirty="0">
                <a:latin typeface="Arial Narrow"/>
                <a:cs typeface="Arial Narrow"/>
              </a:rPr>
              <a:t>radio </a:t>
            </a:r>
            <a:r>
              <a:rPr sz="1600" spc="-5" dirty="0">
                <a:latin typeface="Arial Narrow"/>
                <a:cs typeface="Arial Narrow"/>
              </a:rPr>
              <a:t>x que hasta </a:t>
            </a:r>
            <a:r>
              <a:rPr sz="1600" dirty="0">
                <a:latin typeface="Arial Narrow"/>
                <a:cs typeface="Arial Narrow"/>
              </a:rPr>
              <a:t>ahora  </a:t>
            </a:r>
            <a:r>
              <a:rPr sz="1600" spc="-5" dirty="0">
                <a:latin typeface="Arial Narrow"/>
                <a:cs typeface="Arial Narrow"/>
              </a:rPr>
              <a:t>manejamos es el que </a:t>
            </a:r>
            <a:r>
              <a:rPr sz="1600" dirty="0">
                <a:latin typeface="Arial Narrow"/>
                <a:cs typeface="Arial Narrow"/>
              </a:rPr>
              <a:t>redondea </a:t>
            </a:r>
            <a:r>
              <a:rPr sz="1600" spc="-5" dirty="0">
                <a:latin typeface="Arial Narrow"/>
                <a:cs typeface="Arial Narrow"/>
              </a:rPr>
              <a:t>la </a:t>
            </a:r>
            <a:r>
              <a:rPr sz="1600" spc="10" dirty="0">
                <a:latin typeface="Arial Narrow"/>
                <a:cs typeface="Arial Narrow"/>
              </a:rPr>
              <a:t>esquina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b="1" dirty="0">
                <a:latin typeface="Arial Narrow"/>
                <a:cs typeface="Arial Narrow"/>
              </a:rPr>
              <a:t>manera horizontal , </a:t>
            </a:r>
            <a:r>
              <a:rPr sz="1600" b="1" spc="-5" dirty="0">
                <a:latin typeface="Arial Narrow"/>
                <a:cs typeface="Arial Narrow"/>
              </a:rPr>
              <a:t>el </a:t>
            </a:r>
            <a:r>
              <a:rPr sz="1600" b="1" spc="20" dirty="0">
                <a:latin typeface="Arial Narrow"/>
                <a:cs typeface="Arial Narrow"/>
              </a:rPr>
              <a:t>radio </a:t>
            </a:r>
            <a:r>
              <a:rPr sz="1600" b="1" spc="-5" dirty="0">
                <a:latin typeface="Arial Narrow"/>
                <a:cs typeface="Arial Narrow"/>
              </a:rPr>
              <a:t>y la </a:t>
            </a:r>
            <a:r>
              <a:rPr sz="1600" b="1" dirty="0">
                <a:latin typeface="Arial Narrow"/>
                <a:cs typeface="Arial Narrow"/>
              </a:rPr>
              <a:t>hace un poco más  cóncava por</a:t>
            </a:r>
            <a:r>
              <a:rPr sz="1600" b="1" spc="-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ejemplo,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2425" y="2354249"/>
            <a:ext cx="4116925" cy="22143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59715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14849"/>
            <a:ext cx="9144000" cy="429259"/>
            <a:chOff x="0" y="4714849"/>
            <a:chExt cx="9144000" cy="429259"/>
          </a:xfrm>
        </p:grpSpPr>
        <p:sp>
          <p:nvSpPr>
            <p:cNvPr id="3" name="object 3"/>
            <p:cNvSpPr/>
            <p:nvPr/>
          </p:nvSpPr>
          <p:spPr>
            <a:xfrm>
              <a:off x="0" y="4714849"/>
              <a:ext cx="9144000" cy="429259"/>
            </a:xfrm>
            <a:custGeom>
              <a:avLst/>
              <a:gdLst/>
              <a:ahLst/>
              <a:cxnLst/>
              <a:rect l="l" t="t" r="r" b="b"/>
              <a:pathLst>
                <a:path w="9144000" h="429260">
                  <a:moveTo>
                    <a:pt x="9143999" y="428699"/>
                  </a:moveTo>
                  <a:lnTo>
                    <a:pt x="0" y="42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28699"/>
                  </a:lnTo>
                  <a:close/>
                </a:path>
              </a:pathLst>
            </a:custGeom>
            <a:solidFill>
              <a:srgbClr val="518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3442" y="4744574"/>
              <a:ext cx="1751967" cy="3692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6475" y="229963"/>
            <a:ext cx="7698740" cy="122682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3000" b="1" spc="15" dirty="0">
                <a:solidFill>
                  <a:srgbClr val="45637F"/>
                </a:solidFill>
                <a:latin typeface="Arial Narrow"/>
                <a:cs typeface="Arial Narrow"/>
              </a:rPr>
              <a:t>border-radius</a:t>
            </a:r>
            <a:endParaRPr sz="3000">
              <a:latin typeface="Arial Narrow"/>
              <a:cs typeface="Arial Narrow"/>
            </a:endParaRPr>
          </a:p>
          <a:p>
            <a:pPr marL="19050" marR="5080">
              <a:lnSpc>
                <a:spcPct val="101600"/>
              </a:lnSpc>
              <a:spcBef>
                <a:spcPts val="660"/>
              </a:spcBef>
            </a:pPr>
            <a:r>
              <a:rPr sz="1600" dirty="0">
                <a:latin typeface="Arial Narrow"/>
                <a:cs typeface="Arial Narrow"/>
              </a:rPr>
              <a:t>Es </a:t>
            </a:r>
            <a:r>
              <a:rPr sz="1600" spc="10" dirty="0">
                <a:latin typeface="Arial Narrow"/>
                <a:cs typeface="Arial Narrow"/>
              </a:rPr>
              <a:t>decir </a:t>
            </a:r>
            <a:r>
              <a:rPr sz="1600" spc="-5" dirty="0">
                <a:latin typeface="Arial Narrow"/>
                <a:cs typeface="Arial Narrow"/>
              </a:rPr>
              <a:t>podemos </a:t>
            </a:r>
            <a:r>
              <a:rPr sz="1600" spc="20" dirty="0">
                <a:latin typeface="Arial Narrow"/>
                <a:cs typeface="Arial Narrow"/>
              </a:rPr>
              <a:t>indicar </a:t>
            </a:r>
            <a:r>
              <a:rPr sz="1600" spc="-5" dirty="0">
                <a:latin typeface="Arial Narrow"/>
                <a:cs typeface="Arial Narrow"/>
              </a:rPr>
              <a:t>valores </a:t>
            </a:r>
            <a:r>
              <a:rPr sz="1600" dirty="0">
                <a:latin typeface="Arial Narrow"/>
                <a:cs typeface="Arial Narrow"/>
              </a:rPr>
              <a:t>para </a:t>
            </a:r>
            <a:r>
              <a:rPr sz="1600" spc="-5" dirty="0">
                <a:latin typeface="Arial Narrow"/>
                <a:cs typeface="Arial Narrow"/>
              </a:rPr>
              <a:t>una </a:t>
            </a:r>
            <a:r>
              <a:rPr sz="1600" dirty="0">
                <a:latin typeface="Arial Narrow"/>
                <a:cs typeface="Arial Narrow"/>
              </a:rPr>
              <a:t>, </a:t>
            </a:r>
            <a:r>
              <a:rPr sz="1600" spc="-5" dirty="0">
                <a:latin typeface="Arial Narrow"/>
                <a:cs typeface="Arial Narrow"/>
              </a:rPr>
              <a:t>dos </a:t>
            </a:r>
            <a:r>
              <a:rPr sz="1600" dirty="0">
                <a:latin typeface="Arial Narrow"/>
                <a:cs typeface="Arial Narrow"/>
              </a:rPr>
              <a:t>, </a:t>
            </a:r>
            <a:r>
              <a:rPr sz="1600" spc="-5" dirty="0">
                <a:latin typeface="Arial Narrow"/>
                <a:cs typeface="Arial Narrow"/>
              </a:rPr>
              <a:t>tres o </a:t>
            </a:r>
            <a:r>
              <a:rPr sz="1600" spc="10" dirty="0">
                <a:latin typeface="Arial Narrow"/>
                <a:cs typeface="Arial Narrow"/>
              </a:rPr>
              <a:t>mismo </a:t>
            </a:r>
            <a:r>
              <a:rPr sz="1600" spc="-5" dirty="0">
                <a:latin typeface="Arial Narrow"/>
                <a:cs typeface="Arial Narrow"/>
              </a:rPr>
              <a:t>las cuatro </a:t>
            </a:r>
            <a:r>
              <a:rPr sz="1600" spc="5" dirty="0">
                <a:latin typeface="Arial Narrow"/>
                <a:cs typeface="Arial Narrow"/>
              </a:rPr>
              <a:t>esquinas </a:t>
            </a:r>
            <a:r>
              <a:rPr sz="1600" spc="-5" dirty="0">
                <a:latin typeface="Arial Narrow"/>
                <a:cs typeface="Arial Narrow"/>
              </a:rPr>
              <a:t>en cuanto a </a:t>
            </a:r>
            <a:r>
              <a:rPr sz="1600" spc="15" dirty="0">
                <a:latin typeface="Arial Narrow"/>
                <a:cs typeface="Arial Narrow"/>
              </a:rPr>
              <a:t>radio </a:t>
            </a:r>
            <a:r>
              <a:rPr sz="1600" spc="-5" dirty="0">
                <a:latin typeface="Arial Narrow"/>
                <a:cs typeface="Arial Narrow"/>
              </a:rPr>
              <a:t>y  como </a:t>
            </a:r>
            <a:r>
              <a:rPr sz="1600" b="1" dirty="0">
                <a:latin typeface="Arial Narrow"/>
                <a:cs typeface="Arial Narrow"/>
              </a:rPr>
              <a:t>también en cuanto </a:t>
            </a:r>
            <a:r>
              <a:rPr sz="1600" b="1" spc="-5" dirty="0">
                <a:latin typeface="Arial Narrow"/>
                <a:cs typeface="Arial Narrow"/>
              </a:rPr>
              <a:t>a </a:t>
            </a:r>
            <a:r>
              <a:rPr sz="1600" b="1" spc="20" dirty="0">
                <a:latin typeface="Arial Narrow"/>
                <a:cs typeface="Arial Narrow"/>
              </a:rPr>
              <a:t>radio</a:t>
            </a:r>
            <a:r>
              <a:rPr sz="1600" b="1" dirty="0">
                <a:latin typeface="Arial Narrow"/>
                <a:cs typeface="Arial Narrow"/>
              </a:rPr>
              <a:t> </a:t>
            </a:r>
            <a:r>
              <a:rPr sz="1600" b="1" spc="-5" dirty="0">
                <a:latin typeface="Arial Narrow"/>
                <a:cs typeface="Arial Narrow"/>
              </a:rPr>
              <a:t>x.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3175" y="1682797"/>
            <a:ext cx="40919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Narrow"/>
                <a:cs typeface="Arial Narrow"/>
              </a:rPr>
              <a:t>Para </a:t>
            </a:r>
            <a:r>
              <a:rPr sz="1600" spc="-5" dirty="0">
                <a:latin typeface="Arial Narrow"/>
                <a:cs typeface="Arial Narrow"/>
              </a:rPr>
              <a:t>entender mejor esto veamos la </a:t>
            </a:r>
            <a:r>
              <a:rPr sz="1600" spc="15" dirty="0">
                <a:latin typeface="Arial Narrow"/>
                <a:cs typeface="Arial Narrow"/>
              </a:rPr>
              <a:t>siguiente</a:t>
            </a:r>
            <a:r>
              <a:rPr sz="1600" spc="60" dirty="0">
                <a:latin typeface="Arial Narrow"/>
                <a:cs typeface="Arial Narrow"/>
              </a:rPr>
              <a:t> </a:t>
            </a:r>
            <a:r>
              <a:rPr sz="1600" spc="10" dirty="0">
                <a:latin typeface="Arial Narrow"/>
                <a:cs typeface="Arial Narrow"/>
              </a:rPr>
              <a:t>imagen,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175" y="4219495"/>
            <a:ext cx="39687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 Narrow"/>
                <a:cs typeface="Arial Narrow"/>
              </a:rPr>
              <a:t>fuente:</a:t>
            </a:r>
            <a:r>
              <a:rPr sz="1000" b="1" spc="140" dirty="0">
                <a:latin typeface="Arial Narrow"/>
                <a:cs typeface="Arial Narrow"/>
              </a:rPr>
              <a:t> </a:t>
            </a:r>
            <a:r>
              <a:rPr sz="1000" b="1" spc="-5" dirty="0">
                <a:latin typeface="Arial Narrow"/>
                <a:cs typeface="Arial Narrow"/>
                <a:hlinkClick r:id="rId3"/>
              </a:rPr>
              <a:t>https://www.w3.org/TR/css-backgrounds-3/images/transition-region.png</a:t>
            </a:r>
            <a:endParaRPr sz="1000">
              <a:latin typeface="Arial Narrow"/>
              <a:cs typeface="Arial Narrow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14500" y="2210375"/>
            <a:ext cx="5714999" cy="16954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59715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 smtClean="0"/>
              <a:t>Codo a Codo</a:t>
            </a:r>
            <a:endParaRPr dirty="0"/>
          </a:p>
        </p:txBody>
      </p:sp>
      <p:sp>
        <p:nvSpPr>
          <p:cNvPr id="10" name="Rectángulo 9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174</Words>
  <Application>Microsoft Office PowerPoint</Application>
  <PresentationFormat>Presentación en pantalla (16:9)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Calibri</vt:lpstr>
      <vt:lpstr>Arial Narrow</vt:lpstr>
      <vt:lpstr>Office Theme</vt:lpstr>
      <vt:lpstr>border-radius Esta propiedad me permite redondear las esquinas, si bien se puede trabajar cada esquina por separado  tenemos nuestro shorthand, que es border-radius,</vt:lpstr>
      <vt:lpstr>border-radius Existe la posibilidad de indicar más de una esquina por ejemplo,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border-radius Esta propiedad me permite redondear las esquinas, si bien se puede trabajar cada esquina por separado  tenemos nuestro shorthand, que es border-radius,</dc:title>
  <cp:lastModifiedBy>Erica</cp:lastModifiedBy>
  <cp:revision>1</cp:revision>
  <dcterms:created xsi:type="dcterms:W3CDTF">2020-08-05T06:14:16Z</dcterms:created>
  <dcterms:modified xsi:type="dcterms:W3CDTF">2020-09-06T09:50:44Z</dcterms:modified>
</cp:coreProperties>
</file>