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689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5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69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95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384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7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5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4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7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37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915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AAF4F6D-C9A0-4EC2-803F-D290248629C3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DDF992-2532-4884-8013-11AB278CF03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6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err="1" smtClean="0"/>
              <a:t>Game_name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Голубев Георгий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31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834" y="245919"/>
            <a:ext cx="9601200" cy="1485900"/>
          </a:xfrm>
        </p:spPr>
        <p:txBody>
          <a:bodyPr/>
          <a:lstStyle/>
          <a:p>
            <a:r>
              <a:rPr lang="ru-RU" b="1" dirty="0"/>
              <a:t>Краткое описание.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218" y="4843028"/>
            <a:ext cx="2715490" cy="10945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В коде 4 основных класса: </a:t>
            </a:r>
            <a:r>
              <a:rPr lang="en-US" dirty="0" smtClean="0"/>
              <a:t>Weapon, </a:t>
            </a:r>
            <a:r>
              <a:rPr lang="en-US" dirty="0" err="1" smtClean="0"/>
              <a:t>MainHero</a:t>
            </a:r>
            <a:r>
              <a:rPr lang="en-US" dirty="0" smtClean="0"/>
              <a:t>, Enemy, Game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2171700"/>
            <a:ext cx="2521527" cy="202362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7" y="988869"/>
            <a:ext cx="7395153" cy="522732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20" y="1443776"/>
            <a:ext cx="519547" cy="437513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15" y="1398047"/>
            <a:ext cx="500787" cy="480325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53" y="1384712"/>
            <a:ext cx="340455" cy="49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2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253834" y="245919"/>
            <a:ext cx="9601200" cy="1485900"/>
          </a:xfrm>
        </p:spPr>
        <p:txBody>
          <a:bodyPr/>
          <a:lstStyle/>
          <a:p>
            <a:r>
              <a:rPr lang="ru-RU" b="1" dirty="0" smtClean="0"/>
              <a:t>Персонажи.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1123803" y="2179060"/>
            <a:ext cx="2715490" cy="208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/>
              <a:t>При нажатии на персонажа, клетка, на которой он находится окрасится в зеленый цвет, а на «экране» появится информация о нем. </a:t>
            </a:r>
            <a:endParaRPr lang="ru-RU" sz="1900" dirty="0"/>
          </a:p>
        </p:txBody>
      </p:sp>
      <p:pic>
        <p:nvPicPr>
          <p:cNvPr id="13" name="Рисунок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9" t="49242" r="65193" b="16549"/>
          <a:stretch/>
        </p:blipFill>
        <p:spPr>
          <a:xfrm>
            <a:off x="4239491" y="1731819"/>
            <a:ext cx="3144982" cy="2561807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7" t="25030" r="1199" b="54467"/>
          <a:stretch/>
        </p:blipFill>
        <p:spPr>
          <a:xfrm>
            <a:off x="7784671" y="3546765"/>
            <a:ext cx="3797729" cy="25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6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253834" y="24591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Перемещение ГГ.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41117" t="19100" r="34147" b="53220"/>
          <a:stretch/>
        </p:blipFill>
        <p:spPr>
          <a:xfrm>
            <a:off x="5196537" y="1699893"/>
            <a:ext cx="4239491" cy="3010652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123803" y="2179060"/>
            <a:ext cx="2715490" cy="2084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Для перемещение персонажа достаточно нажать выбранную Вами клетку, расположенной рядом с ним </a:t>
            </a:r>
            <a:r>
              <a:rPr lang="ru-RU" sz="1900" dirty="0" smtClean="0"/>
              <a:t>и </a:t>
            </a:r>
            <a:r>
              <a:rPr lang="ru-RU" sz="1900" dirty="0"/>
              <a:t>нажать на кнопку «в путь»</a:t>
            </a:r>
            <a:endParaRPr lang="ru-RU" sz="1900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30" t="16272" r="1365" b="78933"/>
          <a:stretch/>
        </p:blipFill>
        <p:spPr>
          <a:xfrm>
            <a:off x="3709469" y="4710545"/>
            <a:ext cx="6964073" cy="11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253834" y="24591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Враги.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123803" y="2179060"/>
            <a:ext cx="2715490" cy="2084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Пауки всегда преследуют игрока, с целью атаковать и уничтожить, они реагируют на движение (если не двигаетесь вы, то и они</a:t>
            </a:r>
            <a:r>
              <a:rPr lang="ru-RU" sz="1900" dirty="0" smtClean="0"/>
              <a:t>).</a:t>
            </a:r>
            <a:endParaRPr lang="ru-RU" sz="19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662" y="2845282"/>
            <a:ext cx="1468365" cy="14096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64" y="2845282"/>
            <a:ext cx="1490663" cy="14906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44" y="2985107"/>
            <a:ext cx="864102" cy="1129979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242684" y="24591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Враги.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8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123803" y="2179060"/>
            <a:ext cx="2715490" cy="2084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В игре есть несколько видов оружия, каждое из которых имеет индивидуальный характеристики. </a:t>
            </a:r>
            <a:endParaRPr lang="ru-RU" sz="19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53834" y="24591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Оружие.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4027" t="10712" r="63294" b="50044"/>
          <a:stretch/>
        </p:blipFill>
        <p:spPr>
          <a:xfrm>
            <a:off x="3839293" y="1731819"/>
            <a:ext cx="5694220" cy="433977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2"/>
          <a:srcRect l="81124" t="25202" r="1358" b="43771"/>
          <a:stretch/>
        </p:blipFill>
        <p:spPr>
          <a:xfrm>
            <a:off x="9242566" y="245919"/>
            <a:ext cx="2660073" cy="29900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27" y="2490944"/>
            <a:ext cx="1553238" cy="22521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58" y="2477093"/>
            <a:ext cx="1562791" cy="2266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442" y="2463992"/>
            <a:ext cx="1557124" cy="22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9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253834" y="24591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Конец игры.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123803" y="2179060"/>
            <a:ext cx="2715490" cy="2084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Игра заканчивается, когда здоровье ГГ равна 0 или по собственному желанию игрока. </a:t>
            </a:r>
            <a:endParaRPr lang="ru-RU" sz="19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67300" y="1731819"/>
            <a:ext cx="5787734" cy="3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9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253834" y="24591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Тех часть.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123803" y="2179060"/>
            <a:ext cx="2715490" cy="2084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Использовавшиеся библиотеки: </a:t>
            </a: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4329" t="13237" r="59433" b="59085"/>
          <a:stretch/>
        </p:blipFill>
        <p:spPr bwMode="auto">
          <a:xfrm>
            <a:off x="3839293" y="2179060"/>
            <a:ext cx="7869813" cy="3202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979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64</TotalTime>
  <Words>159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Проект Qt «Game_name» </vt:lpstr>
      <vt:lpstr>Краткое описание.   </vt:lpstr>
      <vt:lpstr>Персонажи.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 «Game_name» </dc:title>
  <dc:creator>Пользователь</dc:creator>
  <cp:lastModifiedBy>Пользователь</cp:lastModifiedBy>
  <cp:revision>14</cp:revision>
  <dcterms:created xsi:type="dcterms:W3CDTF">2020-11-13T11:28:25Z</dcterms:created>
  <dcterms:modified xsi:type="dcterms:W3CDTF">2020-11-13T12:32:59Z</dcterms:modified>
</cp:coreProperties>
</file>