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1CF5-7CD4-401C-9639-1F16F7263CB3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3350-57BE-498E-A93E-DB0967D8D1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24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1CF5-7CD4-401C-9639-1F16F7263CB3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3350-57BE-498E-A93E-DB0967D8D1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1CF5-7CD4-401C-9639-1F16F7263CB3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3350-57BE-498E-A93E-DB0967D8D1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58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1CF5-7CD4-401C-9639-1F16F7263CB3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3350-57BE-498E-A93E-DB0967D8D1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72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1CF5-7CD4-401C-9639-1F16F7263CB3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3350-57BE-498E-A93E-DB0967D8D1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84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1CF5-7CD4-401C-9639-1F16F7263CB3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3350-57BE-498E-A93E-DB0967D8D1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27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1CF5-7CD4-401C-9639-1F16F7263CB3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3350-57BE-498E-A93E-DB0967D8D1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12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1CF5-7CD4-401C-9639-1F16F7263CB3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3350-57BE-498E-A93E-DB0967D8D1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24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1CF5-7CD4-401C-9639-1F16F7263CB3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3350-57BE-498E-A93E-DB0967D8D1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15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1CF5-7CD4-401C-9639-1F16F7263CB3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3350-57BE-498E-A93E-DB0967D8D1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91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1CF5-7CD4-401C-9639-1F16F7263CB3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3350-57BE-498E-A93E-DB0967D8D1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64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21CF5-7CD4-401C-9639-1F16F7263CB3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C3350-57BE-498E-A93E-DB0967D8D1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79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PyRogue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Пошаговый рогалик с торговлей и </a:t>
            </a:r>
            <a:r>
              <a:rPr lang="ru-RU" dirty="0" err="1" smtClean="0"/>
              <a:t>рандомными</a:t>
            </a:r>
            <a:r>
              <a:rPr lang="ru-RU" dirty="0" smtClean="0"/>
              <a:t> ландшафтами.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Авторы</a:t>
            </a:r>
            <a:r>
              <a:rPr lang="en-US" dirty="0" smtClean="0"/>
              <a:t> </a:t>
            </a:r>
            <a:r>
              <a:rPr lang="ru-RU" dirty="0" smtClean="0"/>
              <a:t>проекта – </a:t>
            </a:r>
            <a:r>
              <a:rPr lang="ru-RU" dirty="0" err="1" smtClean="0"/>
              <a:t>Туревич</a:t>
            </a:r>
            <a:r>
              <a:rPr lang="ru-RU" dirty="0" smtClean="0"/>
              <a:t> </a:t>
            </a:r>
            <a:r>
              <a:rPr lang="ru-RU" dirty="0" smtClean="0"/>
              <a:t>Артём, Голубев Георгий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925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Идея и 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оттачивание навыков работы с библиотекой </a:t>
            </a:r>
            <a:r>
              <a:rPr lang="ru-RU" dirty="0" err="1"/>
              <a:t>pygame</a:t>
            </a:r>
            <a:r>
              <a:rPr lang="ru-RU" dirty="0"/>
              <a:t>, с системой контроля версий </a:t>
            </a:r>
            <a:r>
              <a:rPr lang="ru-RU" dirty="0" err="1" smtClean="0"/>
              <a:t>git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/>
              <a:t>развитие навыка командной </a:t>
            </a:r>
            <a:r>
              <a:rPr lang="ru-RU" dirty="0" smtClean="0"/>
              <a:t>работы</a:t>
            </a:r>
          </a:p>
        </p:txBody>
      </p:sp>
    </p:spTree>
    <p:extLst>
      <p:ext uri="{BB962C8B-B14F-4D97-AF65-F5344CB8AC3E}">
        <p14:creationId xmlns:p14="http://schemas.microsoft.com/office/powerpoint/2010/main" val="153674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планировалось реализовать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- уникальный игровой процесс (наполовину пошаговая, наполовину </a:t>
            </a:r>
            <a:r>
              <a:rPr lang="ru-RU" dirty="0" err="1"/>
              <a:t>real-time</a:t>
            </a:r>
            <a:r>
              <a:rPr lang="ru-RU" dirty="0"/>
              <a:t> </a:t>
            </a:r>
            <a:r>
              <a:rPr lang="ru-RU" dirty="0" err="1"/>
              <a:t>геймплей</a:t>
            </a:r>
            <a:r>
              <a:rPr lang="ru-RU" dirty="0"/>
              <a:t>)</a:t>
            </a:r>
          </a:p>
          <a:p>
            <a:r>
              <a:rPr lang="ru-RU" dirty="0"/>
              <a:t>- систему прокачки персонажа</a:t>
            </a:r>
          </a:p>
          <a:p>
            <a:r>
              <a:rPr lang="ru-RU" dirty="0"/>
              <a:t>- торговцев и сундуки с тоннами </a:t>
            </a:r>
            <a:r>
              <a:rPr lang="ru-RU" dirty="0" err="1"/>
              <a:t>лута</a:t>
            </a:r>
            <a:endParaRPr lang="ru-RU" dirty="0"/>
          </a:p>
          <a:p>
            <a:r>
              <a:rPr lang="ru-RU" dirty="0"/>
              <a:t>- </a:t>
            </a:r>
            <a:r>
              <a:rPr lang="ru-RU" dirty="0" err="1"/>
              <a:t>рандомизированную</a:t>
            </a:r>
            <a:r>
              <a:rPr lang="ru-RU" dirty="0"/>
              <a:t> генерацию мира, близкую к процедурной</a:t>
            </a:r>
          </a:p>
          <a:p>
            <a:r>
              <a:rPr lang="ru-RU" dirty="0"/>
              <a:t>- много кровожадных монстров и мощных оружий</a:t>
            </a:r>
          </a:p>
          <a:p>
            <a:r>
              <a:rPr lang="ru-RU" dirty="0"/>
              <a:t>- экономное сохранение карты и данных в память</a:t>
            </a:r>
          </a:p>
        </p:txBody>
      </p:sp>
    </p:spTree>
    <p:extLst>
      <p:ext uri="{BB962C8B-B14F-4D97-AF65-F5344CB8AC3E}">
        <p14:creationId xmlns:p14="http://schemas.microsoft.com/office/powerpoint/2010/main" val="92425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Реализация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проекта была написана генерация поля и </a:t>
            </a:r>
            <a:r>
              <a:rPr lang="ru-RU" dirty="0" err="1" smtClean="0"/>
              <a:t>почанковое</a:t>
            </a:r>
            <a:r>
              <a:rPr lang="ru-RU" dirty="0" smtClean="0"/>
              <a:t> сохранение в память (список </a:t>
            </a:r>
            <a:r>
              <a:rPr lang="ru-RU" dirty="0" err="1" smtClean="0"/>
              <a:t>чанков</a:t>
            </a:r>
            <a:r>
              <a:rPr lang="ru-RU" dirty="0" smtClean="0"/>
              <a:t> хранится в одном файле, сами </a:t>
            </a:r>
            <a:r>
              <a:rPr lang="ru-RU" dirty="0" err="1" smtClean="0"/>
              <a:t>чанки</a:t>
            </a:r>
            <a:r>
              <a:rPr lang="ru-RU" dirty="0" smtClean="0"/>
              <a:t> – в другом).</a:t>
            </a:r>
            <a:endParaRPr lang="ru-RU" dirty="0" smtClean="0"/>
          </a:p>
          <a:p>
            <a:r>
              <a:rPr lang="ru-RU" dirty="0" smtClean="0"/>
              <a:t>Для реализации проекта </a:t>
            </a:r>
            <a:r>
              <a:rPr lang="ru-RU" dirty="0" smtClean="0"/>
              <a:t>был использован</a:t>
            </a:r>
            <a:r>
              <a:rPr lang="en-US" dirty="0" smtClean="0"/>
              <a:t> </a:t>
            </a:r>
            <a:r>
              <a:rPr lang="ru-RU" dirty="0" smtClean="0"/>
              <a:t>модуль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и его подмодули.</a:t>
            </a:r>
          </a:p>
          <a:p>
            <a:r>
              <a:rPr lang="ru-RU" dirty="0" smtClean="0"/>
              <a:t>Также для более удобной работы была использована система контроля версий </a:t>
            </a:r>
            <a:r>
              <a:rPr lang="en-US" dirty="0" err="1" smtClean="0"/>
              <a:t>git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750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Результатом разработки </a:t>
            </a:r>
            <a:r>
              <a:rPr lang="ru-RU" dirty="0" smtClean="0"/>
              <a:t>будет продукт, который можно достойно выложить на игровые платформы (например, </a:t>
            </a:r>
            <a:r>
              <a:rPr lang="en-US" dirty="0" smtClean="0"/>
              <a:t>itch.io)</a:t>
            </a:r>
            <a:endParaRPr lang="ru-RU" dirty="0" smtClean="0"/>
          </a:p>
          <a:p>
            <a:r>
              <a:rPr lang="ru-RU" dirty="0" smtClean="0"/>
              <a:t>Этот проект </a:t>
            </a:r>
            <a:r>
              <a:rPr lang="ru-RU" smtClean="0"/>
              <a:t>будет </a:t>
            </a:r>
            <a:r>
              <a:rPr lang="ru-RU" smtClean="0"/>
              <a:t>дорабатываться</a:t>
            </a:r>
            <a:r>
              <a:rPr lang="ru-RU"/>
              <a:t>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89507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161</Words>
  <Application>Microsoft Office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PyRogue</vt:lpstr>
      <vt:lpstr>Идея и цель проекта</vt:lpstr>
      <vt:lpstr>Что планировалось реализовать</vt:lpstr>
      <vt:lpstr>Реализация проекта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TPaint 1.1</dc:title>
  <dc:creator>Artem</dc:creator>
  <cp:lastModifiedBy>Artem</cp:lastModifiedBy>
  <cp:revision>8</cp:revision>
  <dcterms:created xsi:type="dcterms:W3CDTF">2020-11-12T15:04:19Z</dcterms:created>
  <dcterms:modified xsi:type="dcterms:W3CDTF">2021-01-15T13:43:40Z</dcterms:modified>
</cp:coreProperties>
</file>