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  <p:sldMasterId id="2147483662" r:id="rId5"/>
    <p:sldMasterId id="214748366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  <p:embeddedFont>
      <p:font typeface="Proxima Nova"/>
      <p:regular r:id="rId46"/>
      <p:bold r:id="rId47"/>
      <p:italic r:id="rId48"/>
      <p:boldItalic r:id="rId49"/>
    </p:embeddedFont>
    <p:embeddedFont>
      <p:font typeface="Fira Sans Medium"/>
      <p:regular r:id="rId50"/>
      <p:bold r:id="rId51"/>
      <p:italic r:id="rId52"/>
      <p:boldItalic r:id="rId53"/>
    </p:embeddedFont>
    <p:embeddedFont>
      <p:font typeface="Proxima Nova Semibold"/>
      <p:regular r:id="rId54"/>
      <p:bold r:id="rId55"/>
      <p:boldItalic r:id="rId56"/>
    </p:embeddedFont>
    <p:embeddedFont>
      <p:font typeface="Fira Sans"/>
      <p:regular r:id="rId57"/>
      <p:bold r:id="rId58"/>
      <p:italic r:id="rId59"/>
      <p:boldItalic r:id="rId60"/>
    </p:embeddedFont>
    <p:embeddedFont>
      <p:font typeface="Fira Sans Extra Condensed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F147479-58A4-47BD-8CBF-FE5246CE1F13}">
  <a:tblStyle styleId="{3F147479-58A4-47BD-8CBF-FE5246CE1F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font" Target="fonts/Roboto-regular.fntdata"/><Relationship Id="rId41" Type="http://schemas.openxmlformats.org/officeDocument/2006/relationships/slide" Target="slides/slide34.xml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ProximaNova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ProximaNova-italic.fntdata"/><Relationship Id="rId47" Type="http://schemas.openxmlformats.org/officeDocument/2006/relationships/font" Target="fonts/ProximaNova-bold.fntdata"/><Relationship Id="rId49" Type="http://schemas.openxmlformats.org/officeDocument/2006/relationships/font" Target="fonts/ProximaNova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FiraSansExtraCondensed-bold.fntdata"/><Relationship Id="rId61" Type="http://schemas.openxmlformats.org/officeDocument/2006/relationships/font" Target="fonts/FiraSansExtraCondensed-regular.fntdata"/><Relationship Id="rId20" Type="http://schemas.openxmlformats.org/officeDocument/2006/relationships/slide" Target="slides/slide13.xml"/><Relationship Id="rId64" Type="http://schemas.openxmlformats.org/officeDocument/2006/relationships/font" Target="fonts/FiraSansExtraCondensed-boldItalic.fntdata"/><Relationship Id="rId63" Type="http://schemas.openxmlformats.org/officeDocument/2006/relationships/font" Target="fonts/FiraSansExtraCondensed-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FiraSans-boldItalic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FiraSansMedium-bold.fntdata"/><Relationship Id="rId50" Type="http://schemas.openxmlformats.org/officeDocument/2006/relationships/font" Target="fonts/FiraSansMedium-regular.fntdata"/><Relationship Id="rId53" Type="http://schemas.openxmlformats.org/officeDocument/2006/relationships/font" Target="fonts/FiraSansMedium-boldItalic.fntdata"/><Relationship Id="rId52" Type="http://schemas.openxmlformats.org/officeDocument/2006/relationships/font" Target="fonts/FiraSansMedium-italic.fntdata"/><Relationship Id="rId11" Type="http://schemas.openxmlformats.org/officeDocument/2006/relationships/slide" Target="slides/slide4.xml"/><Relationship Id="rId55" Type="http://schemas.openxmlformats.org/officeDocument/2006/relationships/font" Target="fonts/ProximaNovaSemibold-bold.fntdata"/><Relationship Id="rId10" Type="http://schemas.openxmlformats.org/officeDocument/2006/relationships/slide" Target="slides/slide3.xml"/><Relationship Id="rId54" Type="http://schemas.openxmlformats.org/officeDocument/2006/relationships/font" Target="fonts/ProximaNovaSemibold-regular.fntdata"/><Relationship Id="rId13" Type="http://schemas.openxmlformats.org/officeDocument/2006/relationships/slide" Target="slides/slide6.xml"/><Relationship Id="rId57" Type="http://schemas.openxmlformats.org/officeDocument/2006/relationships/font" Target="fonts/FiraSans-regular.fntdata"/><Relationship Id="rId12" Type="http://schemas.openxmlformats.org/officeDocument/2006/relationships/slide" Target="slides/slide5.xml"/><Relationship Id="rId56" Type="http://schemas.openxmlformats.org/officeDocument/2006/relationships/font" Target="fonts/ProximaNovaSemibold-boldItalic.fntdata"/><Relationship Id="rId15" Type="http://schemas.openxmlformats.org/officeDocument/2006/relationships/slide" Target="slides/slide8.xml"/><Relationship Id="rId59" Type="http://schemas.openxmlformats.org/officeDocument/2006/relationships/font" Target="fonts/FiraSans-italic.fntdata"/><Relationship Id="rId14" Type="http://schemas.openxmlformats.org/officeDocument/2006/relationships/slide" Target="slides/slide7.xml"/><Relationship Id="rId58" Type="http://schemas.openxmlformats.org/officeDocument/2006/relationships/font" Target="fonts/FiraSans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be8009e005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be8009e005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be8009e005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be8009e005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be8009e005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be8009e005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be8009e005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be8009e005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be8009e005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be8009e005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be8009e005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be8009e005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be8009e005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be8009e005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be8009e005_0_1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be8009e005_0_1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be8009e005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be8009e005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be8009e005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be8009e005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e7db6e3ba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e7db6e3ba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c0043fc63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c0043fc63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be8009e005_0_1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be8009e005_0_1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be8009e005_0_1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be8009e005_0_1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be8009e005_0_1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be8009e005_0_1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be8009e005_0_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be8009e005_0_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c0043fc6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c0043fc6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be8009e005_0_10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be8009e005_0_1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c0043fc63a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c0043fc63a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c0043fc63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4" name="Google Shape;1304;gc0043fc63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c0043fc63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c0043fc63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e8009e00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e8009e00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bed3458a0e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2" name="Google Shape;1372;gbed3458a0e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c0043fc63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c0043fc63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SLIDES_API83825192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5" name="Google Shape;1435;SLIDES_API83825192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SLIDES_API83825192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2" name="Google Shape;1442;SLIDES_API83825192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b4b4ce9100_0_1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9" name="Google Shape;1449;gb4b4ce9100_0_1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e8009e00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e8009e00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e7db6e3ba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e7db6e3ba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be8009e00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be8009e00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e8009e005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be8009e005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be8009e00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be8009e00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be8009e005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be8009e005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543425" y="1435900"/>
            <a:ext cx="3914700" cy="217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43425" y="3584400"/>
            <a:ext cx="39147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/>
          <p:nvPr/>
        </p:nvSpPr>
        <p:spPr>
          <a:xfrm>
            <a:off x="4068450" y="391050"/>
            <a:ext cx="4671900" cy="436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7"/>
          <p:cNvSpPr txBox="1"/>
          <p:nvPr>
            <p:ph type="ctrTitle"/>
          </p:nvPr>
        </p:nvSpPr>
        <p:spPr>
          <a:xfrm>
            <a:off x="4543425" y="1435900"/>
            <a:ext cx="3914700" cy="217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Canvas B</a:t>
            </a:r>
            <a:r>
              <a:rPr lang="en-GB"/>
              <a:t>usiness Model Infographics</a:t>
            </a:r>
            <a:endParaRPr/>
          </a:p>
        </p:txBody>
      </p:sp>
      <p:sp>
        <p:nvSpPr>
          <p:cNvPr id="64" name="Google Shape;64;p17"/>
          <p:cNvSpPr txBox="1"/>
          <p:nvPr>
            <p:ph idx="1" type="subTitle"/>
          </p:nvPr>
        </p:nvSpPr>
        <p:spPr>
          <a:xfrm>
            <a:off x="4543425" y="3584400"/>
            <a:ext cx="39147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 is where this template begins</a:t>
            </a:r>
            <a:endParaRPr/>
          </a:p>
        </p:txBody>
      </p:sp>
      <p:sp>
        <p:nvSpPr>
          <p:cNvPr id="65" name="Google Shape;65;p17"/>
          <p:cNvSpPr/>
          <p:nvPr/>
        </p:nvSpPr>
        <p:spPr>
          <a:xfrm>
            <a:off x="2236050" y="2646750"/>
            <a:ext cx="1703700" cy="210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7"/>
          <p:cNvSpPr/>
          <p:nvPr/>
        </p:nvSpPr>
        <p:spPr>
          <a:xfrm>
            <a:off x="2236050" y="410400"/>
            <a:ext cx="1703700" cy="2105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7"/>
          <p:cNvSpPr/>
          <p:nvPr/>
        </p:nvSpPr>
        <p:spPr>
          <a:xfrm>
            <a:off x="403650" y="410400"/>
            <a:ext cx="1703700" cy="43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"/>
          <p:cNvSpPr/>
          <p:nvPr/>
        </p:nvSpPr>
        <p:spPr>
          <a:xfrm>
            <a:off x="7051900" y="1175750"/>
            <a:ext cx="1601400" cy="2880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5411621" y="2641994"/>
            <a:ext cx="1601400" cy="1414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3771300" y="1175750"/>
            <a:ext cx="1601400" cy="288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131000" y="2641994"/>
            <a:ext cx="1601400" cy="141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490700" y="1175750"/>
            <a:ext cx="1601400" cy="288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5411621" y="1175750"/>
            <a:ext cx="1601400" cy="1414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131000" y="1175750"/>
            <a:ext cx="1601400" cy="141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6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Canvas </a:t>
            </a:r>
            <a:r>
              <a:rPr lang="en-GB"/>
              <a:t>business model infographics</a:t>
            </a:r>
            <a:endParaRPr sz="2400"/>
          </a:p>
        </p:txBody>
      </p:sp>
      <p:sp>
        <p:nvSpPr>
          <p:cNvPr id="346" name="Google Shape;346;p26"/>
          <p:cNvSpPr txBox="1"/>
          <p:nvPr/>
        </p:nvSpPr>
        <p:spPr>
          <a:xfrm>
            <a:off x="648500" y="1343948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Partners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47" name="Google Shape;347;p26"/>
          <p:cNvSpPr txBox="1"/>
          <p:nvPr/>
        </p:nvSpPr>
        <p:spPr>
          <a:xfrm>
            <a:off x="648500" y="1655473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 is the smallest planet 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26"/>
          <p:cNvSpPr txBox="1"/>
          <p:nvPr/>
        </p:nvSpPr>
        <p:spPr>
          <a:xfrm>
            <a:off x="2288800" y="1343948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Activities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49" name="Google Shape;349;p26"/>
          <p:cNvSpPr txBox="1"/>
          <p:nvPr/>
        </p:nvSpPr>
        <p:spPr>
          <a:xfrm>
            <a:off x="2288800" y="1655473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 is the second planet 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26"/>
          <p:cNvSpPr txBox="1"/>
          <p:nvPr/>
        </p:nvSpPr>
        <p:spPr>
          <a:xfrm>
            <a:off x="2288788" y="2794400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Resources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1" name="Google Shape;351;p26"/>
          <p:cNvSpPr txBox="1"/>
          <p:nvPr/>
        </p:nvSpPr>
        <p:spPr>
          <a:xfrm>
            <a:off x="2288788" y="3110944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 is actually a cold place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26"/>
          <p:cNvSpPr txBox="1"/>
          <p:nvPr/>
        </p:nvSpPr>
        <p:spPr>
          <a:xfrm>
            <a:off x="3929100" y="1343948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Values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3" name="Google Shape;353;p26"/>
          <p:cNvSpPr txBox="1"/>
          <p:nvPr/>
        </p:nvSpPr>
        <p:spPr>
          <a:xfrm>
            <a:off x="5569413" y="1343948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Relationships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4" name="Google Shape;354;p26"/>
          <p:cNvSpPr txBox="1"/>
          <p:nvPr/>
        </p:nvSpPr>
        <p:spPr>
          <a:xfrm>
            <a:off x="5569413" y="1655473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It’s the biggest planet of all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26"/>
          <p:cNvSpPr txBox="1"/>
          <p:nvPr/>
        </p:nvSpPr>
        <p:spPr>
          <a:xfrm>
            <a:off x="5569400" y="2794413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Channels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6" name="Google Shape;356;p26"/>
          <p:cNvSpPr txBox="1"/>
          <p:nvPr/>
        </p:nvSpPr>
        <p:spPr>
          <a:xfrm>
            <a:off x="5569400" y="3110944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is the sixth planet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26"/>
          <p:cNvSpPr txBox="1"/>
          <p:nvPr/>
        </p:nvSpPr>
        <p:spPr>
          <a:xfrm>
            <a:off x="7209700" y="1343948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Customers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8" name="Google Shape;358;p26"/>
          <p:cNvSpPr txBox="1"/>
          <p:nvPr/>
        </p:nvSpPr>
        <p:spPr>
          <a:xfrm>
            <a:off x="7209700" y="1655473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Planet Earth is also our planet 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26"/>
          <p:cNvSpPr txBox="1"/>
          <p:nvPr/>
        </p:nvSpPr>
        <p:spPr>
          <a:xfrm>
            <a:off x="648500" y="2220975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 is a very cold place, not hot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26"/>
          <p:cNvSpPr txBox="1"/>
          <p:nvPr/>
        </p:nvSpPr>
        <p:spPr>
          <a:xfrm>
            <a:off x="3929100" y="2220975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 is the hottest planet of all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26"/>
          <p:cNvSpPr txBox="1"/>
          <p:nvPr/>
        </p:nvSpPr>
        <p:spPr>
          <a:xfrm>
            <a:off x="648500" y="3351963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 is the biggest planet of all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26"/>
          <p:cNvSpPr txBox="1"/>
          <p:nvPr/>
        </p:nvSpPr>
        <p:spPr>
          <a:xfrm>
            <a:off x="3929100" y="2786482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 </a:t>
            </a: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is the fifth planet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26"/>
          <p:cNvSpPr txBox="1"/>
          <p:nvPr/>
        </p:nvSpPr>
        <p:spPr>
          <a:xfrm>
            <a:off x="3929100" y="3351963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 is hotter than Mercury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26"/>
          <p:cNvSpPr txBox="1"/>
          <p:nvPr/>
        </p:nvSpPr>
        <p:spPr>
          <a:xfrm>
            <a:off x="7209700" y="2786482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 is the biggest planet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5" name="Google Shape;365;p26"/>
          <p:cNvSpPr txBox="1"/>
          <p:nvPr/>
        </p:nvSpPr>
        <p:spPr>
          <a:xfrm>
            <a:off x="7209700" y="3351963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Saturn is a ringed planet with rings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" name="Google Shape;366;p26"/>
          <p:cNvSpPr/>
          <p:nvPr/>
        </p:nvSpPr>
        <p:spPr>
          <a:xfrm>
            <a:off x="490700" y="4106100"/>
            <a:ext cx="4059300" cy="624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6"/>
          <p:cNvSpPr/>
          <p:nvPr/>
        </p:nvSpPr>
        <p:spPr>
          <a:xfrm>
            <a:off x="4594000" y="4106100"/>
            <a:ext cx="4059300" cy="624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6"/>
          <p:cNvSpPr txBox="1"/>
          <p:nvPr/>
        </p:nvSpPr>
        <p:spPr>
          <a:xfrm>
            <a:off x="719300" y="4243960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Partners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69" name="Google Shape;369;p26"/>
          <p:cNvSpPr txBox="1"/>
          <p:nvPr/>
        </p:nvSpPr>
        <p:spPr>
          <a:xfrm>
            <a:off x="4822588" y="4243960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Relationships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70" name="Google Shape;370;p26"/>
          <p:cNvSpPr txBox="1"/>
          <p:nvPr/>
        </p:nvSpPr>
        <p:spPr>
          <a:xfrm>
            <a:off x="2502200" y="4166557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Earth is the third planet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26"/>
          <p:cNvSpPr txBox="1"/>
          <p:nvPr/>
        </p:nvSpPr>
        <p:spPr>
          <a:xfrm>
            <a:off x="6594400" y="4166557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Earth is where we live on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26"/>
          <p:cNvSpPr txBox="1"/>
          <p:nvPr/>
        </p:nvSpPr>
        <p:spPr>
          <a:xfrm>
            <a:off x="648500" y="2786482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Uranus is the coldest planet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26"/>
          <p:cNvSpPr txBox="1"/>
          <p:nvPr/>
        </p:nvSpPr>
        <p:spPr>
          <a:xfrm>
            <a:off x="7209750" y="2220975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 is actually a very cold place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26"/>
          <p:cNvSpPr txBox="1"/>
          <p:nvPr/>
        </p:nvSpPr>
        <p:spPr>
          <a:xfrm>
            <a:off x="3929113" y="1655473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 has a beautiful name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7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Canvas </a:t>
            </a:r>
            <a:r>
              <a:rPr lang="en-GB"/>
              <a:t>business model infographics</a:t>
            </a:r>
            <a:endParaRPr sz="2400"/>
          </a:p>
        </p:txBody>
      </p:sp>
      <p:sp>
        <p:nvSpPr>
          <p:cNvPr id="380" name="Google Shape;380;p27"/>
          <p:cNvSpPr/>
          <p:nvPr/>
        </p:nvSpPr>
        <p:spPr>
          <a:xfrm>
            <a:off x="457100" y="1125150"/>
            <a:ext cx="8229600" cy="360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7"/>
          <p:cNvSpPr/>
          <p:nvPr/>
        </p:nvSpPr>
        <p:spPr>
          <a:xfrm>
            <a:off x="704250" y="1544675"/>
            <a:ext cx="1285800" cy="230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7"/>
          <p:cNvSpPr/>
          <p:nvPr/>
        </p:nvSpPr>
        <p:spPr>
          <a:xfrm>
            <a:off x="615450" y="1298175"/>
            <a:ext cx="1463380" cy="438926"/>
          </a:xfrm>
          <a:custGeom>
            <a:rect b="b" l="l" r="r" t="t"/>
            <a:pathLst>
              <a:path extrusionOk="0" h="1766" w="5031">
                <a:moveTo>
                  <a:pt x="4282" y="0"/>
                </a:moveTo>
                <a:cubicBezTo>
                  <a:pt x="4110" y="0"/>
                  <a:pt x="3935" y="17"/>
                  <a:pt x="3811" y="17"/>
                </a:cubicBezTo>
                <a:cubicBezTo>
                  <a:pt x="3447" y="17"/>
                  <a:pt x="3084" y="26"/>
                  <a:pt x="2724" y="41"/>
                </a:cubicBezTo>
                <a:cubicBezTo>
                  <a:pt x="2015" y="70"/>
                  <a:pt x="1292" y="117"/>
                  <a:pt x="595" y="153"/>
                </a:cubicBezTo>
                <a:cubicBezTo>
                  <a:pt x="456" y="162"/>
                  <a:pt x="299" y="176"/>
                  <a:pt x="220" y="277"/>
                </a:cubicBezTo>
                <a:cubicBezTo>
                  <a:pt x="1" y="546"/>
                  <a:pt x="45" y="1033"/>
                  <a:pt x="98" y="1340"/>
                </a:cubicBezTo>
                <a:cubicBezTo>
                  <a:pt x="175" y="1765"/>
                  <a:pt x="482" y="1712"/>
                  <a:pt x="878" y="1724"/>
                </a:cubicBezTo>
                <a:cubicBezTo>
                  <a:pt x="1189" y="1733"/>
                  <a:pt x="1500" y="1738"/>
                  <a:pt x="1810" y="1738"/>
                </a:cubicBezTo>
                <a:cubicBezTo>
                  <a:pt x="2683" y="1738"/>
                  <a:pt x="3556" y="1701"/>
                  <a:pt x="4425" y="1629"/>
                </a:cubicBezTo>
                <a:cubicBezTo>
                  <a:pt x="4587" y="1618"/>
                  <a:pt x="4765" y="1597"/>
                  <a:pt x="4883" y="1497"/>
                </a:cubicBezTo>
                <a:cubicBezTo>
                  <a:pt x="5019" y="1378"/>
                  <a:pt x="5030" y="1192"/>
                  <a:pt x="5019" y="1027"/>
                </a:cubicBezTo>
                <a:cubicBezTo>
                  <a:pt x="5001" y="782"/>
                  <a:pt x="5001" y="315"/>
                  <a:pt x="4791" y="123"/>
                </a:cubicBezTo>
                <a:cubicBezTo>
                  <a:pt x="4681" y="23"/>
                  <a:pt x="4483" y="0"/>
                  <a:pt x="42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Partners</a:t>
            </a:r>
            <a:endParaRPr b="1" sz="16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3" name="Google Shape;383;p27"/>
          <p:cNvSpPr txBox="1"/>
          <p:nvPr/>
        </p:nvSpPr>
        <p:spPr>
          <a:xfrm>
            <a:off x="704240" y="1889488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composed of hydrogen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27"/>
          <p:cNvSpPr txBox="1"/>
          <p:nvPr/>
        </p:nvSpPr>
        <p:spPr>
          <a:xfrm>
            <a:off x="704240" y="2495788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smallest planet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3929107" y="1544675"/>
            <a:ext cx="1285800" cy="230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7"/>
          <p:cNvSpPr/>
          <p:nvPr/>
        </p:nvSpPr>
        <p:spPr>
          <a:xfrm>
            <a:off x="3840313" y="1298175"/>
            <a:ext cx="1463380" cy="438926"/>
          </a:xfrm>
          <a:custGeom>
            <a:rect b="b" l="l" r="r" t="t"/>
            <a:pathLst>
              <a:path extrusionOk="0" h="1766" w="5031">
                <a:moveTo>
                  <a:pt x="4282" y="0"/>
                </a:moveTo>
                <a:cubicBezTo>
                  <a:pt x="4110" y="0"/>
                  <a:pt x="3935" y="17"/>
                  <a:pt x="3811" y="17"/>
                </a:cubicBezTo>
                <a:cubicBezTo>
                  <a:pt x="3447" y="17"/>
                  <a:pt x="3084" y="26"/>
                  <a:pt x="2724" y="41"/>
                </a:cubicBezTo>
                <a:cubicBezTo>
                  <a:pt x="2015" y="70"/>
                  <a:pt x="1292" y="117"/>
                  <a:pt x="595" y="153"/>
                </a:cubicBezTo>
                <a:cubicBezTo>
                  <a:pt x="456" y="162"/>
                  <a:pt x="299" y="176"/>
                  <a:pt x="220" y="277"/>
                </a:cubicBezTo>
                <a:cubicBezTo>
                  <a:pt x="1" y="546"/>
                  <a:pt x="45" y="1033"/>
                  <a:pt x="98" y="1340"/>
                </a:cubicBezTo>
                <a:cubicBezTo>
                  <a:pt x="175" y="1765"/>
                  <a:pt x="482" y="1712"/>
                  <a:pt x="878" y="1724"/>
                </a:cubicBezTo>
                <a:cubicBezTo>
                  <a:pt x="1189" y="1733"/>
                  <a:pt x="1500" y="1738"/>
                  <a:pt x="1810" y="1738"/>
                </a:cubicBezTo>
                <a:cubicBezTo>
                  <a:pt x="2683" y="1738"/>
                  <a:pt x="3556" y="1701"/>
                  <a:pt x="4425" y="1629"/>
                </a:cubicBezTo>
                <a:cubicBezTo>
                  <a:pt x="4587" y="1618"/>
                  <a:pt x="4765" y="1597"/>
                  <a:pt x="4883" y="1497"/>
                </a:cubicBezTo>
                <a:cubicBezTo>
                  <a:pt x="5019" y="1378"/>
                  <a:pt x="5030" y="1192"/>
                  <a:pt x="5019" y="1027"/>
                </a:cubicBezTo>
                <a:cubicBezTo>
                  <a:pt x="5001" y="782"/>
                  <a:pt x="5001" y="315"/>
                  <a:pt x="4791" y="123"/>
                </a:cubicBezTo>
                <a:cubicBezTo>
                  <a:pt x="4681" y="23"/>
                  <a:pt x="4483" y="0"/>
                  <a:pt x="42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Values</a:t>
            </a:r>
            <a:endParaRPr b="1" sz="16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7" name="Google Shape;387;p27"/>
          <p:cNvSpPr txBox="1"/>
          <p:nvPr/>
        </p:nvSpPr>
        <p:spPr>
          <a:xfrm>
            <a:off x="3929103" y="1889488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 biggest planet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27"/>
          <p:cNvSpPr txBox="1"/>
          <p:nvPr/>
        </p:nvSpPr>
        <p:spPr>
          <a:xfrm>
            <a:off x="3929103" y="2495788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actually a very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7153977" y="1544675"/>
            <a:ext cx="1285800" cy="230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7"/>
          <p:cNvSpPr/>
          <p:nvPr/>
        </p:nvSpPr>
        <p:spPr>
          <a:xfrm>
            <a:off x="7065188" y="1298175"/>
            <a:ext cx="1463380" cy="438926"/>
          </a:xfrm>
          <a:custGeom>
            <a:rect b="b" l="l" r="r" t="t"/>
            <a:pathLst>
              <a:path extrusionOk="0" h="1766" w="5031">
                <a:moveTo>
                  <a:pt x="4282" y="0"/>
                </a:moveTo>
                <a:cubicBezTo>
                  <a:pt x="4110" y="0"/>
                  <a:pt x="3935" y="17"/>
                  <a:pt x="3811" y="17"/>
                </a:cubicBezTo>
                <a:cubicBezTo>
                  <a:pt x="3447" y="17"/>
                  <a:pt x="3084" y="26"/>
                  <a:pt x="2724" y="41"/>
                </a:cubicBezTo>
                <a:cubicBezTo>
                  <a:pt x="2015" y="70"/>
                  <a:pt x="1292" y="117"/>
                  <a:pt x="595" y="153"/>
                </a:cubicBezTo>
                <a:cubicBezTo>
                  <a:pt x="456" y="162"/>
                  <a:pt x="299" y="176"/>
                  <a:pt x="220" y="277"/>
                </a:cubicBezTo>
                <a:cubicBezTo>
                  <a:pt x="1" y="546"/>
                  <a:pt x="45" y="1033"/>
                  <a:pt x="98" y="1340"/>
                </a:cubicBezTo>
                <a:cubicBezTo>
                  <a:pt x="175" y="1765"/>
                  <a:pt x="482" y="1712"/>
                  <a:pt x="878" y="1724"/>
                </a:cubicBezTo>
                <a:cubicBezTo>
                  <a:pt x="1189" y="1733"/>
                  <a:pt x="1500" y="1738"/>
                  <a:pt x="1810" y="1738"/>
                </a:cubicBezTo>
                <a:cubicBezTo>
                  <a:pt x="2683" y="1738"/>
                  <a:pt x="3556" y="1701"/>
                  <a:pt x="4425" y="1629"/>
                </a:cubicBezTo>
                <a:cubicBezTo>
                  <a:pt x="4587" y="1618"/>
                  <a:pt x="4765" y="1597"/>
                  <a:pt x="4883" y="1497"/>
                </a:cubicBezTo>
                <a:cubicBezTo>
                  <a:pt x="5019" y="1378"/>
                  <a:pt x="5030" y="1192"/>
                  <a:pt x="5019" y="1027"/>
                </a:cubicBezTo>
                <a:cubicBezTo>
                  <a:pt x="5001" y="782"/>
                  <a:pt x="5001" y="315"/>
                  <a:pt x="4791" y="123"/>
                </a:cubicBezTo>
                <a:cubicBezTo>
                  <a:pt x="4681" y="23"/>
                  <a:pt x="4483" y="0"/>
                  <a:pt x="42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Customers</a:t>
            </a:r>
            <a:endParaRPr b="1" sz="16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1" name="Google Shape;391;p27"/>
          <p:cNvSpPr txBox="1"/>
          <p:nvPr/>
        </p:nvSpPr>
        <p:spPr>
          <a:xfrm>
            <a:off x="7153978" y="1889488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the fifth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27"/>
          <p:cNvSpPr txBox="1"/>
          <p:nvPr/>
        </p:nvSpPr>
        <p:spPr>
          <a:xfrm>
            <a:off x="7153978" y="2495788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5541550" y="1544675"/>
            <a:ext cx="1285800" cy="95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7"/>
          <p:cNvSpPr/>
          <p:nvPr/>
        </p:nvSpPr>
        <p:spPr>
          <a:xfrm>
            <a:off x="5452750" y="1298175"/>
            <a:ext cx="1463380" cy="438926"/>
          </a:xfrm>
          <a:custGeom>
            <a:rect b="b" l="l" r="r" t="t"/>
            <a:pathLst>
              <a:path extrusionOk="0" h="1766" w="5031">
                <a:moveTo>
                  <a:pt x="4282" y="0"/>
                </a:moveTo>
                <a:cubicBezTo>
                  <a:pt x="4110" y="0"/>
                  <a:pt x="3935" y="17"/>
                  <a:pt x="3811" y="17"/>
                </a:cubicBezTo>
                <a:cubicBezTo>
                  <a:pt x="3447" y="17"/>
                  <a:pt x="3084" y="26"/>
                  <a:pt x="2724" y="41"/>
                </a:cubicBezTo>
                <a:cubicBezTo>
                  <a:pt x="2015" y="70"/>
                  <a:pt x="1292" y="117"/>
                  <a:pt x="595" y="153"/>
                </a:cubicBezTo>
                <a:cubicBezTo>
                  <a:pt x="456" y="162"/>
                  <a:pt x="299" y="176"/>
                  <a:pt x="220" y="277"/>
                </a:cubicBezTo>
                <a:cubicBezTo>
                  <a:pt x="1" y="546"/>
                  <a:pt x="45" y="1033"/>
                  <a:pt x="98" y="1340"/>
                </a:cubicBezTo>
                <a:cubicBezTo>
                  <a:pt x="175" y="1765"/>
                  <a:pt x="482" y="1712"/>
                  <a:pt x="878" y="1724"/>
                </a:cubicBezTo>
                <a:cubicBezTo>
                  <a:pt x="1189" y="1733"/>
                  <a:pt x="1500" y="1738"/>
                  <a:pt x="1810" y="1738"/>
                </a:cubicBezTo>
                <a:cubicBezTo>
                  <a:pt x="2683" y="1738"/>
                  <a:pt x="3556" y="1701"/>
                  <a:pt x="4425" y="1629"/>
                </a:cubicBezTo>
                <a:cubicBezTo>
                  <a:pt x="4587" y="1618"/>
                  <a:pt x="4765" y="1597"/>
                  <a:pt x="4883" y="1497"/>
                </a:cubicBezTo>
                <a:cubicBezTo>
                  <a:pt x="5019" y="1378"/>
                  <a:pt x="5030" y="1192"/>
                  <a:pt x="5019" y="1027"/>
                </a:cubicBezTo>
                <a:cubicBezTo>
                  <a:pt x="5001" y="782"/>
                  <a:pt x="5001" y="315"/>
                  <a:pt x="4791" y="123"/>
                </a:cubicBezTo>
                <a:cubicBezTo>
                  <a:pt x="4681" y="23"/>
                  <a:pt x="4483" y="0"/>
                  <a:pt x="42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Relationships</a:t>
            </a:r>
            <a:endParaRPr b="1" sz="16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5" name="Google Shape;395;p27"/>
          <p:cNvSpPr txBox="1"/>
          <p:nvPr/>
        </p:nvSpPr>
        <p:spPr>
          <a:xfrm>
            <a:off x="5541540" y="1889488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composed of hydrogen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27"/>
          <p:cNvSpPr/>
          <p:nvPr/>
        </p:nvSpPr>
        <p:spPr>
          <a:xfrm>
            <a:off x="2316675" y="1544675"/>
            <a:ext cx="1285800" cy="95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7"/>
          <p:cNvSpPr/>
          <p:nvPr/>
        </p:nvSpPr>
        <p:spPr>
          <a:xfrm>
            <a:off x="2227888" y="1298175"/>
            <a:ext cx="1463380" cy="438926"/>
          </a:xfrm>
          <a:custGeom>
            <a:rect b="b" l="l" r="r" t="t"/>
            <a:pathLst>
              <a:path extrusionOk="0" h="1766" w="5031">
                <a:moveTo>
                  <a:pt x="4282" y="0"/>
                </a:moveTo>
                <a:cubicBezTo>
                  <a:pt x="4110" y="0"/>
                  <a:pt x="3935" y="17"/>
                  <a:pt x="3811" y="17"/>
                </a:cubicBezTo>
                <a:cubicBezTo>
                  <a:pt x="3447" y="17"/>
                  <a:pt x="3084" y="26"/>
                  <a:pt x="2724" y="41"/>
                </a:cubicBezTo>
                <a:cubicBezTo>
                  <a:pt x="2015" y="70"/>
                  <a:pt x="1292" y="117"/>
                  <a:pt x="595" y="153"/>
                </a:cubicBezTo>
                <a:cubicBezTo>
                  <a:pt x="456" y="162"/>
                  <a:pt x="299" y="176"/>
                  <a:pt x="220" y="277"/>
                </a:cubicBezTo>
                <a:cubicBezTo>
                  <a:pt x="1" y="546"/>
                  <a:pt x="45" y="1033"/>
                  <a:pt x="98" y="1340"/>
                </a:cubicBezTo>
                <a:cubicBezTo>
                  <a:pt x="175" y="1765"/>
                  <a:pt x="482" y="1712"/>
                  <a:pt x="878" y="1724"/>
                </a:cubicBezTo>
                <a:cubicBezTo>
                  <a:pt x="1189" y="1733"/>
                  <a:pt x="1500" y="1738"/>
                  <a:pt x="1810" y="1738"/>
                </a:cubicBezTo>
                <a:cubicBezTo>
                  <a:pt x="2683" y="1738"/>
                  <a:pt x="3556" y="1701"/>
                  <a:pt x="4425" y="1629"/>
                </a:cubicBezTo>
                <a:cubicBezTo>
                  <a:pt x="4587" y="1618"/>
                  <a:pt x="4765" y="1597"/>
                  <a:pt x="4883" y="1497"/>
                </a:cubicBezTo>
                <a:cubicBezTo>
                  <a:pt x="5019" y="1378"/>
                  <a:pt x="5030" y="1192"/>
                  <a:pt x="5019" y="1027"/>
                </a:cubicBezTo>
                <a:cubicBezTo>
                  <a:pt x="5001" y="782"/>
                  <a:pt x="5001" y="315"/>
                  <a:pt x="4791" y="123"/>
                </a:cubicBezTo>
                <a:cubicBezTo>
                  <a:pt x="4681" y="23"/>
                  <a:pt x="4483" y="0"/>
                  <a:pt x="42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Activities</a:t>
            </a:r>
            <a:endParaRPr b="1" sz="16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8" name="Google Shape;398;p27"/>
          <p:cNvSpPr txBox="1"/>
          <p:nvPr/>
        </p:nvSpPr>
        <p:spPr>
          <a:xfrm>
            <a:off x="2316678" y="1889488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27"/>
          <p:cNvSpPr/>
          <p:nvPr/>
        </p:nvSpPr>
        <p:spPr>
          <a:xfrm>
            <a:off x="5541550" y="2894700"/>
            <a:ext cx="1285800" cy="95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7"/>
          <p:cNvSpPr/>
          <p:nvPr/>
        </p:nvSpPr>
        <p:spPr>
          <a:xfrm>
            <a:off x="5452750" y="2648200"/>
            <a:ext cx="1463380" cy="438926"/>
          </a:xfrm>
          <a:custGeom>
            <a:rect b="b" l="l" r="r" t="t"/>
            <a:pathLst>
              <a:path extrusionOk="0" h="1766" w="5031">
                <a:moveTo>
                  <a:pt x="4282" y="0"/>
                </a:moveTo>
                <a:cubicBezTo>
                  <a:pt x="4110" y="0"/>
                  <a:pt x="3935" y="17"/>
                  <a:pt x="3811" y="17"/>
                </a:cubicBezTo>
                <a:cubicBezTo>
                  <a:pt x="3447" y="17"/>
                  <a:pt x="3084" y="26"/>
                  <a:pt x="2724" y="41"/>
                </a:cubicBezTo>
                <a:cubicBezTo>
                  <a:pt x="2015" y="70"/>
                  <a:pt x="1292" y="117"/>
                  <a:pt x="595" y="153"/>
                </a:cubicBezTo>
                <a:cubicBezTo>
                  <a:pt x="456" y="162"/>
                  <a:pt x="299" y="176"/>
                  <a:pt x="220" y="277"/>
                </a:cubicBezTo>
                <a:cubicBezTo>
                  <a:pt x="1" y="546"/>
                  <a:pt x="45" y="1033"/>
                  <a:pt x="98" y="1340"/>
                </a:cubicBezTo>
                <a:cubicBezTo>
                  <a:pt x="175" y="1765"/>
                  <a:pt x="482" y="1712"/>
                  <a:pt x="878" y="1724"/>
                </a:cubicBezTo>
                <a:cubicBezTo>
                  <a:pt x="1189" y="1733"/>
                  <a:pt x="1500" y="1738"/>
                  <a:pt x="1810" y="1738"/>
                </a:cubicBezTo>
                <a:cubicBezTo>
                  <a:pt x="2683" y="1738"/>
                  <a:pt x="3556" y="1701"/>
                  <a:pt x="4425" y="1629"/>
                </a:cubicBezTo>
                <a:cubicBezTo>
                  <a:pt x="4587" y="1618"/>
                  <a:pt x="4765" y="1597"/>
                  <a:pt x="4883" y="1497"/>
                </a:cubicBezTo>
                <a:cubicBezTo>
                  <a:pt x="5019" y="1378"/>
                  <a:pt x="5030" y="1192"/>
                  <a:pt x="5019" y="1027"/>
                </a:cubicBezTo>
                <a:cubicBezTo>
                  <a:pt x="5001" y="782"/>
                  <a:pt x="5001" y="315"/>
                  <a:pt x="4791" y="123"/>
                </a:cubicBezTo>
                <a:cubicBezTo>
                  <a:pt x="4681" y="23"/>
                  <a:pt x="4483" y="0"/>
                  <a:pt x="42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Channels</a:t>
            </a:r>
            <a:endParaRPr b="1" sz="16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01" name="Google Shape;401;p27"/>
          <p:cNvSpPr txBox="1"/>
          <p:nvPr/>
        </p:nvSpPr>
        <p:spPr>
          <a:xfrm>
            <a:off x="5541540" y="3239513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a very hot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27"/>
          <p:cNvSpPr/>
          <p:nvPr/>
        </p:nvSpPr>
        <p:spPr>
          <a:xfrm>
            <a:off x="2316675" y="2894700"/>
            <a:ext cx="1285800" cy="95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7"/>
          <p:cNvSpPr/>
          <p:nvPr/>
        </p:nvSpPr>
        <p:spPr>
          <a:xfrm>
            <a:off x="2227888" y="2648200"/>
            <a:ext cx="1463380" cy="438926"/>
          </a:xfrm>
          <a:custGeom>
            <a:rect b="b" l="l" r="r" t="t"/>
            <a:pathLst>
              <a:path extrusionOk="0" h="1766" w="5031">
                <a:moveTo>
                  <a:pt x="4282" y="0"/>
                </a:moveTo>
                <a:cubicBezTo>
                  <a:pt x="4110" y="0"/>
                  <a:pt x="3935" y="17"/>
                  <a:pt x="3811" y="17"/>
                </a:cubicBezTo>
                <a:cubicBezTo>
                  <a:pt x="3447" y="17"/>
                  <a:pt x="3084" y="26"/>
                  <a:pt x="2724" y="41"/>
                </a:cubicBezTo>
                <a:cubicBezTo>
                  <a:pt x="2015" y="70"/>
                  <a:pt x="1292" y="117"/>
                  <a:pt x="595" y="153"/>
                </a:cubicBezTo>
                <a:cubicBezTo>
                  <a:pt x="456" y="162"/>
                  <a:pt x="299" y="176"/>
                  <a:pt x="220" y="277"/>
                </a:cubicBezTo>
                <a:cubicBezTo>
                  <a:pt x="1" y="546"/>
                  <a:pt x="45" y="1033"/>
                  <a:pt x="98" y="1340"/>
                </a:cubicBezTo>
                <a:cubicBezTo>
                  <a:pt x="175" y="1765"/>
                  <a:pt x="482" y="1712"/>
                  <a:pt x="878" y="1724"/>
                </a:cubicBezTo>
                <a:cubicBezTo>
                  <a:pt x="1189" y="1733"/>
                  <a:pt x="1500" y="1738"/>
                  <a:pt x="1810" y="1738"/>
                </a:cubicBezTo>
                <a:cubicBezTo>
                  <a:pt x="2683" y="1738"/>
                  <a:pt x="3556" y="1701"/>
                  <a:pt x="4425" y="1629"/>
                </a:cubicBezTo>
                <a:cubicBezTo>
                  <a:pt x="4587" y="1618"/>
                  <a:pt x="4765" y="1597"/>
                  <a:pt x="4883" y="1497"/>
                </a:cubicBezTo>
                <a:cubicBezTo>
                  <a:pt x="5019" y="1378"/>
                  <a:pt x="5030" y="1192"/>
                  <a:pt x="5019" y="1027"/>
                </a:cubicBezTo>
                <a:cubicBezTo>
                  <a:pt x="5001" y="782"/>
                  <a:pt x="5001" y="315"/>
                  <a:pt x="4791" y="123"/>
                </a:cubicBezTo>
                <a:cubicBezTo>
                  <a:pt x="4681" y="23"/>
                  <a:pt x="4483" y="0"/>
                  <a:pt x="42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Resources</a:t>
            </a:r>
            <a:endParaRPr b="1" sz="16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04" name="Google Shape;404;p27"/>
          <p:cNvSpPr txBox="1"/>
          <p:nvPr/>
        </p:nvSpPr>
        <p:spPr>
          <a:xfrm>
            <a:off x="2316678" y="3239513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the third planet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27"/>
          <p:cNvSpPr txBox="1"/>
          <p:nvPr/>
        </p:nvSpPr>
        <p:spPr>
          <a:xfrm>
            <a:off x="704240" y="3102213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27"/>
          <p:cNvSpPr txBox="1"/>
          <p:nvPr/>
        </p:nvSpPr>
        <p:spPr>
          <a:xfrm>
            <a:off x="3929103" y="3102213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Planet Earth is also our planet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27"/>
          <p:cNvSpPr txBox="1"/>
          <p:nvPr/>
        </p:nvSpPr>
        <p:spPr>
          <a:xfrm>
            <a:off x="7153978" y="3102213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hottest planet of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27"/>
          <p:cNvSpPr/>
          <p:nvPr/>
        </p:nvSpPr>
        <p:spPr>
          <a:xfrm>
            <a:off x="2078850" y="3998225"/>
            <a:ext cx="2422200" cy="49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closest planet to the Sun </a:t>
            </a: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6017575" y="3998225"/>
            <a:ext cx="2422200" cy="49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the sixth planet</a:t>
            </a: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704250" y="4025188"/>
            <a:ext cx="1463380" cy="438926"/>
          </a:xfrm>
          <a:custGeom>
            <a:rect b="b" l="l" r="r" t="t"/>
            <a:pathLst>
              <a:path extrusionOk="0" h="1766" w="5031">
                <a:moveTo>
                  <a:pt x="4282" y="0"/>
                </a:moveTo>
                <a:cubicBezTo>
                  <a:pt x="4110" y="0"/>
                  <a:pt x="3935" y="17"/>
                  <a:pt x="3811" y="17"/>
                </a:cubicBezTo>
                <a:cubicBezTo>
                  <a:pt x="3447" y="17"/>
                  <a:pt x="3084" y="26"/>
                  <a:pt x="2724" y="41"/>
                </a:cubicBezTo>
                <a:cubicBezTo>
                  <a:pt x="2015" y="70"/>
                  <a:pt x="1292" y="117"/>
                  <a:pt x="595" y="153"/>
                </a:cubicBezTo>
                <a:cubicBezTo>
                  <a:pt x="456" y="162"/>
                  <a:pt x="299" y="176"/>
                  <a:pt x="220" y="277"/>
                </a:cubicBezTo>
                <a:cubicBezTo>
                  <a:pt x="1" y="546"/>
                  <a:pt x="45" y="1033"/>
                  <a:pt x="98" y="1340"/>
                </a:cubicBezTo>
                <a:cubicBezTo>
                  <a:pt x="175" y="1765"/>
                  <a:pt x="482" y="1712"/>
                  <a:pt x="878" y="1724"/>
                </a:cubicBezTo>
                <a:cubicBezTo>
                  <a:pt x="1189" y="1733"/>
                  <a:pt x="1500" y="1738"/>
                  <a:pt x="1810" y="1738"/>
                </a:cubicBezTo>
                <a:cubicBezTo>
                  <a:pt x="2683" y="1738"/>
                  <a:pt x="3556" y="1701"/>
                  <a:pt x="4425" y="1629"/>
                </a:cubicBezTo>
                <a:cubicBezTo>
                  <a:pt x="4587" y="1618"/>
                  <a:pt x="4765" y="1597"/>
                  <a:pt x="4883" y="1497"/>
                </a:cubicBezTo>
                <a:cubicBezTo>
                  <a:pt x="5019" y="1378"/>
                  <a:pt x="5030" y="1192"/>
                  <a:pt x="5019" y="1027"/>
                </a:cubicBezTo>
                <a:cubicBezTo>
                  <a:pt x="5001" y="782"/>
                  <a:pt x="5001" y="315"/>
                  <a:pt x="4791" y="123"/>
                </a:cubicBezTo>
                <a:cubicBezTo>
                  <a:pt x="4681" y="23"/>
                  <a:pt x="4483" y="0"/>
                  <a:pt x="428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Costs</a:t>
            </a:r>
            <a:endParaRPr b="1" sz="16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1" name="Google Shape;411;p27"/>
          <p:cNvSpPr/>
          <p:nvPr/>
        </p:nvSpPr>
        <p:spPr>
          <a:xfrm>
            <a:off x="4642975" y="4025188"/>
            <a:ext cx="1463380" cy="438926"/>
          </a:xfrm>
          <a:custGeom>
            <a:rect b="b" l="l" r="r" t="t"/>
            <a:pathLst>
              <a:path extrusionOk="0" h="1766" w="5031">
                <a:moveTo>
                  <a:pt x="4282" y="0"/>
                </a:moveTo>
                <a:cubicBezTo>
                  <a:pt x="4110" y="0"/>
                  <a:pt x="3935" y="17"/>
                  <a:pt x="3811" y="17"/>
                </a:cubicBezTo>
                <a:cubicBezTo>
                  <a:pt x="3447" y="17"/>
                  <a:pt x="3084" y="26"/>
                  <a:pt x="2724" y="41"/>
                </a:cubicBezTo>
                <a:cubicBezTo>
                  <a:pt x="2015" y="70"/>
                  <a:pt x="1292" y="117"/>
                  <a:pt x="595" y="153"/>
                </a:cubicBezTo>
                <a:cubicBezTo>
                  <a:pt x="456" y="162"/>
                  <a:pt x="299" y="176"/>
                  <a:pt x="220" y="277"/>
                </a:cubicBezTo>
                <a:cubicBezTo>
                  <a:pt x="1" y="546"/>
                  <a:pt x="45" y="1033"/>
                  <a:pt x="98" y="1340"/>
                </a:cubicBezTo>
                <a:cubicBezTo>
                  <a:pt x="175" y="1765"/>
                  <a:pt x="482" y="1712"/>
                  <a:pt x="878" y="1724"/>
                </a:cubicBezTo>
                <a:cubicBezTo>
                  <a:pt x="1189" y="1733"/>
                  <a:pt x="1500" y="1738"/>
                  <a:pt x="1810" y="1738"/>
                </a:cubicBezTo>
                <a:cubicBezTo>
                  <a:pt x="2683" y="1738"/>
                  <a:pt x="3556" y="1701"/>
                  <a:pt x="4425" y="1629"/>
                </a:cubicBezTo>
                <a:cubicBezTo>
                  <a:pt x="4587" y="1618"/>
                  <a:pt x="4765" y="1597"/>
                  <a:pt x="4883" y="1497"/>
                </a:cubicBezTo>
                <a:cubicBezTo>
                  <a:pt x="5019" y="1378"/>
                  <a:pt x="5030" y="1192"/>
                  <a:pt x="5019" y="1027"/>
                </a:cubicBezTo>
                <a:cubicBezTo>
                  <a:pt x="5001" y="782"/>
                  <a:pt x="5001" y="315"/>
                  <a:pt x="4791" y="123"/>
                </a:cubicBezTo>
                <a:cubicBezTo>
                  <a:pt x="4681" y="23"/>
                  <a:pt x="4483" y="0"/>
                  <a:pt x="428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Revenues</a:t>
            </a:r>
            <a:endParaRPr b="1" sz="16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8"/>
          <p:cNvSpPr/>
          <p:nvPr/>
        </p:nvSpPr>
        <p:spPr>
          <a:xfrm>
            <a:off x="466463" y="1085500"/>
            <a:ext cx="1558200" cy="3078900"/>
          </a:xfrm>
          <a:prstGeom prst="roundRect">
            <a:avLst>
              <a:gd fmla="val 750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8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Canvas </a:t>
            </a:r>
            <a:r>
              <a:rPr lang="en-GB"/>
              <a:t>business model infographics</a:t>
            </a:r>
            <a:endParaRPr sz="2400"/>
          </a:p>
        </p:txBody>
      </p:sp>
      <p:sp>
        <p:nvSpPr>
          <p:cNvPr id="418" name="Google Shape;418;p28"/>
          <p:cNvSpPr/>
          <p:nvPr/>
        </p:nvSpPr>
        <p:spPr>
          <a:xfrm>
            <a:off x="466475" y="1085550"/>
            <a:ext cx="1558200" cy="3528900"/>
          </a:xfrm>
          <a:prstGeom prst="roundRect">
            <a:avLst>
              <a:gd fmla="val 7501" name="adj"/>
            </a:avLst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8"/>
          <p:cNvSpPr/>
          <p:nvPr/>
        </p:nvSpPr>
        <p:spPr>
          <a:xfrm>
            <a:off x="465438" y="1085550"/>
            <a:ext cx="1560300" cy="5727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Partners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20" name="Google Shape;420;p28"/>
          <p:cNvSpPr/>
          <p:nvPr/>
        </p:nvSpPr>
        <p:spPr>
          <a:xfrm>
            <a:off x="517625" y="1769925"/>
            <a:ext cx="1455900" cy="390900"/>
          </a:xfrm>
          <a:prstGeom prst="roundRect">
            <a:avLst>
              <a:gd fmla="val 2899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 is the smallest planet of all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517625" y="2240150"/>
            <a:ext cx="1455900" cy="390900"/>
          </a:xfrm>
          <a:prstGeom prst="roundRect">
            <a:avLst>
              <a:gd fmla="val 2899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 is actually a very cold place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17625" y="2710375"/>
            <a:ext cx="1455900" cy="390900"/>
          </a:xfrm>
          <a:prstGeom prst="roundRect">
            <a:avLst>
              <a:gd fmla="val 2899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Earth </a:t>
            </a: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is where we live 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3" name="Google Shape;423;p28"/>
          <p:cNvSpPr/>
          <p:nvPr/>
        </p:nvSpPr>
        <p:spPr>
          <a:xfrm>
            <a:off x="517625" y="3180600"/>
            <a:ext cx="1455900" cy="390900"/>
          </a:xfrm>
          <a:prstGeom prst="roundRect">
            <a:avLst>
              <a:gd fmla="val 2899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 is a very cold place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4" name="Google Shape;424;p28"/>
          <p:cNvSpPr/>
          <p:nvPr/>
        </p:nvSpPr>
        <p:spPr>
          <a:xfrm>
            <a:off x="2127863" y="1085500"/>
            <a:ext cx="1558200" cy="1668900"/>
          </a:xfrm>
          <a:prstGeom prst="roundRect">
            <a:avLst>
              <a:gd fmla="val 750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2127863" y="1085523"/>
            <a:ext cx="1558200" cy="1668900"/>
          </a:xfrm>
          <a:prstGeom prst="roundRect">
            <a:avLst>
              <a:gd fmla="val 7501" name="adj"/>
            </a:avLst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2126838" y="1085550"/>
            <a:ext cx="1560300" cy="5727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Activities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2179025" y="1769925"/>
            <a:ext cx="1455900" cy="390900"/>
          </a:xfrm>
          <a:prstGeom prst="roundRect">
            <a:avLst>
              <a:gd fmla="val 28991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 is the second planet 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2179025" y="2240150"/>
            <a:ext cx="1455900" cy="390900"/>
          </a:xfrm>
          <a:prstGeom prst="roundRect">
            <a:avLst>
              <a:gd fmla="val 28991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Uranus is the seventh planet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9" name="Google Shape;429;p28"/>
          <p:cNvSpPr/>
          <p:nvPr/>
        </p:nvSpPr>
        <p:spPr>
          <a:xfrm>
            <a:off x="2127863" y="2947650"/>
            <a:ext cx="1558200" cy="1668900"/>
          </a:xfrm>
          <a:prstGeom prst="roundRect">
            <a:avLst>
              <a:gd fmla="val 750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2127863" y="2947673"/>
            <a:ext cx="1558200" cy="1668900"/>
          </a:xfrm>
          <a:prstGeom prst="roundRect">
            <a:avLst>
              <a:gd fmla="val 7501" name="adj"/>
            </a:avLst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2126838" y="2947700"/>
            <a:ext cx="1560300" cy="5727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Resource</a:t>
            </a:r>
            <a:r>
              <a:rPr b="1" lang="en-GB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32" name="Google Shape;432;p28"/>
          <p:cNvSpPr/>
          <p:nvPr/>
        </p:nvSpPr>
        <p:spPr>
          <a:xfrm>
            <a:off x="2179025" y="3632075"/>
            <a:ext cx="1455900" cy="390900"/>
          </a:xfrm>
          <a:prstGeom prst="roundRect">
            <a:avLst>
              <a:gd fmla="val 28991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 is the hottest planet of all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3" name="Google Shape;433;p28"/>
          <p:cNvSpPr/>
          <p:nvPr/>
        </p:nvSpPr>
        <p:spPr>
          <a:xfrm>
            <a:off x="2179025" y="4102300"/>
            <a:ext cx="1455900" cy="390900"/>
          </a:xfrm>
          <a:prstGeom prst="roundRect">
            <a:avLst>
              <a:gd fmla="val 28991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 is the closest planet to Sun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4" name="Google Shape;434;p28"/>
          <p:cNvSpPr/>
          <p:nvPr/>
        </p:nvSpPr>
        <p:spPr>
          <a:xfrm>
            <a:off x="3792988" y="1085500"/>
            <a:ext cx="1558200" cy="2135400"/>
          </a:xfrm>
          <a:prstGeom prst="roundRect">
            <a:avLst>
              <a:gd fmla="val 750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8"/>
          <p:cNvSpPr/>
          <p:nvPr/>
        </p:nvSpPr>
        <p:spPr>
          <a:xfrm>
            <a:off x="3792988" y="1085529"/>
            <a:ext cx="1558200" cy="2135400"/>
          </a:xfrm>
          <a:prstGeom prst="roundRect">
            <a:avLst>
              <a:gd fmla="val 7501" name="adj"/>
            </a:avLst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8"/>
          <p:cNvSpPr/>
          <p:nvPr/>
        </p:nvSpPr>
        <p:spPr>
          <a:xfrm>
            <a:off x="3791950" y="1085550"/>
            <a:ext cx="1560300" cy="5727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Values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37" name="Google Shape;437;p28"/>
          <p:cNvSpPr/>
          <p:nvPr/>
        </p:nvSpPr>
        <p:spPr>
          <a:xfrm>
            <a:off x="3844138" y="1769925"/>
            <a:ext cx="1455900" cy="390900"/>
          </a:xfrm>
          <a:prstGeom prst="roundRect">
            <a:avLst>
              <a:gd fmla="val 28991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8" name="Google Shape;438;p28"/>
          <p:cNvSpPr/>
          <p:nvPr/>
        </p:nvSpPr>
        <p:spPr>
          <a:xfrm>
            <a:off x="3844138" y="2240150"/>
            <a:ext cx="1455900" cy="390900"/>
          </a:xfrm>
          <a:prstGeom prst="roundRect">
            <a:avLst>
              <a:gd fmla="val 28991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 </a:t>
            </a: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is also the fifth planet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9" name="Google Shape;439;p28"/>
          <p:cNvSpPr/>
          <p:nvPr/>
        </p:nvSpPr>
        <p:spPr>
          <a:xfrm>
            <a:off x="3844138" y="2710375"/>
            <a:ext cx="1455900" cy="390900"/>
          </a:xfrm>
          <a:prstGeom prst="roundRect">
            <a:avLst>
              <a:gd fmla="val 28991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Saturn </a:t>
            </a: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is the sixth planet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0" name="Google Shape;440;p28"/>
          <p:cNvSpPr/>
          <p:nvPr/>
        </p:nvSpPr>
        <p:spPr>
          <a:xfrm>
            <a:off x="517625" y="3650825"/>
            <a:ext cx="1455900" cy="390900"/>
          </a:xfrm>
          <a:prstGeom prst="roundRect">
            <a:avLst>
              <a:gd fmla="val 2899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 </a:t>
            </a: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is the biggest planet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1" name="Google Shape;441;p28"/>
          <p:cNvSpPr/>
          <p:nvPr/>
        </p:nvSpPr>
        <p:spPr>
          <a:xfrm>
            <a:off x="3792988" y="3400350"/>
            <a:ext cx="1558200" cy="1214100"/>
          </a:xfrm>
          <a:prstGeom prst="roundRect">
            <a:avLst>
              <a:gd fmla="val 750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8"/>
          <p:cNvSpPr/>
          <p:nvPr/>
        </p:nvSpPr>
        <p:spPr>
          <a:xfrm>
            <a:off x="3793000" y="3400375"/>
            <a:ext cx="1558200" cy="1214100"/>
          </a:xfrm>
          <a:prstGeom prst="roundRect">
            <a:avLst>
              <a:gd fmla="val 7501" name="adj"/>
            </a:avLst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8"/>
          <p:cNvSpPr/>
          <p:nvPr/>
        </p:nvSpPr>
        <p:spPr>
          <a:xfrm>
            <a:off x="3791963" y="3400400"/>
            <a:ext cx="1560300" cy="5727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Costs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44" name="Google Shape;444;p28"/>
          <p:cNvSpPr/>
          <p:nvPr/>
        </p:nvSpPr>
        <p:spPr>
          <a:xfrm>
            <a:off x="3844150" y="4084775"/>
            <a:ext cx="1455900" cy="390900"/>
          </a:xfrm>
          <a:prstGeom prst="roundRect">
            <a:avLst>
              <a:gd fmla="val 28991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Planet Earth is where we live 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5" name="Google Shape;445;p28"/>
          <p:cNvSpPr/>
          <p:nvPr/>
        </p:nvSpPr>
        <p:spPr>
          <a:xfrm>
            <a:off x="5454150" y="1085500"/>
            <a:ext cx="1558200" cy="1668900"/>
          </a:xfrm>
          <a:prstGeom prst="roundRect">
            <a:avLst>
              <a:gd fmla="val 750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8"/>
          <p:cNvSpPr/>
          <p:nvPr/>
        </p:nvSpPr>
        <p:spPr>
          <a:xfrm>
            <a:off x="5454150" y="1085523"/>
            <a:ext cx="1558200" cy="1668900"/>
          </a:xfrm>
          <a:prstGeom prst="roundRect">
            <a:avLst>
              <a:gd fmla="val 7501" name="adj"/>
            </a:avLst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8"/>
          <p:cNvSpPr/>
          <p:nvPr/>
        </p:nvSpPr>
        <p:spPr>
          <a:xfrm>
            <a:off x="5453125" y="1085550"/>
            <a:ext cx="1560300" cy="5727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Relationships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48" name="Google Shape;448;p28"/>
          <p:cNvSpPr/>
          <p:nvPr/>
        </p:nvSpPr>
        <p:spPr>
          <a:xfrm>
            <a:off x="5505313" y="1769925"/>
            <a:ext cx="1455900" cy="390900"/>
          </a:xfrm>
          <a:prstGeom prst="roundRect">
            <a:avLst>
              <a:gd fmla="val 28991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There are four gas giants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9" name="Google Shape;449;p28"/>
          <p:cNvSpPr/>
          <p:nvPr/>
        </p:nvSpPr>
        <p:spPr>
          <a:xfrm>
            <a:off x="5505313" y="2240150"/>
            <a:ext cx="1455900" cy="390900"/>
          </a:xfrm>
          <a:prstGeom prst="roundRect">
            <a:avLst>
              <a:gd fmla="val 28991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 is one of the gas giants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0" name="Google Shape;450;p28"/>
          <p:cNvSpPr/>
          <p:nvPr/>
        </p:nvSpPr>
        <p:spPr>
          <a:xfrm>
            <a:off x="5454150" y="2947650"/>
            <a:ext cx="1558200" cy="1668900"/>
          </a:xfrm>
          <a:prstGeom prst="roundRect">
            <a:avLst>
              <a:gd fmla="val 750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8"/>
          <p:cNvSpPr/>
          <p:nvPr/>
        </p:nvSpPr>
        <p:spPr>
          <a:xfrm>
            <a:off x="5454150" y="2947673"/>
            <a:ext cx="1558200" cy="1668900"/>
          </a:xfrm>
          <a:prstGeom prst="roundRect">
            <a:avLst>
              <a:gd fmla="val 7501" name="adj"/>
            </a:avLst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8"/>
          <p:cNvSpPr/>
          <p:nvPr/>
        </p:nvSpPr>
        <p:spPr>
          <a:xfrm>
            <a:off x="5453125" y="2947700"/>
            <a:ext cx="1560300" cy="5727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Channels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53" name="Google Shape;453;p28"/>
          <p:cNvSpPr/>
          <p:nvPr/>
        </p:nvSpPr>
        <p:spPr>
          <a:xfrm>
            <a:off x="5505313" y="3632075"/>
            <a:ext cx="1455900" cy="390900"/>
          </a:xfrm>
          <a:prstGeom prst="roundRect">
            <a:avLst>
              <a:gd fmla="val 28991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Saturn is one of the gas giants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4" name="Google Shape;454;p28"/>
          <p:cNvSpPr/>
          <p:nvPr/>
        </p:nvSpPr>
        <p:spPr>
          <a:xfrm>
            <a:off x="5505313" y="4102300"/>
            <a:ext cx="1455900" cy="390900"/>
          </a:xfrm>
          <a:prstGeom prst="roundRect">
            <a:avLst>
              <a:gd fmla="val 28991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Planet Earth is also our planet 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28"/>
          <p:cNvSpPr/>
          <p:nvPr/>
        </p:nvSpPr>
        <p:spPr>
          <a:xfrm>
            <a:off x="7119275" y="1085500"/>
            <a:ext cx="1558200" cy="2135400"/>
          </a:xfrm>
          <a:prstGeom prst="roundRect">
            <a:avLst>
              <a:gd fmla="val 750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8"/>
          <p:cNvSpPr/>
          <p:nvPr/>
        </p:nvSpPr>
        <p:spPr>
          <a:xfrm>
            <a:off x="7119275" y="1085529"/>
            <a:ext cx="1558200" cy="2135400"/>
          </a:xfrm>
          <a:prstGeom prst="roundRect">
            <a:avLst>
              <a:gd fmla="val 7501" name="adj"/>
            </a:avLst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8"/>
          <p:cNvSpPr/>
          <p:nvPr/>
        </p:nvSpPr>
        <p:spPr>
          <a:xfrm>
            <a:off x="7118238" y="1085550"/>
            <a:ext cx="1560300" cy="5727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Customers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458" name="Google Shape;458;p28"/>
          <p:cNvSpPr/>
          <p:nvPr/>
        </p:nvSpPr>
        <p:spPr>
          <a:xfrm>
            <a:off x="7170425" y="1769925"/>
            <a:ext cx="1455900" cy="390900"/>
          </a:xfrm>
          <a:prstGeom prst="roundRect">
            <a:avLst>
              <a:gd fmla="val 28991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Pluto is now a dwarf planet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9" name="Google Shape;459;p28"/>
          <p:cNvSpPr/>
          <p:nvPr/>
        </p:nvSpPr>
        <p:spPr>
          <a:xfrm>
            <a:off x="7170425" y="2240150"/>
            <a:ext cx="1455900" cy="390900"/>
          </a:xfrm>
          <a:prstGeom prst="roundRect">
            <a:avLst>
              <a:gd fmla="val 28991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Neptune is one of the gas giants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0" name="Google Shape;460;p28"/>
          <p:cNvSpPr/>
          <p:nvPr/>
        </p:nvSpPr>
        <p:spPr>
          <a:xfrm>
            <a:off x="7170425" y="2710375"/>
            <a:ext cx="1455900" cy="390900"/>
          </a:xfrm>
          <a:prstGeom prst="roundRect">
            <a:avLst>
              <a:gd fmla="val 28991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Uranus is one of the gas giants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28"/>
          <p:cNvSpPr/>
          <p:nvPr/>
        </p:nvSpPr>
        <p:spPr>
          <a:xfrm>
            <a:off x="7119275" y="3400350"/>
            <a:ext cx="1558200" cy="1214100"/>
          </a:xfrm>
          <a:prstGeom prst="roundRect">
            <a:avLst>
              <a:gd fmla="val 750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8"/>
          <p:cNvSpPr/>
          <p:nvPr/>
        </p:nvSpPr>
        <p:spPr>
          <a:xfrm>
            <a:off x="7119275" y="3400366"/>
            <a:ext cx="1558200" cy="1214100"/>
          </a:xfrm>
          <a:prstGeom prst="roundRect">
            <a:avLst>
              <a:gd fmla="val 7501" name="adj"/>
            </a:avLst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8"/>
          <p:cNvSpPr/>
          <p:nvPr/>
        </p:nvSpPr>
        <p:spPr>
          <a:xfrm>
            <a:off x="7118250" y="3400400"/>
            <a:ext cx="1560300" cy="5727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Revenues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64" name="Google Shape;464;p28"/>
          <p:cNvSpPr/>
          <p:nvPr/>
        </p:nvSpPr>
        <p:spPr>
          <a:xfrm>
            <a:off x="7170438" y="4084775"/>
            <a:ext cx="1455900" cy="390900"/>
          </a:xfrm>
          <a:prstGeom prst="roundRect">
            <a:avLst>
              <a:gd fmla="val 28991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Saturn has several rings and gas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28"/>
          <p:cNvSpPr/>
          <p:nvPr/>
        </p:nvSpPr>
        <p:spPr>
          <a:xfrm>
            <a:off x="517625" y="4121050"/>
            <a:ext cx="1455900" cy="390900"/>
          </a:xfrm>
          <a:prstGeom prst="roundRect">
            <a:avLst>
              <a:gd fmla="val 2899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Uranus is the coldest planet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9"/>
          <p:cNvSpPr/>
          <p:nvPr/>
        </p:nvSpPr>
        <p:spPr>
          <a:xfrm>
            <a:off x="7051900" y="1175750"/>
            <a:ext cx="1601400" cy="288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5411621" y="2641994"/>
            <a:ext cx="1601400" cy="141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3771300" y="1175750"/>
            <a:ext cx="1601400" cy="288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2131000" y="2641994"/>
            <a:ext cx="1601400" cy="14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490700" y="1175750"/>
            <a:ext cx="1601400" cy="288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5411621" y="1175750"/>
            <a:ext cx="1601400" cy="141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2131000" y="1175750"/>
            <a:ext cx="1601400" cy="14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9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Canvas </a:t>
            </a:r>
            <a:r>
              <a:rPr lang="en-GB"/>
              <a:t>business model infographics</a:t>
            </a:r>
            <a:endParaRPr sz="2400"/>
          </a:p>
        </p:txBody>
      </p:sp>
      <p:sp>
        <p:nvSpPr>
          <p:cNvPr id="478" name="Google Shape;478;p29"/>
          <p:cNvSpPr txBox="1"/>
          <p:nvPr/>
        </p:nvSpPr>
        <p:spPr>
          <a:xfrm>
            <a:off x="648500" y="1723985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Partners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9" name="Google Shape;479;p29"/>
          <p:cNvSpPr txBox="1"/>
          <p:nvPr/>
        </p:nvSpPr>
        <p:spPr>
          <a:xfrm>
            <a:off x="648500" y="2036473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 is the closest planet to Sun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" name="Google Shape;480;p29"/>
          <p:cNvSpPr txBox="1"/>
          <p:nvPr/>
        </p:nvSpPr>
        <p:spPr>
          <a:xfrm>
            <a:off x="2288800" y="1723985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Activities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1" name="Google Shape;481;p29"/>
          <p:cNvSpPr txBox="1"/>
          <p:nvPr/>
        </p:nvSpPr>
        <p:spPr>
          <a:xfrm>
            <a:off x="2288800" y="2036473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 is the second planet 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2" name="Google Shape;482;p29"/>
          <p:cNvSpPr txBox="1"/>
          <p:nvPr/>
        </p:nvSpPr>
        <p:spPr>
          <a:xfrm>
            <a:off x="2288788" y="3175400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Resources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3" name="Google Shape;483;p29"/>
          <p:cNvSpPr txBox="1"/>
          <p:nvPr/>
        </p:nvSpPr>
        <p:spPr>
          <a:xfrm>
            <a:off x="2288788" y="3491944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 is actually a cold place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4" name="Google Shape;484;p29"/>
          <p:cNvSpPr txBox="1"/>
          <p:nvPr/>
        </p:nvSpPr>
        <p:spPr>
          <a:xfrm>
            <a:off x="3929100" y="1723985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Values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5" name="Google Shape;485;p29"/>
          <p:cNvSpPr txBox="1"/>
          <p:nvPr/>
        </p:nvSpPr>
        <p:spPr>
          <a:xfrm>
            <a:off x="3929100" y="2036473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Uranus is the seventh planet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6" name="Google Shape;486;p29"/>
          <p:cNvSpPr txBox="1"/>
          <p:nvPr/>
        </p:nvSpPr>
        <p:spPr>
          <a:xfrm>
            <a:off x="5569413" y="1723985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Relationships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7" name="Google Shape;487;p29"/>
          <p:cNvSpPr txBox="1"/>
          <p:nvPr/>
        </p:nvSpPr>
        <p:spPr>
          <a:xfrm>
            <a:off x="5569413" y="2036473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 is</a:t>
            </a: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the biggest planet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" name="Google Shape;488;p29"/>
          <p:cNvSpPr txBox="1"/>
          <p:nvPr/>
        </p:nvSpPr>
        <p:spPr>
          <a:xfrm>
            <a:off x="5569400" y="3175413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Channels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9" name="Google Shape;489;p29"/>
          <p:cNvSpPr txBox="1"/>
          <p:nvPr/>
        </p:nvSpPr>
        <p:spPr>
          <a:xfrm>
            <a:off x="5569400" y="3491944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Saturn is a gas giant with rings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Google Shape;490;p29"/>
          <p:cNvSpPr txBox="1"/>
          <p:nvPr/>
        </p:nvSpPr>
        <p:spPr>
          <a:xfrm>
            <a:off x="7209700" y="1723985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Customers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1" name="Google Shape;491;p29"/>
          <p:cNvSpPr txBox="1"/>
          <p:nvPr/>
        </p:nvSpPr>
        <p:spPr>
          <a:xfrm>
            <a:off x="7209700" y="2036473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Planet Earth is also our planet 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2" name="Google Shape;492;p29"/>
          <p:cNvSpPr txBox="1"/>
          <p:nvPr/>
        </p:nvSpPr>
        <p:spPr>
          <a:xfrm>
            <a:off x="648500" y="2601975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 is actually a very cold place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3" name="Google Shape;493;p29"/>
          <p:cNvSpPr txBox="1"/>
          <p:nvPr/>
        </p:nvSpPr>
        <p:spPr>
          <a:xfrm>
            <a:off x="648500" y="3167482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Earth </a:t>
            </a: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is the third planet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4" name="Google Shape;494;p29"/>
          <p:cNvSpPr txBox="1"/>
          <p:nvPr/>
        </p:nvSpPr>
        <p:spPr>
          <a:xfrm>
            <a:off x="3929100" y="2601975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 is the hottest planet of all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5" name="Google Shape;495;p29"/>
          <p:cNvSpPr txBox="1"/>
          <p:nvPr/>
        </p:nvSpPr>
        <p:spPr>
          <a:xfrm>
            <a:off x="7209700" y="2601975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Pluto is now a dwarf planet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6" name="Google Shape;496;p29"/>
          <p:cNvSpPr txBox="1"/>
          <p:nvPr/>
        </p:nvSpPr>
        <p:spPr>
          <a:xfrm>
            <a:off x="3929100" y="3167482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 </a:t>
            </a: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is the fifth planet 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7" name="Google Shape;497;p29"/>
          <p:cNvSpPr txBox="1"/>
          <p:nvPr/>
        </p:nvSpPr>
        <p:spPr>
          <a:xfrm>
            <a:off x="7209700" y="3167482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 is one of the gas giants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8" name="Google Shape;498;p29"/>
          <p:cNvSpPr/>
          <p:nvPr/>
        </p:nvSpPr>
        <p:spPr>
          <a:xfrm>
            <a:off x="490700" y="4106100"/>
            <a:ext cx="3241800" cy="62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5411400" y="4106100"/>
            <a:ext cx="3241800" cy="62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9"/>
          <p:cNvSpPr txBox="1"/>
          <p:nvPr/>
        </p:nvSpPr>
        <p:spPr>
          <a:xfrm>
            <a:off x="1100300" y="4243960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Costs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1" name="Google Shape;501;p29"/>
          <p:cNvSpPr txBox="1"/>
          <p:nvPr/>
        </p:nvSpPr>
        <p:spPr>
          <a:xfrm>
            <a:off x="5982288" y="4243960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Revenues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2" name="Google Shape;502;p29"/>
          <p:cNvSpPr txBox="1"/>
          <p:nvPr/>
        </p:nvSpPr>
        <p:spPr>
          <a:xfrm>
            <a:off x="2386100" y="4166557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Saturn is the sixth planet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3" name="Google Shape;503;p29"/>
          <p:cNvSpPr txBox="1"/>
          <p:nvPr/>
        </p:nvSpPr>
        <p:spPr>
          <a:xfrm>
            <a:off x="7285225" y="4166557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Earth is where we live on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04" name="Google Shape;504;p29"/>
          <p:cNvGrpSpPr/>
          <p:nvPr/>
        </p:nvGrpSpPr>
        <p:grpSpPr>
          <a:xfrm>
            <a:off x="7677391" y="1312953"/>
            <a:ext cx="350431" cy="339887"/>
            <a:chOff x="3270675" y="841800"/>
            <a:chExt cx="497700" cy="482725"/>
          </a:xfrm>
        </p:grpSpPr>
        <p:sp>
          <p:nvSpPr>
            <p:cNvPr id="505" name="Google Shape;505;p29"/>
            <p:cNvSpPr/>
            <p:nvPr/>
          </p:nvSpPr>
          <p:spPr>
            <a:xfrm>
              <a:off x="3270675" y="902000"/>
              <a:ext cx="447125" cy="422525"/>
            </a:xfrm>
            <a:custGeom>
              <a:rect b="b" l="l" r="r" t="t"/>
              <a:pathLst>
                <a:path extrusionOk="0" h="16901" w="17885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3385250" y="841800"/>
              <a:ext cx="279700" cy="220925"/>
            </a:xfrm>
            <a:custGeom>
              <a:rect b="b" l="l" r="r" t="t"/>
              <a:pathLst>
                <a:path extrusionOk="0" h="8837" w="11188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3530100" y="924750"/>
              <a:ext cx="238275" cy="250200"/>
            </a:xfrm>
            <a:custGeom>
              <a:rect b="b" l="l" r="r" t="t"/>
              <a:pathLst>
                <a:path extrusionOk="0" h="10008" w="9531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08" name="Google Shape;508;p29"/>
          <p:cNvSpPr/>
          <p:nvPr/>
        </p:nvSpPr>
        <p:spPr>
          <a:xfrm>
            <a:off x="6042679" y="1323867"/>
            <a:ext cx="339253" cy="318060"/>
          </a:xfrm>
          <a:custGeom>
            <a:rect b="b" l="l" r="r" t="t"/>
            <a:pathLst>
              <a:path extrusionOk="0" h="18069" w="19273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509" name="Google Shape;509;p29"/>
          <p:cNvGrpSpPr/>
          <p:nvPr/>
        </p:nvGrpSpPr>
        <p:grpSpPr>
          <a:xfrm>
            <a:off x="6040577" y="2786739"/>
            <a:ext cx="343442" cy="339288"/>
            <a:chOff x="3858100" y="1435075"/>
            <a:chExt cx="487775" cy="481875"/>
          </a:xfrm>
        </p:grpSpPr>
        <p:sp>
          <p:nvSpPr>
            <p:cNvPr id="510" name="Google Shape;510;p29"/>
            <p:cNvSpPr/>
            <p:nvPr/>
          </p:nvSpPr>
          <p:spPr>
            <a:xfrm>
              <a:off x="3858100" y="1868750"/>
              <a:ext cx="55575" cy="48200"/>
            </a:xfrm>
            <a:custGeom>
              <a:rect b="b" l="l" r="r" t="t"/>
              <a:pathLst>
                <a:path extrusionOk="0" h="1928" w="2223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3917950" y="1808500"/>
              <a:ext cx="60350" cy="48525"/>
            </a:xfrm>
            <a:custGeom>
              <a:rect b="b" l="l" r="r" t="t"/>
              <a:pathLst>
                <a:path extrusionOk="0" h="1941" w="2414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3876450" y="1435075"/>
              <a:ext cx="450375" cy="251250"/>
            </a:xfrm>
            <a:custGeom>
              <a:rect b="b" l="l" r="r" t="t"/>
              <a:pathLst>
                <a:path extrusionOk="0" h="10050" w="18015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4094925" y="1456025"/>
              <a:ext cx="250950" cy="445250"/>
            </a:xfrm>
            <a:custGeom>
              <a:rect b="b" l="l" r="r" t="t"/>
              <a:pathLst>
                <a:path extrusionOk="0" h="17810" w="10038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3993575" y="1542825"/>
              <a:ext cx="245025" cy="242525"/>
            </a:xfrm>
            <a:custGeom>
              <a:rect b="b" l="l" r="r" t="t"/>
              <a:pathLst>
                <a:path extrusionOk="0" h="9701" w="9801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15" name="Google Shape;515;p29"/>
          <p:cNvGrpSpPr/>
          <p:nvPr/>
        </p:nvGrpSpPr>
        <p:grpSpPr>
          <a:xfrm>
            <a:off x="5564025" y="4249003"/>
            <a:ext cx="339253" cy="339253"/>
            <a:chOff x="1492675" y="2620775"/>
            <a:chExt cx="481825" cy="481825"/>
          </a:xfrm>
        </p:grpSpPr>
        <p:sp>
          <p:nvSpPr>
            <p:cNvPr id="516" name="Google Shape;516;p29"/>
            <p:cNvSpPr/>
            <p:nvPr/>
          </p:nvSpPr>
          <p:spPr>
            <a:xfrm>
              <a:off x="1677125" y="2620775"/>
              <a:ext cx="112950" cy="113850"/>
            </a:xfrm>
            <a:custGeom>
              <a:rect b="b" l="l" r="r" t="t"/>
              <a:pathLst>
                <a:path extrusionOk="0" h="4554" w="4518">
                  <a:moveTo>
                    <a:pt x="2259" y="0"/>
                  </a:moveTo>
                  <a:cubicBezTo>
                    <a:pt x="1009" y="0"/>
                    <a:pt x="0" y="1048"/>
                    <a:pt x="0" y="2298"/>
                  </a:cubicBezTo>
                  <a:cubicBezTo>
                    <a:pt x="0" y="3544"/>
                    <a:pt x="1009" y="4553"/>
                    <a:pt x="2259" y="4553"/>
                  </a:cubicBezTo>
                  <a:cubicBezTo>
                    <a:pt x="3505" y="4553"/>
                    <a:pt x="4517" y="3544"/>
                    <a:pt x="4517" y="2298"/>
                  </a:cubicBezTo>
                  <a:cubicBezTo>
                    <a:pt x="4517" y="1048"/>
                    <a:pt x="3505" y="0"/>
                    <a:pt x="2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1492675" y="2734675"/>
              <a:ext cx="481825" cy="367925"/>
            </a:xfrm>
            <a:custGeom>
              <a:rect b="b" l="l" r="r" t="t"/>
              <a:pathLst>
                <a:path extrusionOk="0" h="14717" w="19273">
                  <a:moveTo>
                    <a:pt x="5120" y="4517"/>
                  </a:moveTo>
                  <a:cubicBezTo>
                    <a:pt x="5623" y="4517"/>
                    <a:pt x="5873" y="5122"/>
                    <a:pt x="5517" y="5481"/>
                  </a:cubicBezTo>
                  <a:cubicBezTo>
                    <a:pt x="5403" y="5595"/>
                    <a:pt x="5262" y="5647"/>
                    <a:pt x="5123" y="5647"/>
                  </a:cubicBezTo>
                  <a:cubicBezTo>
                    <a:pt x="4833" y="5647"/>
                    <a:pt x="4554" y="5421"/>
                    <a:pt x="4554" y="5080"/>
                  </a:cubicBezTo>
                  <a:cubicBezTo>
                    <a:pt x="4554" y="4767"/>
                    <a:pt x="4807" y="4517"/>
                    <a:pt x="5120" y="4517"/>
                  </a:cubicBezTo>
                  <a:close/>
                  <a:moveTo>
                    <a:pt x="3991" y="0"/>
                  </a:moveTo>
                  <a:cubicBezTo>
                    <a:pt x="3677" y="0"/>
                    <a:pt x="3425" y="250"/>
                    <a:pt x="3425" y="563"/>
                  </a:cubicBezTo>
                  <a:lnTo>
                    <a:pt x="3425" y="2572"/>
                  </a:lnTo>
                  <a:cubicBezTo>
                    <a:pt x="2455" y="3367"/>
                    <a:pt x="1750" y="4439"/>
                    <a:pt x="1401" y="5646"/>
                  </a:cubicBezTo>
                  <a:lnTo>
                    <a:pt x="564" y="5646"/>
                  </a:lnTo>
                  <a:cubicBezTo>
                    <a:pt x="251" y="5646"/>
                    <a:pt x="1" y="5896"/>
                    <a:pt x="1" y="6209"/>
                  </a:cubicBezTo>
                  <a:lnTo>
                    <a:pt x="1" y="9597"/>
                  </a:lnTo>
                  <a:cubicBezTo>
                    <a:pt x="1" y="9910"/>
                    <a:pt x="251" y="10163"/>
                    <a:pt x="564" y="10163"/>
                  </a:cubicBezTo>
                  <a:lnTo>
                    <a:pt x="1850" y="10163"/>
                  </a:lnTo>
                  <a:cubicBezTo>
                    <a:pt x="2446" y="11322"/>
                    <a:pt x="3391" y="12265"/>
                    <a:pt x="4554" y="12858"/>
                  </a:cubicBezTo>
                  <a:lnTo>
                    <a:pt x="4554" y="14153"/>
                  </a:lnTo>
                  <a:cubicBezTo>
                    <a:pt x="4554" y="14463"/>
                    <a:pt x="4807" y="14716"/>
                    <a:pt x="5120" y="14716"/>
                  </a:cubicBezTo>
                  <a:lnTo>
                    <a:pt x="7378" y="14716"/>
                  </a:lnTo>
                  <a:cubicBezTo>
                    <a:pt x="7688" y="14716"/>
                    <a:pt x="7941" y="14463"/>
                    <a:pt x="7941" y="14153"/>
                  </a:cubicBezTo>
                  <a:lnTo>
                    <a:pt x="7941" y="13551"/>
                  </a:lnTo>
                  <a:lnTo>
                    <a:pt x="11329" y="13551"/>
                  </a:lnTo>
                  <a:lnTo>
                    <a:pt x="11329" y="14153"/>
                  </a:lnTo>
                  <a:cubicBezTo>
                    <a:pt x="11329" y="14463"/>
                    <a:pt x="11582" y="14716"/>
                    <a:pt x="11895" y="14716"/>
                  </a:cubicBezTo>
                  <a:lnTo>
                    <a:pt x="14154" y="14716"/>
                  </a:lnTo>
                  <a:cubicBezTo>
                    <a:pt x="14464" y="14716"/>
                    <a:pt x="14717" y="14463"/>
                    <a:pt x="14717" y="14153"/>
                  </a:cubicBezTo>
                  <a:lnTo>
                    <a:pt x="14717" y="12864"/>
                  </a:lnTo>
                  <a:cubicBezTo>
                    <a:pt x="16647" y="11880"/>
                    <a:pt x="17945" y="9958"/>
                    <a:pt x="18107" y="7808"/>
                  </a:cubicBezTo>
                  <a:cubicBezTo>
                    <a:pt x="18800" y="7582"/>
                    <a:pt x="19270" y="6938"/>
                    <a:pt x="19273" y="6209"/>
                  </a:cubicBezTo>
                  <a:lnTo>
                    <a:pt x="19273" y="5080"/>
                  </a:lnTo>
                  <a:cubicBezTo>
                    <a:pt x="19273" y="4767"/>
                    <a:pt x="19020" y="4517"/>
                    <a:pt x="18707" y="4517"/>
                  </a:cubicBezTo>
                  <a:cubicBezTo>
                    <a:pt x="18393" y="4517"/>
                    <a:pt x="18144" y="4767"/>
                    <a:pt x="18144" y="5080"/>
                  </a:cubicBezTo>
                  <a:lnTo>
                    <a:pt x="18144" y="6209"/>
                  </a:lnTo>
                  <a:cubicBezTo>
                    <a:pt x="18141" y="6300"/>
                    <a:pt x="18116" y="6387"/>
                    <a:pt x="18074" y="6465"/>
                  </a:cubicBezTo>
                  <a:cubicBezTo>
                    <a:pt x="17647" y="3454"/>
                    <a:pt x="15021" y="1129"/>
                    <a:pt x="11895" y="1129"/>
                  </a:cubicBezTo>
                  <a:lnTo>
                    <a:pt x="7378" y="1129"/>
                  </a:lnTo>
                  <a:cubicBezTo>
                    <a:pt x="7020" y="1129"/>
                    <a:pt x="6665" y="1166"/>
                    <a:pt x="6315" y="1232"/>
                  </a:cubicBezTo>
                  <a:cubicBezTo>
                    <a:pt x="5788" y="464"/>
                    <a:pt x="4921" y="3"/>
                    <a:pt x="39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18" name="Google Shape;518;p29"/>
          <p:cNvGrpSpPr/>
          <p:nvPr/>
        </p:nvGrpSpPr>
        <p:grpSpPr>
          <a:xfrm>
            <a:off x="1153880" y="1313261"/>
            <a:ext cx="275057" cy="339271"/>
            <a:chOff x="3330525" y="4399275"/>
            <a:chExt cx="390650" cy="481850"/>
          </a:xfrm>
        </p:grpSpPr>
        <p:sp>
          <p:nvSpPr>
            <p:cNvPr id="519" name="Google Shape;519;p29"/>
            <p:cNvSpPr/>
            <p:nvPr/>
          </p:nvSpPr>
          <p:spPr>
            <a:xfrm>
              <a:off x="3543950" y="4648550"/>
              <a:ext cx="78450" cy="95775"/>
            </a:xfrm>
            <a:custGeom>
              <a:rect b="b" l="l" r="r" t="t"/>
              <a:pathLst>
                <a:path extrusionOk="0" h="3831" w="3138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3427250" y="4456050"/>
              <a:ext cx="197650" cy="197175"/>
            </a:xfrm>
            <a:custGeom>
              <a:rect b="b" l="l" r="r" t="t"/>
              <a:pathLst>
                <a:path extrusionOk="0" h="7887" w="7906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3428150" y="4399275"/>
              <a:ext cx="166925" cy="84725"/>
            </a:xfrm>
            <a:custGeom>
              <a:rect b="b" l="l" r="r" t="t"/>
              <a:pathLst>
                <a:path extrusionOk="0" h="3389" w="6677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3330525" y="4674000"/>
              <a:ext cx="181225" cy="207125"/>
            </a:xfrm>
            <a:custGeom>
              <a:rect b="b" l="l" r="r" t="t"/>
              <a:pathLst>
                <a:path extrusionOk="0" h="8285" w="7249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3540175" y="4674000"/>
              <a:ext cx="181000" cy="207100"/>
            </a:xfrm>
            <a:custGeom>
              <a:rect b="b" l="l" r="r" t="t"/>
              <a:pathLst>
                <a:path extrusionOk="0" h="8284" w="724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3429975" y="4648850"/>
              <a:ext cx="78225" cy="95400"/>
            </a:xfrm>
            <a:custGeom>
              <a:rect b="b" l="l" r="r" t="t"/>
              <a:pathLst>
                <a:path extrusionOk="0" h="3816" w="3129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3514200" y="4681000"/>
              <a:ext cx="23150" cy="17550"/>
            </a:xfrm>
            <a:custGeom>
              <a:rect b="b" l="l" r="r" t="t"/>
              <a:pathLst>
                <a:path extrusionOk="0" h="702" w="926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26" name="Google Shape;526;p29"/>
          <p:cNvGrpSpPr/>
          <p:nvPr/>
        </p:nvGrpSpPr>
        <p:grpSpPr>
          <a:xfrm>
            <a:off x="643099" y="4298476"/>
            <a:ext cx="336965" cy="286833"/>
            <a:chOff x="5645200" y="879425"/>
            <a:chExt cx="478575" cy="407375"/>
          </a:xfrm>
        </p:grpSpPr>
        <p:sp>
          <p:nvSpPr>
            <p:cNvPr id="527" name="Google Shape;527;p29"/>
            <p:cNvSpPr/>
            <p:nvPr/>
          </p:nvSpPr>
          <p:spPr>
            <a:xfrm>
              <a:off x="6004200" y="1075025"/>
              <a:ext cx="86075" cy="93450"/>
            </a:xfrm>
            <a:custGeom>
              <a:rect b="b" l="l" r="r" t="t"/>
              <a:pathLst>
                <a:path extrusionOk="0" h="3738" w="3443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5880900" y="953275"/>
              <a:ext cx="95100" cy="93525"/>
            </a:xfrm>
            <a:custGeom>
              <a:rect b="b" l="l" r="r" t="t"/>
              <a:pathLst>
                <a:path extrusionOk="0" h="3741" w="3804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6004200" y="953275"/>
              <a:ext cx="119575" cy="93525"/>
            </a:xfrm>
            <a:custGeom>
              <a:rect b="b" l="l" r="r" t="t"/>
              <a:pathLst>
                <a:path extrusionOk="0" h="3741" w="4783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5880900" y="1075025"/>
              <a:ext cx="95100" cy="93450"/>
            </a:xfrm>
            <a:custGeom>
              <a:rect b="b" l="l" r="r" t="t"/>
              <a:pathLst>
                <a:path extrusionOk="0" h="3738" w="3804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5645200" y="879425"/>
              <a:ext cx="207500" cy="167375"/>
            </a:xfrm>
            <a:custGeom>
              <a:rect b="b" l="l" r="r" t="t"/>
              <a:pathLst>
                <a:path extrusionOk="0" h="6695" w="830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5722500" y="1075025"/>
              <a:ext cx="370875" cy="211775"/>
            </a:xfrm>
            <a:custGeom>
              <a:rect b="b" l="l" r="r" t="t"/>
              <a:pathLst>
                <a:path extrusionOk="0" h="8471" w="14835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33" name="Google Shape;533;p29"/>
          <p:cNvGrpSpPr/>
          <p:nvPr/>
        </p:nvGrpSpPr>
        <p:grpSpPr>
          <a:xfrm>
            <a:off x="2761412" y="1313261"/>
            <a:ext cx="340573" cy="339271"/>
            <a:chOff x="2085450" y="842250"/>
            <a:chExt cx="483700" cy="481850"/>
          </a:xfrm>
        </p:grpSpPr>
        <p:sp>
          <p:nvSpPr>
            <p:cNvPr id="534" name="Google Shape;534;p29"/>
            <p:cNvSpPr/>
            <p:nvPr/>
          </p:nvSpPr>
          <p:spPr>
            <a:xfrm>
              <a:off x="2085525" y="926925"/>
              <a:ext cx="483625" cy="397175"/>
            </a:xfrm>
            <a:custGeom>
              <a:rect b="b" l="l" r="r" t="t"/>
              <a:pathLst>
                <a:path extrusionOk="0" h="15887" w="19345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2085450" y="1151875"/>
              <a:ext cx="143650" cy="87575"/>
            </a:xfrm>
            <a:custGeom>
              <a:rect b="b" l="l" r="r" t="t"/>
              <a:pathLst>
                <a:path extrusionOk="0" h="3503" w="5746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2274775" y="842250"/>
              <a:ext cx="294375" cy="197650"/>
            </a:xfrm>
            <a:custGeom>
              <a:rect b="b" l="l" r="r" t="t"/>
              <a:pathLst>
                <a:path extrusionOk="0" h="7906" w="11775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37" name="Google Shape;537;p29"/>
          <p:cNvGrpSpPr/>
          <p:nvPr/>
        </p:nvGrpSpPr>
        <p:grpSpPr>
          <a:xfrm>
            <a:off x="4419326" y="1313596"/>
            <a:ext cx="305386" cy="338602"/>
            <a:chOff x="3300325" y="249875"/>
            <a:chExt cx="433725" cy="480900"/>
          </a:xfrm>
        </p:grpSpPr>
        <p:sp>
          <p:nvSpPr>
            <p:cNvPr id="538" name="Google Shape;538;p29"/>
            <p:cNvSpPr/>
            <p:nvPr/>
          </p:nvSpPr>
          <p:spPr>
            <a:xfrm>
              <a:off x="3610875" y="334550"/>
              <a:ext cx="56475" cy="28250"/>
            </a:xfrm>
            <a:custGeom>
              <a:rect b="b" l="l" r="r" t="t"/>
              <a:pathLst>
                <a:path extrusionOk="0" h="1130" w="2259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9" name="Google Shape;539;p29"/>
            <p:cNvSpPr/>
            <p:nvPr/>
          </p:nvSpPr>
          <p:spPr>
            <a:xfrm>
              <a:off x="346767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0" name="Google Shape;540;p29"/>
            <p:cNvSpPr/>
            <p:nvPr/>
          </p:nvSpPr>
          <p:spPr>
            <a:xfrm>
              <a:off x="356652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1" name="Google Shape;541;p29"/>
            <p:cNvSpPr/>
            <p:nvPr/>
          </p:nvSpPr>
          <p:spPr>
            <a:xfrm>
              <a:off x="3413250" y="334550"/>
              <a:ext cx="56500" cy="28250"/>
            </a:xfrm>
            <a:custGeom>
              <a:rect b="b" l="l" r="r" t="t"/>
              <a:pathLst>
                <a:path extrusionOk="0" h="1130" w="226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2" name="Google Shape;542;p29"/>
            <p:cNvSpPr/>
            <p:nvPr/>
          </p:nvSpPr>
          <p:spPr>
            <a:xfrm>
              <a:off x="3300325" y="476675"/>
              <a:ext cx="84725" cy="254100"/>
            </a:xfrm>
            <a:custGeom>
              <a:rect b="b" l="l" r="r" t="t"/>
              <a:pathLst>
                <a:path extrusionOk="0" h="10164" w="3389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3" name="Google Shape;543;p29"/>
            <p:cNvSpPr/>
            <p:nvPr/>
          </p:nvSpPr>
          <p:spPr>
            <a:xfrm>
              <a:off x="3413250" y="335525"/>
              <a:ext cx="320800" cy="395250"/>
            </a:xfrm>
            <a:custGeom>
              <a:rect b="b" l="l" r="r" t="t"/>
              <a:pathLst>
                <a:path extrusionOk="0" h="15810" w="12832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44" name="Google Shape;544;p29"/>
          <p:cNvGrpSpPr/>
          <p:nvPr/>
        </p:nvGrpSpPr>
        <p:grpSpPr>
          <a:xfrm>
            <a:off x="2762074" y="2782895"/>
            <a:ext cx="339253" cy="339253"/>
            <a:chOff x="4456875" y="1435075"/>
            <a:chExt cx="481825" cy="481825"/>
          </a:xfrm>
        </p:grpSpPr>
        <p:sp>
          <p:nvSpPr>
            <p:cNvPr id="545" name="Google Shape;545;p29"/>
            <p:cNvSpPr/>
            <p:nvPr/>
          </p:nvSpPr>
          <p:spPr>
            <a:xfrm>
              <a:off x="4624975" y="1465275"/>
              <a:ext cx="56650" cy="86000"/>
            </a:xfrm>
            <a:custGeom>
              <a:rect b="b" l="l" r="r" t="t"/>
              <a:pathLst>
                <a:path extrusionOk="0" h="3440" w="2266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6" name="Google Shape;546;p29"/>
            <p:cNvSpPr/>
            <p:nvPr/>
          </p:nvSpPr>
          <p:spPr>
            <a:xfrm>
              <a:off x="4615275" y="1797425"/>
              <a:ext cx="66350" cy="89375"/>
            </a:xfrm>
            <a:custGeom>
              <a:rect b="b" l="l" r="r" t="t"/>
              <a:pathLst>
                <a:path extrusionOk="0" h="3575" w="2654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7" name="Google Shape;547;p29"/>
            <p:cNvSpPr/>
            <p:nvPr/>
          </p:nvSpPr>
          <p:spPr>
            <a:xfrm>
              <a:off x="4583125" y="154725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8" name="Google Shape;548;p29"/>
            <p:cNvSpPr/>
            <p:nvPr/>
          </p:nvSpPr>
          <p:spPr>
            <a:xfrm>
              <a:off x="4597950" y="1576075"/>
              <a:ext cx="83675" cy="87525"/>
            </a:xfrm>
            <a:custGeom>
              <a:rect b="b" l="l" r="r" t="t"/>
              <a:pathLst>
                <a:path extrusionOk="0" h="3501" w="3347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9" name="Google Shape;549;p29"/>
            <p:cNvSpPr/>
            <p:nvPr/>
          </p:nvSpPr>
          <p:spPr>
            <a:xfrm>
              <a:off x="4597650" y="1692175"/>
              <a:ext cx="83975" cy="82450"/>
            </a:xfrm>
            <a:custGeom>
              <a:rect b="b" l="l" r="r" t="t"/>
              <a:pathLst>
                <a:path extrusionOk="0" h="3298" w="3359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0" name="Google Shape;550;p29"/>
            <p:cNvSpPr/>
            <p:nvPr/>
          </p:nvSpPr>
          <p:spPr>
            <a:xfrm>
              <a:off x="4798050" y="1663575"/>
              <a:ext cx="28475" cy="28250"/>
            </a:xfrm>
            <a:custGeom>
              <a:rect b="b" l="l" r="r" t="t"/>
              <a:pathLst>
                <a:path extrusionOk="0" h="1130" w="1139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1" name="Google Shape;551;p29"/>
            <p:cNvSpPr/>
            <p:nvPr/>
          </p:nvSpPr>
          <p:spPr>
            <a:xfrm>
              <a:off x="4710200" y="1435075"/>
              <a:ext cx="228500" cy="228525"/>
            </a:xfrm>
            <a:custGeom>
              <a:rect b="b" l="l" r="r" t="t"/>
              <a:pathLst>
                <a:path extrusionOk="0" h="9141" w="914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2" name="Google Shape;552;p29"/>
            <p:cNvSpPr/>
            <p:nvPr/>
          </p:nvSpPr>
          <p:spPr>
            <a:xfrm>
              <a:off x="4819200" y="1593475"/>
              <a:ext cx="89400" cy="70125"/>
            </a:xfrm>
            <a:custGeom>
              <a:rect b="b" l="l" r="r" t="t"/>
              <a:pathLst>
                <a:path extrusionOk="0" h="2805" w="3576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4819200" y="1692175"/>
              <a:ext cx="89475" cy="66275"/>
            </a:xfrm>
            <a:custGeom>
              <a:rect b="b" l="l" r="r" t="t"/>
              <a:pathLst>
                <a:path extrusionOk="0" h="2651" w="3579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4" name="Google Shape;554;p29"/>
            <p:cNvSpPr/>
            <p:nvPr/>
          </p:nvSpPr>
          <p:spPr>
            <a:xfrm>
              <a:off x="4456875" y="1691800"/>
              <a:ext cx="225125" cy="225100"/>
            </a:xfrm>
            <a:custGeom>
              <a:rect b="b" l="l" r="r" t="t"/>
              <a:pathLst>
                <a:path extrusionOk="0" h="9004" w="9005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4487000" y="1595125"/>
              <a:ext cx="88925" cy="68475"/>
            </a:xfrm>
            <a:custGeom>
              <a:rect b="b" l="l" r="r" t="t"/>
              <a:pathLst>
                <a:path extrusionOk="0" h="2739" w="3557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4486925" y="1692175"/>
              <a:ext cx="89450" cy="66350"/>
            </a:xfrm>
            <a:custGeom>
              <a:rect b="b" l="l" r="r" t="t"/>
              <a:pathLst>
                <a:path extrusionOk="0" h="2654" w="3578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4456875" y="1435075"/>
              <a:ext cx="225125" cy="228525"/>
            </a:xfrm>
            <a:custGeom>
              <a:rect b="b" l="l" r="r" t="t"/>
              <a:pathLst>
                <a:path extrusionOk="0" h="9141" w="9005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4710200" y="1691800"/>
              <a:ext cx="228500" cy="225100"/>
            </a:xfrm>
            <a:custGeom>
              <a:rect b="b" l="l" r="r" t="t"/>
              <a:pathLst>
                <a:path extrusionOk="0" h="9004" w="914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4710200" y="1465200"/>
              <a:ext cx="70025" cy="89375"/>
            </a:xfrm>
            <a:custGeom>
              <a:rect b="b" l="l" r="r" t="t"/>
              <a:pathLst>
                <a:path extrusionOk="0" h="3575" w="2801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0" name="Google Shape;560;p29"/>
            <p:cNvSpPr/>
            <p:nvPr/>
          </p:nvSpPr>
          <p:spPr>
            <a:xfrm>
              <a:off x="4710200" y="1575850"/>
              <a:ext cx="86150" cy="87750"/>
            </a:xfrm>
            <a:custGeom>
              <a:rect b="b" l="l" r="r" t="t"/>
              <a:pathLst>
                <a:path extrusionOk="0" h="3510" w="3446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4710200" y="1797500"/>
              <a:ext cx="70025" cy="89375"/>
            </a:xfrm>
            <a:custGeom>
              <a:rect b="b" l="l" r="r" t="t"/>
              <a:pathLst>
                <a:path extrusionOk="0" h="3575" w="2801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2" name="Google Shape;562;p29"/>
            <p:cNvSpPr/>
            <p:nvPr/>
          </p:nvSpPr>
          <p:spPr>
            <a:xfrm>
              <a:off x="4681975" y="1776400"/>
              <a:ext cx="28250" cy="28350"/>
            </a:xfrm>
            <a:custGeom>
              <a:rect b="b" l="l" r="r" t="t"/>
              <a:pathLst>
                <a:path extrusionOk="0" h="1134" w="113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4710200" y="1692175"/>
              <a:ext cx="86150" cy="82450"/>
            </a:xfrm>
            <a:custGeom>
              <a:rect b="b" l="l" r="r" t="t"/>
              <a:pathLst>
                <a:path extrusionOk="0" h="3298" w="3446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30"/>
          <p:cNvGrpSpPr/>
          <p:nvPr/>
        </p:nvGrpSpPr>
        <p:grpSpPr>
          <a:xfrm>
            <a:off x="2131770" y="4220057"/>
            <a:ext cx="1590435" cy="510334"/>
            <a:chOff x="1885658" y="3980832"/>
            <a:chExt cx="1590435" cy="510334"/>
          </a:xfrm>
        </p:grpSpPr>
        <p:sp>
          <p:nvSpPr>
            <p:cNvPr id="569" name="Google Shape;569;p30"/>
            <p:cNvSpPr/>
            <p:nvPr/>
          </p:nvSpPr>
          <p:spPr>
            <a:xfrm>
              <a:off x="1897525" y="3980832"/>
              <a:ext cx="1578568" cy="492892"/>
            </a:xfrm>
            <a:custGeom>
              <a:rect b="b" l="l" r="r" t="t"/>
              <a:pathLst>
                <a:path extrusionOk="0" h="7461" w="5745">
                  <a:moveTo>
                    <a:pt x="1" y="1"/>
                  </a:moveTo>
                  <a:lnTo>
                    <a:pt x="1" y="7461"/>
                  </a:lnTo>
                  <a:lnTo>
                    <a:pt x="5745" y="7461"/>
                  </a:lnTo>
                  <a:lnTo>
                    <a:pt x="57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0"/>
            <p:cNvSpPr/>
            <p:nvPr/>
          </p:nvSpPr>
          <p:spPr>
            <a:xfrm>
              <a:off x="1885658" y="4008608"/>
              <a:ext cx="72993" cy="71330"/>
            </a:xfrm>
            <a:custGeom>
              <a:rect b="b" l="l" r="r" t="t"/>
              <a:pathLst>
                <a:path extrusionOk="0" h="459" w="458">
                  <a:moveTo>
                    <a:pt x="230" y="1"/>
                  </a:moveTo>
                  <a:cubicBezTo>
                    <a:pt x="103" y="1"/>
                    <a:pt x="0" y="104"/>
                    <a:pt x="0" y="228"/>
                  </a:cubicBezTo>
                  <a:cubicBezTo>
                    <a:pt x="0" y="355"/>
                    <a:pt x="103" y="459"/>
                    <a:pt x="230" y="459"/>
                  </a:cubicBezTo>
                  <a:cubicBezTo>
                    <a:pt x="355" y="459"/>
                    <a:pt x="458" y="355"/>
                    <a:pt x="458" y="228"/>
                  </a:cubicBezTo>
                  <a:cubicBezTo>
                    <a:pt x="458" y="104"/>
                    <a:pt x="355" y="1"/>
                    <a:pt x="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0"/>
            <p:cNvSpPr/>
            <p:nvPr/>
          </p:nvSpPr>
          <p:spPr>
            <a:xfrm>
              <a:off x="1885658" y="4145840"/>
              <a:ext cx="72993" cy="70864"/>
            </a:xfrm>
            <a:custGeom>
              <a:rect b="b" l="l" r="r" t="t"/>
              <a:pathLst>
                <a:path extrusionOk="0" h="456" w="458">
                  <a:moveTo>
                    <a:pt x="230" y="1"/>
                  </a:moveTo>
                  <a:cubicBezTo>
                    <a:pt x="103" y="1"/>
                    <a:pt x="0" y="101"/>
                    <a:pt x="0" y="228"/>
                  </a:cubicBezTo>
                  <a:cubicBezTo>
                    <a:pt x="0" y="355"/>
                    <a:pt x="103" y="456"/>
                    <a:pt x="230" y="456"/>
                  </a:cubicBezTo>
                  <a:cubicBezTo>
                    <a:pt x="355" y="456"/>
                    <a:pt x="458" y="355"/>
                    <a:pt x="458" y="228"/>
                  </a:cubicBezTo>
                  <a:cubicBezTo>
                    <a:pt x="458" y="101"/>
                    <a:pt x="355" y="1"/>
                    <a:pt x="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0"/>
            <p:cNvSpPr/>
            <p:nvPr/>
          </p:nvSpPr>
          <p:spPr>
            <a:xfrm>
              <a:off x="1885658" y="4282605"/>
              <a:ext cx="72993" cy="71330"/>
            </a:xfrm>
            <a:custGeom>
              <a:rect b="b" l="l" r="r" t="t"/>
              <a:pathLst>
                <a:path extrusionOk="0" h="459" w="458">
                  <a:moveTo>
                    <a:pt x="230" y="1"/>
                  </a:moveTo>
                  <a:cubicBezTo>
                    <a:pt x="103" y="1"/>
                    <a:pt x="0" y="104"/>
                    <a:pt x="0" y="231"/>
                  </a:cubicBezTo>
                  <a:cubicBezTo>
                    <a:pt x="0" y="355"/>
                    <a:pt x="103" y="458"/>
                    <a:pt x="230" y="458"/>
                  </a:cubicBezTo>
                  <a:cubicBezTo>
                    <a:pt x="355" y="458"/>
                    <a:pt x="458" y="355"/>
                    <a:pt x="458" y="231"/>
                  </a:cubicBezTo>
                  <a:cubicBezTo>
                    <a:pt x="458" y="104"/>
                    <a:pt x="355" y="1"/>
                    <a:pt x="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0"/>
            <p:cNvSpPr/>
            <p:nvPr/>
          </p:nvSpPr>
          <p:spPr>
            <a:xfrm>
              <a:off x="1885658" y="4419836"/>
              <a:ext cx="72993" cy="71330"/>
            </a:xfrm>
            <a:custGeom>
              <a:rect b="b" l="l" r="r" t="t"/>
              <a:pathLst>
                <a:path extrusionOk="0" h="459" w="458">
                  <a:moveTo>
                    <a:pt x="230" y="1"/>
                  </a:moveTo>
                  <a:cubicBezTo>
                    <a:pt x="103" y="1"/>
                    <a:pt x="0" y="104"/>
                    <a:pt x="0" y="228"/>
                  </a:cubicBezTo>
                  <a:cubicBezTo>
                    <a:pt x="0" y="355"/>
                    <a:pt x="103" y="458"/>
                    <a:pt x="230" y="458"/>
                  </a:cubicBezTo>
                  <a:cubicBezTo>
                    <a:pt x="355" y="458"/>
                    <a:pt x="458" y="355"/>
                    <a:pt x="458" y="228"/>
                  </a:cubicBezTo>
                  <a:cubicBezTo>
                    <a:pt x="458" y="104"/>
                    <a:pt x="355" y="1"/>
                    <a:pt x="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30"/>
          <p:cNvGrpSpPr/>
          <p:nvPr/>
        </p:nvGrpSpPr>
        <p:grpSpPr>
          <a:xfrm>
            <a:off x="7084658" y="4220057"/>
            <a:ext cx="1590435" cy="510334"/>
            <a:chOff x="1885658" y="3980832"/>
            <a:chExt cx="1590435" cy="510334"/>
          </a:xfrm>
        </p:grpSpPr>
        <p:sp>
          <p:nvSpPr>
            <p:cNvPr id="575" name="Google Shape;575;p30"/>
            <p:cNvSpPr/>
            <p:nvPr/>
          </p:nvSpPr>
          <p:spPr>
            <a:xfrm>
              <a:off x="1897525" y="3980832"/>
              <a:ext cx="1578568" cy="492892"/>
            </a:xfrm>
            <a:custGeom>
              <a:rect b="b" l="l" r="r" t="t"/>
              <a:pathLst>
                <a:path extrusionOk="0" h="7461" w="5745">
                  <a:moveTo>
                    <a:pt x="1" y="1"/>
                  </a:moveTo>
                  <a:lnTo>
                    <a:pt x="1" y="7461"/>
                  </a:lnTo>
                  <a:lnTo>
                    <a:pt x="5745" y="7461"/>
                  </a:lnTo>
                  <a:lnTo>
                    <a:pt x="57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0"/>
            <p:cNvSpPr/>
            <p:nvPr/>
          </p:nvSpPr>
          <p:spPr>
            <a:xfrm>
              <a:off x="1885658" y="4008608"/>
              <a:ext cx="72993" cy="71330"/>
            </a:xfrm>
            <a:custGeom>
              <a:rect b="b" l="l" r="r" t="t"/>
              <a:pathLst>
                <a:path extrusionOk="0" h="459" w="458">
                  <a:moveTo>
                    <a:pt x="230" y="1"/>
                  </a:moveTo>
                  <a:cubicBezTo>
                    <a:pt x="103" y="1"/>
                    <a:pt x="0" y="104"/>
                    <a:pt x="0" y="228"/>
                  </a:cubicBezTo>
                  <a:cubicBezTo>
                    <a:pt x="0" y="355"/>
                    <a:pt x="103" y="459"/>
                    <a:pt x="230" y="459"/>
                  </a:cubicBezTo>
                  <a:cubicBezTo>
                    <a:pt x="355" y="459"/>
                    <a:pt x="458" y="355"/>
                    <a:pt x="458" y="228"/>
                  </a:cubicBezTo>
                  <a:cubicBezTo>
                    <a:pt x="458" y="104"/>
                    <a:pt x="355" y="1"/>
                    <a:pt x="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0"/>
            <p:cNvSpPr/>
            <p:nvPr/>
          </p:nvSpPr>
          <p:spPr>
            <a:xfrm>
              <a:off x="1885658" y="4145840"/>
              <a:ext cx="72993" cy="70864"/>
            </a:xfrm>
            <a:custGeom>
              <a:rect b="b" l="l" r="r" t="t"/>
              <a:pathLst>
                <a:path extrusionOk="0" h="456" w="458">
                  <a:moveTo>
                    <a:pt x="230" y="1"/>
                  </a:moveTo>
                  <a:cubicBezTo>
                    <a:pt x="103" y="1"/>
                    <a:pt x="0" y="101"/>
                    <a:pt x="0" y="228"/>
                  </a:cubicBezTo>
                  <a:cubicBezTo>
                    <a:pt x="0" y="355"/>
                    <a:pt x="103" y="456"/>
                    <a:pt x="230" y="456"/>
                  </a:cubicBezTo>
                  <a:cubicBezTo>
                    <a:pt x="355" y="456"/>
                    <a:pt x="458" y="355"/>
                    <a:pt x="458" y="228"/>
                  </a:cubicBezTo>
                  <a:cubicBezTo>
                    <a:pt x="458" y="101"/>
                    <a:pt x="355" y="1"/>
                    <a:pt x="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0"/>
            <p:cNvSpPr/>
            <p:nvPr/>
          </p:nvSpPr>
          <p:spPr>
            <a:xfrm>
              <a:off x="1885658" y="4282605"/>
              <a:ext cx="72993" cy="71330"/>
            </a:xfrm>
            <a:custGeom>
              <a:rect b="b" l="l" r="r" t="t"/>
              <a:pathLst>
                <a:path extrusionOk="0" h="459" w="458">
                  <a:moveTo>
                    <a:pt x="230" y="1"/>
                  </a:moveTo>
                  <a:cubicBezTo>
                    <a:pt x="103" y="1"/>
                    <a:pt x="0" y="104"/>
                    <a:pt x="0" y="231"/>
                  </a:cubicBezTo>
                  <a:cubicBezTo>
                    <a:pt x="0" y="355"/>
                    <a:pt x="103" y="458"/>
                    <a:pt x="230" y="458"/>
                  </a:cubicBezTo>
                  <a:cubicBezTo>
                    <a:pt x="355" y="458"/>
                    <a:pt x="458" y="355"/>
                    <a:pt x="458" y="231"/>
                  </a:cubicBezTo>
                  <a:cubicBezTo>
                    <a:pt x="458" y="104"/>
                    <a:pt x="355" y="1"/>
                    <a:pt x="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0"/>
            <p:cNvSpPr/>
            <p:nvPr/>
          </p:nvSpPr>
          <p:spPr>
            <a:xfrm>
              <a:off x="1885658" y="4419836"/>
              <a:ext cx="72993" cy="71330"/>
            </a:xfrm>
            <a:custGeom>
              <a:rect b="b" l="l" r="r" t="t"/>
              <a:pathLst>
                <a:path extrusionOk="0" h="459" w="458">
                  <a:moveTo>
                    <a:pt x="230" y="1"/>
                  </a:moveTo>
                  <a:cubicBezTo>
                    <a:pt x="103" y="1"/>
                    <a:pt x="0" y="104"/>
                    <a:pt x="0" y="228"/>
                  </a:cubicBezTo>
                  <a:cubicBezTo>
                    <a:pt x="0" y="355"/>
                    <a:pt x="103" y="458"/>
                    <a:pt x="230" y="458"/>
                  </a:cubicBezTo>
                  <a:cubicBezTo>
                    <a:pt x="355" y="458"/>
                    <a:pt x="458" y="355"/>
                    <a:pt x="458" y="228"/>
                  </a:cubicBezTo>
                  <a:cubicBezTo>
                    <a:pt x="458" y="104"/>
                    <a:pt x="355" y="1"/>
                    <a:pt x="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0" name="Google Shape;580;p30"/>
          <p:cNvSpPr/>
          <p:nvPr/>
        </p:nvSpPr>
        <p:spPr>
          <a:xfrm>
            <a:off x="498225" y="1646700"/>
            <a:ext cx="1578568" cy="492892"/>
          </a:xfrm>
          <a:custGeom>
            <a:rect b="b" l="l" r="r" t="t"/>
            <a:pathLst>
              <a:path extrusionOk="0" h="7461" w="5745">
                <a:moveTo>
                  <a:pt x="1" y="1"/>
                </a:moveTo>
                <a:lnTo>
                  <a:pt x="1" y="7461"/>
                </a:lnTo>
                <a:lnTo>
                  <a:pt x="5745" y="7461"/>
                </a:lnTo>
                <a:lnTo>
                  <a:pt x="57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0"/>
          <p:cNvSpPr/>
          <p:nvPr/>
        </p:nvSpPr>
        <p:spPr>
          <a:xfrm>
            <a:off x="486358" y="1674483"/>
            <a:ext cx="72993" cy="71330"/>
          </a:xfrm>
          <a:custGeom>
            <a:rect b="b" l="l" r="r" t="t"/>
            <a:pathLst>
              <a:path extrusionOk="0" h="459" w="458">
                <a:moveTo>
                  <a:pt x="230" y="1"/>
                </a:moveTo>
                <a:cubicBezTo>
                  <a:pt x="103" y="1"/>
                  <a:pt x="0" y="104"/>
                  <a:pt x="0" y="228"/>
                </a:cubicBezTo>
                <a:cubicBezTo>
                  <a:pt x="0" y="355"/>
                  <a:pt x="103" y="459"/>
                  <a:pt x="230" y="459"/>
                </a:cubicBezTo>
                <a:cubicBezTo>
                  <a:pt x="355" y="459"/>
                  <a:pt x="458" y="355"/>
                  <a:pt x="458" y="228"/>
                </a:cubicBezTo>
                <a:cubicBezTo>
                  <a:pt x="458" y="104"/>
                  <a:pt x="355" y="1"/>
                  <a:pt x="2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0"/>
          <p:cNvSpPr/>
          <p:nvPr/>
        </p:nvSpPr>
        <p:spPr>
          <a:xfrm>
            <a:off x="486358" y="1811715"/>
            <a:ext cx="72993" cy="70864"/>
          </a:xfrm>
          <a:custGeom>
            <a:rect b="b" l="l" r="r" t="t"/>
            <a:pathLst>
              <a:path extrusionOk="0" h="456" w="458">
                <a:moveTo>
                  <a:pt x="230" y="1"/>
                </a:moveTo>
                <a:cubicBezTo>
                  <a:pt x="103" y="1"/>
                  <a:pt x="0" y="101"/>
                  <a:pt x="0" y="228"/>
                </a:cubicBezTo>
                <a:cubicBezTo>
                  <a:pt x="0" y="355"/>
                  <a:pt x="103" y="456"/>
                  <a:pt x="230" y="456"/>
                </a:cubicBezTo>
                <a:cubicBezTo>
                  <a:pt x="355" y="456"/>
                  <a:pt x="458" y="355"/>
                  <a:pt x="458" y="228"/>
                </a:cubicBezTo>
                <a:cubicBezTo>
                  <a:pt x="458" y="101"/>
                  <a:pt x="355" y="1"/>
                  <a:pt x="2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0"/>
          <p:cNvSpPr/>
          <p:nvPr/>
        </p:nvSpPr>
        <p:spPr>
          <a:xfrm>
            <a:off x="486358" y="1948480"/>
            <a:ext cx="72993" cy="71330"/>
          </a:xfrm>
          <a:custGeom>
            <a:rect b="b" l="l" r="r" t="t"/>
            <a:pathLst>
              <a:path extrusionOk="0" h="459" w="458">
                <a:moveTo>
                  <a:pt x="230" y="1"/>
                </a:moveTo>
                <a:cubicBezTo>
                  <a:pt x="103" y="1"/>
                  <a:pt x="0" y="104"/>
                  <a:pt x="0" y="231"/>
                </a:cubicBezTo>
                <a:cubicBezTo>
                  <a:pt x="0" y="355"/>
                  <a:pt x="103" y="458"/>
                  <a:pt x="230" y="458"/>
                </a:cubicBezTo>
                <a:cubicBezTo>
                  <a:pt x="355" y="458"/>
                  <a:pt x="458" y="355"/>
                  <a:pt x="458" y="231"/>
                </a:cubicBezTo>
                <a:cubicBezTo>
                  <a:pt x="458" y="104"/>
                  <a:pt x="355" y="1"/>
                  <a:pt x="2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0"/>
          <p:cNvSpPr/>
          <p:nvPr/>
        </p:nvSpPr>
        <p:spPr>
          <a:xfrm>
            <a:off x="486358" y="2085711"/>
            <a:ext cx="72993" cy="71330"/>
          </a:xfrm>
          <a:custGeom>
            <a:rect b="b" l="l" r="r" t="t"/>
            <a:pathLst>
              <a:path extrusionOk="0" h="459" w="458">
                <a:moveTo>
                  <a:pt x="230" y="1"/>
                </a:moveTo>
                <a:cubicBezTo>
                  <a:pt x="103" y="1"/>
                  <a:pt x="0" y="104"/>
                  <a:pt x="0" y="228"/>
                </a:cubicBezTo>
                <a:cubicBezTo>
                  <a:pt x="0" y="355"/>
                  <a:pt x="103" y="458"/>
                  <a:pt x="230" y="458"/>
                </a:cubicBezTo>
                <a:cubicBezTo>
                  <a:pt x="355" y="458"/>
                  <a:pt x="458" y="355"/>
                  <a:pt x="458" y="228"/>
                </a:cubicBezTo>
                <a:cubicBezTo>
                  <a:pt x="458" y="104"/>
                  <a:pt x="355" y="1"/>
                  <a:pt x="2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0"/>
          <p:cNvSpPr/>
          <p:nvPr/>
        </p:nvSpPr>
        <p:spPr>
          <a:xfrm>
            <a:off x="498225" y="2193252"/>
            <a:ext cx="1578568" cy="492892"/>
          </a:xfrm>
          <a:custGeom>
            <a:rect b="b" l="l" r="r" t="t"/>
            <a:pathLst>
              <a:path extrusionOk="0" h="7461" w="5745">
                <a:moveTo>
                  <a:pt x="1" y="1"/>
                </a:moveTo>
                <a:lnTo>
                  <a:pt x="1" y="7461"/>
                </a:lnTo>
                <a:lnTo>
                  <a:pt x="5745" y="7461"/>
                </a:lnTo>
                <a:lnTo>
                  <a:pt x="57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0"/>
          <p:cNvSpPr/>
          <p:nvPr/>
        </p:nvSpPr>
        <p:spPr>
          <a:xfrm>
            <a:off x="486358" y="2221033"/>
            <a:ext cx="72993" cy="71330"/>
          </a:xfrm>
          <a:custGeom>
            <a:rect b="b" l="l" r="r" t="t"/>
            <a:pathLst>
              <a:path extrusionOk="0" h="459" w="458">
                <a:moveTo>
                  <a:pt x="230" y="1"/>
                </a:moveTo>
                <a:cubicBezTo>
                  <a:pt x="103" y="1"/>
                  <a:pt x="0" y="104"/>
                  <a:pt x="0" y="228"/>
                </a:cubicBezTo>
                <a:cubicBezTo>
                  <a:pt x="0" y="355"/>
                  <a:pt x="103" y="459"/>
                  <a:pt x="230" y="459"/>
                </a:cubicBezTo>
                <a:cubicBezTo>
                  <a:pt x="355" y="459"/>
                  <a:pt x="458" y="355"/>
                  <a:pt x="458" y="228"/>
                </a:cubicBezTo>
                <a:cubicBezTo>
                  <a:pt x="458" y="104"/>
                  <a:pt x="355" y="1"/>
                  <a:pt x="2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0"/>
          <p:cNvSpPr/>
          <p:nvPr/>
        </p:nvSpPr>
        <p:spPr>
          <a:xfrm>
            <a:off x="486358" y="2358265"/>
            <a:ext cx="72993" cy="70864"/>
          </a:xfrm>
          <a:custGeom>
            <a:rect b="b" l="l" r="r" t="t"/>
            <a:pathLst>
              <a:path extrusionOk="0" h="456" w="458">
                <a:moveTo>
                  <a:pt x="230" y="1"/>
                </a:moveTo>
                <a:cubicBezTo>
                  <a:pt x="103" y="1"/>
                  <a:pt x="0" y="101"/>
                  <a:pt x="0" y="228"/>
                </a:cubicBezTo>
                <a:cubicBezTo>
                  <a:pt x="0" y="355"/>
                  <a:pt x="103" y="456"/>
                  <a:pt x="230" y="456"/>
                </a:cubicBezTo>
                <a:cubicBezTo>
                  <a:pt x="355" y="456"/>
                  <a:pt x="458" y="355"/>
                  <a:pt x="458" y="228"/>
                </a:cubicBezTo>
                <a:cubicBezTo>
                  <a:pt x="458" y="101"/>
                  <a:pt x="355" y="1"/>
                  <a:pt x="2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0"/>
          <p:cNvSpPr/>
          <p:nvPr/>
        </p:nvSpPr>
        <p:spPr>
          <a:xfrm>
            <a:off x="486358" y="2495030"/>
            <a:ext cx="72993" cy="71330"/>
          </a:xfrm>
          <a:custGeom>
            <a:rect b="b" l="l" r="r" t="t"/>
            <a:pathLst>
              <a:path extrusionOk="0" h="459" w="458">
                <a:moveTo>
                  <a:pt x="230" y="1"/>
                </a:moveTo>
                <a:cubicBezTo>
                  <a:pt x="103" y="1"/>
                  <a:pt x="0" y="104"/>
                  <a:pt x="0" y="231"/>
                </a:cubicBezTo>
                <a:cubicBezTo>
                  <a:pt x="0" y="355"/>
                  <a:pt x="103" y="458"/>
                  <a:pt x="230" y="458"/>
                </a:cubicBezTo>
                <a:cubicBezTo>
                  <a:pt x="355" y="458"/>
                  <a:pt x="458" y="355"/>
                  <a:pt x="458" y="231"/>
                </a:cubicBezTo>
                <a:cubicBezTo>
                  <a:pt x="458" y="104"/>
                  <a:pt x="355" y="1"/>
                  <a:pt x="2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0"/>
          <p:cNvSpPr/>
          <p:nvPr/>
        </p:nvSpPr>
        <p:spPr>
          <a:xfrm>
            <a:off x="486358" y="2632261"/>
            <a:ext cx="72993" cy="71330"/>
          </a:xfrm>
          <a:custGeom>
            <a:rect b="b" l="l" r="r" t="t"/>
            <a:pathLst>
              <a:path extrusionOk="0" h="459" w="458">
                <a:moveTo>
                  <a:pt x="230" y="1"/>
                </a:moveTo>
                <a:cubicBezTo>
                  <a:pt x="103" y="1"/>
                  <a:pt x="0" y="104"/>
                  <a:pt x="0" y="228"/>
                </a:cubicBezTo>
                <a:cubicBezTo>
                  <a:pt x="0" y="355"/>
                  <a:pt x="103" y="458"/>
                  <a:pt x="230" y="458"/>
                </a:cubicBezTo>
                <a:cubicBezTo>
                  <a:pt x="355" y="458"/>
                  <a:pt x="458" y="355"/>
                  <a:pt x="458" y="228"/>
                </a:cubicBezTo>
                <a:cubicBezTo>
                  <a:pt x="458" y="104"/>
                  <a:pt x="355" y="1"/>
                  <a:pt x="2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0"/>
          <p:cNvSpPr/>
          <p:nvPr/>
        </p:nvSpPr>
        <p:spPr>
          <a:xfrm>
            <a:off x="498225" y="2739805"/>
            <a:ext cx="1578568" cy="492892"/>
          </a:xfrm>
          <a:custGeom>
            <a:rect b="b" l="l" r="r" t="t"/>
            <a:pathLst>
              <a:path extrusionOk="0" h="7461" w="5745">
                <a:moveTo>
                  <a:pt x="1" y="1"/>
                </a:moveTo>
                <a:lnTo>
                  <a:pt x="1" y="7461"/>
                </a:lnTo>
                <a:lnTo>
                  <a:pt x="5745" y="7461"/>
                </a:lnTo>
                <a:lnTo>
                  <a:pt x="57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0"/>
          <p:cNvSpPr/>
          <p:nvPr/>
        </p:nvSpPr>
        <p:spPr>
          <a:xfrm>
            <a:off x="486358" y="2767583"/>
            <a:ext cx="72993" cy="71330"/>
          </a:xfrm>
          <a:custGeom>
            <a:rect b="b" l="l" r="r" t="t"/>
            <a:pathLst>
              <a:path extrusionOk="0" h="459" w="458">
                <a:moveTo>
                  <a:pt x="230" y="1"/>
                </a:moveTo>
                <a:cubicBezTo>
                  <a:pt x="103" y="1"/>
                  <a:pt x="0" y="104"/>
                  <a:pt x="0" y="228"/>
                </a:cubicBezTo>
                <a:cubicBezTo>
                  <a:pt x="0" y="355"/>
                  <a:pt x="103" y="459"/>
                  <a:pt x="230" y="459"/>
                </a:cubicBezTo>
                <a:cubicBezTo>
                  <a:pt x="355" y="459"/>
                  <a:pt x="458" y="355"/>
                  <a:pt x="458" y="228"/>
                </a:cubicBezTo>
                <a:cubicBezTo>
                  <a:pt x="458" y="104"/>
                  <a:pt x="355" y="1"/>
                  <a:pt x="2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0"/>
          <p:cNvSpPr/>
          <p:nvPr/>
        </p:nvSpPr>
        <p:spPr>
          <a:xfrm>
            <a:off x="486358" y="2904815"/>
            <a:ext cx="72993" cy="70864"/>
          </a:xfrm>
          <a:custGeom>
            <a:rect b="b" l="l" r="r" t="t"/>
            <a:pathLst>
              <a:path extrusionOk="0" h="456" w="458">
                <a:moveTo>
                  <a:pt x="230" y="1"/>
                </a:moveTo>
                <a:cubicBezTo>
                  <a:pt x="103" y="1"/>
                  <a:pt x="0" y="101"/>
                  <a:pt x="0" y="228"/>
                </a:cubicBezTo>
                <a:cubicBezTo>
                  <a:pt x="0" y="355"/>
                  <a:pt x="103" y="456"/>
                  <a:pt x="230" y="456"/>
                </a:cubicBezTo>
                <a:cubicBezTo>
                  <a:pt x="355" y="456"/>
                  <a:pt x="458" y="355"/>
                  <a:pt x="458" y="228"/>
                </a:cubicBezTo>
                <a:cubicBezTo>
                  <a:pt x="458" y="101"/>
                  <a:pt x="355" y="1"/>
                  <a:pt x="2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0"/>
          <p:cNvSpPr/>
          <p:nvPr/>
        </p:nvSpPr>
        <p:spPr>
          <a:xfrm>
            <a:off x="486358" y="3041580"/>
            <a:ext cx="72993" cy="71330"/>
          </a:xfrm>
          <a:custGeom>
            <a:rect b="b" l="l" r="r" t="t"/>
            <a:pathLst>
              <a:path extrusionOk="0" h="459" w="458">
                <a:moveTo>
                  <a:pt x="230" y="1"/>
                </a:moveTo>
                <a:cubicBezTo>
                  <a:pt x="103" y="1"/>
                  <a:pt x="0" y="104"/>
                  <a:pt x="0" y="231"/>
                </a:cubicBezTo>
                <a:cubicBezTo>
                  <a:pt x="0" y="355"/>
                  <a:pt x="103" y="458"/>
                  <a:pt x="230" y="458"/>
                </a:cubicBezTo>
                <a:cubicBezTo>
                  <a:pt x="355" y="458"/>
                  <a:pt x="458" y="355"/>
                  <a:pt x="458" y="231"/>
                </a:cubicBezTo>
                <a:cubicBezTo>
                  <a:pt x="458" y="104"/>
                  <a:pt x="355" y="1"/>
                  <a:pt x="2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0"/>
          <p:cNvSpPr/>
          <p:nvPr/>
        </p:nvSpPr>
        <p:spPr>
          <a:xfrm>
            <a:off x="486358" y="3178811"/>
            <a:ext cx="72993" cy="71330"/>
          </a:xfrm>
          <a:custGeom>
            <a:rect b="b" l="l" r="r" t="t"/>
            <a:pathLst>
              <a:path extrusionOk="0" h="459" w="458">
                <a:moveTo>
                  <a:pt x="230" y="1"/>
                </a:moveTo>
                <a:cubicBezTo>
                  <a:pt x="103" y="1"/>
                  <a:pt x="0" y="104"/>
                  <a:pt x="0" y="228"/>
                </a:cubicBezTo>
                <a:cubicBezTo>
                  <a:pt x="0" y="355"/>
                  <a:pt x="103" y="458"/>
                  <a:pt x="230" y="458"/>
                </a:cubicBezTo>
                <a:cubicBezTo>
                  <a:pt x="355" y="458"/>
                  <a:pt x="458" y="355"/>
                  <a:pt x="458" y="228"/>
                </a:cubicBezTo>
                <a:cubicBezTo>
                  <a:pt x="458" y="104"/>
                  <a:pt x="355" y="1"/>
                  <a:pt x="2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0"/>
          <p:cNvSpPr/>
          <p:nvPr/>
        </p:nvSpPr>
        <p:spPr>
          <a:xfrm>
            <a:off x="498225" y="3286357"/>
            <a:ext cx="1578568" cy="492892"/>
          </a:xfrm>
          <a:custGeom>
            <a:rect b="b" l="l" r="r" t="t"/>
            <a:pathLst>
              <a:path extrusionOk="0" h="7461" w="5745">
                <a:moveTo>
                  <a:pt x="1" y="1"/>
                </a:moveTo>
                <a:lnTo>
                  <a:pt x="1" y="7461"/>
                </a:lnTo>
                <a:lnTo>
                  <a:pt x="5745" y="7461"/>
                </a:lnTo>
                <a:lnTo>
                  <a:pt x="57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0"/>
          <p:cNvSpPr/>
          <p:nvPr/>
        </p:nvSpPr>
        <p:spPr>
          <a:xfrm>
            <a:off x="486358" y="3314133"/>
            <a:ext cx="72993" cy="71330"/>
          </a:xfrm>
          <a:custGeom>
            <a:rect b="b" l="l" r="r" t="t"/>
            <a:pathLst>
              <a:path extrusionOk="0" h="459" w="458">
                <a:moveTo>
                  <a:pt x="230" y="1"/>
                </a:moveTo>
                <a:cubicBezTo>
                  <a:pt x="103" y="1"/>
                  <a:pt x="0" y="104"/>
                  <a:pt x="0" y="228"/>
                </a:cubicBezTo>
                <a:cubicBezTo>
                  <a:pt x="0" y="355"/>
                  <a:pt x="103" y="459"/>
                  <a:pt x="230" y="459"/>
                </a:cubicBezTo>
                <a:cubicBezTo>
                  <a:pt x="355" y="459"/>
                  <a:pt x="458" y="355"/>
                  <a:pt x="458" y="228"/>
                </a:cubicBezTo>
                <a:cubicBezTo>
                  <a:pt x="458" y="104"/>
                  <a:pt x="355" y="1"/>
                  <a:pt x="2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30"/>
          <p:cNvSpPr/>
          <p:nvPr/>
        </p:nvSpPr>
        <p:spPr>
          <a:xfrm>
            <a:off x="486358" y="3451365"/>
            <a:ext cx="72993" cy="70864"/>
          </a:xfrm>
          <a:custGeom>
            <a:rect b="b" l="l" r="r" t="t"/>
            <a:pathLst>
              <a:path extrusionOk="0" h="456" w="458">
                <a:moveTo>
                  <a:pt x="230" y="1"/>
                </a:moveTo>
                <a:cubicBezTo>
                  <a:pt x="103" y="1"/>
                  <a:pt x="0" y="101"/>
                  <a:pt x="0" y="228"/>
                </a:cubicBezTo>
                <a:cubicBezTo>
                  <a:pt x="0" y="355"/>
                  <a:pt x="103" y="456"/>
                  <a:pt x="230" y="456"/>
                </a:cubicBezTo>
                <a:cubicBezTo>
                  <a:pt x="355" y="456"/>
                  <a:pt x="458" y="355"/>
                  <a:pt x="458" y="228"/>
                </a:cubicBezTo>
                <a:cubicBezTo>
                  <a:pt x="458" y="101"/>
                  <a:pt x="355" y="1"/>
                  <a:pt x="2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30"/>
          <p:cNvSpPr/>
          <p:nvPr/>
        </p:nvSpPr>
        <p:spPr>
          <a:xfrm>
            <a:off x="486358" y="3588130"/>
            <a:ext cx="72993" cy="71330"/>
          </a:xfrm>
          <a:custGeom>
            <a:rect b="b" l="l" r="r" t="t"/>
            <a:pathLst>
              <a:path extrusionOk="0" h="459" w="458">
                <a:moveTo>
                  <a:pt x="230" y="1"/>
                </a:moveTo>
                <a:cubicBezTo>
                  <a:pt x="103" y="1"/>
                  <a:pt x="0" y="104"/>
                  <a:pt x="0" y="231"/>
                </a:cubicBezTo>
                <a:cubicBezTo>
                  <a:pt x="0" y="355"/>
                  <a:pt x="103" y="458"/>
                  <a:pt x="230" y="458"/>
                </a:cubicBezTo>
                <a:cubicBezTo>
                  <a:pt x="355" y="458"/>
                  <a:pt x="458" y="355"/>
                  <a:pt x="458" y="231"/>
                </a:cubicBezTo>
                <a:cubicBezTo>
                  <a:pt x="458" y="104"/>
                  <a:pt x="355" y="1"/>
                  <a:pt x="2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0"/>
          <p:cNvSpPr/>
          <p:nvPr/>
        </p:nvSpPr>
        <p:spPr>
          <a:xfrm>
            <a:off x="486358" y="3725361"/>
            <a:ext cx="72993" cy="71330"/>
          </a:xfrm>
          <a:custGeom>
            <a:rect b="b" l="l" r="r" t="t"/>
            <a:pathLst>
              <a:path extrusionOk="0" h="459" w="458">
                <a:moveTo>
                  <a:pt x="230" y="1"/>
                </a:moveTo>
                <a:cubicBezTo>
                  <a:pt x="103" y="1"/>
                  <a:pt x="0" y="104"/>
                  <a:pt x="0" y="228"/>
                </a:cubicBezTo>
                <a:cubicBezTo>
                  <a:pt x="0" y="355"/>
                  <a:pt x="103" y="458"/>
                  <a:pt x="230" y="458"/>
                </a:cubicBezTo>
                <a:cubicBezTo>
                  <a:pt x="355" y="458"/>
                  <a:pt x="458" y="355"/>
                  <a:pt x="458" y="228"/>
                </a:cubicBezTo>
                <a:cubicBezTo>
                  <a:pt x="458" y="104"/>
                  <a:pt x="355" y="1"/>
                  <a:pt x="2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30"/>
          <p:cNvSpPr/>
          <p:nvPr/>
        </p:nvSpPr>
        <p:spPr>
          <a:xfrm>
            <a:off x="2137700" y="1646700"/>
            <a:ext cx="1578568" cy="492892"/>
          </a:xfrm>
          <a:custGeom>
            <a:rect b="b" l="l" r="r" t="t"/>
            <a:pathLst>
              <a:path extrusionOk="0" h="7461" w="5745">
                <a:moveTo>
                  <a:pt x="1" y="1"/>
                </a:moveTo>
                <a:lnTo>
                  <a:pt x="1" y="7461"/>
                </a:lnTo>
                <a:lnTo>
                  <a:pt x="5745" y="7461"/>
                </a:lnTo>
                <a:lnTo>
                  <a:pt x="57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0"/>
          <p:cNvSpPr/>
          <p:nvPr/>
        </p:nvSpPr>
        <p:spPr>
          <a:xfrm>
            <a:off x="2125833" y="1674483"/>
            <a:ext cx="72993" cy="71330"/>
          </a:xfrm>
          <a:custGeom>
            <a:rect b="b" l="l" r="r" t="t"/>
            <a:pathLst>
              <a:path extrusionOk="0" h="459" w="458">
                <a:moveTo>
                  <a:pt x="230" y="1"/>
                </a:moveTo>
                <a:cubicBezTo>
                  <a:pt x="103" y="1"/>
                  <a:pt x="0" y="104"/>
                  <a:pt x="0" y="228"/>
                </a:cubicBezTo>
                <a:cubicBezTo>
                  <a:pt x="0" y="355"/>
                  <a:pt x="103" y="459"/>
                  <a:pt x="230" y="459"/>
                </a:cubicBezTo>
                <a:cubicBezTo>
                  <a:pt x="355" y="459"/>
                  <a:pt x="458" y="355"/>
                  <a:pt x="458" y="228"/>
                </a:cubicBezTo>
                <a:cubicBezTo>
                  <a:pt x="458" y="104"/>
                  <a:pt x="355" y="1"/>
                  <a:pt x="2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30"/>
          <p:cNvSpPr/>
          <p:nvPr/>
        </p:nvSpPr>
        <p:spPr>
          <a:xfrm>
            <a:off x="2125833" y="1811715"/>
            <a:ext cx="72993" cy="70864"/>
          </a:xfrm>
          <a:custGeom>
            <a:rect b="b" l="l" r="r" t="t"/>
            <a:pathLst>
              <a:path extrusionOk="0" h="456" w="458">
                <a:moveTo>
                  <a:pt x="230" y="1"/>
                </a:moveTo>
                <a:cubicBezTo>
                  <a:pt x="103" y="1"/>
                  <a:pt x="0" y="101"/>
                  <a:pt x="0" y="228"/>
                </a:cubicBezTo>
                <a:cubicBezTo>
                  <a:pt x="0" y="355"/>
                  <a:pt x="103" y="456"/>
                  <a:pt x="230" y="456"/>
                </a:cubicBezTo>
                <a:cubicBezTo>
                  <a:pt x="355" y="456"/>
                  <a:pt x="458" y="355"/>
                  <a:pt x="458" y="228"/>
                </a:cubicBezTo>
                <a:cubicBezTo>
                  <a:pt x="458" y="101"/>
                  <a:pt x="355" y="1"/>
                  <a:pt x="2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30"/>
          <p:cNvSpPr/>
          <p:nvPr/>
        </p:nvSpPr>
        <p:spPr>
          <a:xfrm>
            <a:off x="2125833" y="1948480"/>
            <a:ext cx="72993" cy="71330"/>
          </a:xfrm>
          <a:custGeom>
            <a:rect b="b" l="l" r="r" t="t"/>
            <a:pathLst>
              <a:path extrusionOk="0" h="459" w="458">
                <a:moveTo>
                  <a:pt x="230" y="1"/>
                </a:moveTo>
                <a:cubicBezTo>
                  <a:pt x="103" y="1"/>
                  <a:pt x="0" y="104"/>
                  <a:pt x="0" y="231"/>
                </a:cubicBezTo>
                <a:cubicBezTo>
                  <a:pt x="0" y="355"/>
                  <a:pt x="103" y="458"/>
                  <a:pt x="230" y="458"/>
                </a:cubicBezTo>
                <a:cubicBezTo>
                  <a:pt x="355" y="458"/>
                  <a:pt x="458" y="355"/>
                  <a:pt x="458" y="231"/>
                </a:cubicBezTo>
                <a:cubicBezTo>
                  <a:pt x="458" y="104"/>
                  <a:pt x="355" y="1"/>
                  <a:pt x="2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0"/>
          <p:cNvSpPr/>
          <p:nvPr/>
        </p:nvSpPr>
        <p:spPr>
          <a:xfrm>
            <a:off x="2125833" y="2085711"/>
            <a:ext cx="72993" cy="71330"/>
          </a:xfrm>
          <a:custGeom>
            <a:rect b="b" l="l" r="r" t="t"/>
            <a:pathLst>
              <a:path extrusionOk="0" h="459" w="458">
                <a:moveTo>
                  <a:pt x="230" y="1"/>
                </a:moveTo>
                <a:cubicBezTo>
                  <a:pt x="103" y="1"/>
                  <a:pt x="0" y="104"/>
                  <a:pt x="0" y="228"/>
                </a:cubicBezTo>
                <a:cubicBezTo>
                  <a:pt x="0" y="355"/>
                  <a:pt x="103" y="458"/>
                  <a:pt x="230" y="458"/>
                </a:cubicBezTo>
                <a:cubicBezTo>
                  <a:pt x="355" y="458"/>
                  <a:pt x="458" y="355"/>
                  <a:pt x="458" y="228"/>
                </a:cubicBezTo>
                <a:cubicBezTo>
                  <a:pt x="458" y="104"/>
                  <a:pt x="355" y="1"/>
                  <a:pt x="2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0"/>
          <p:cNvSpPr/>
          <p:nvPr/>
        </p:nvSpPr>
        <p:spPr>
          <a:xfrm>
            <a:off x="2137700" y="3286352"/>
            <a:ext cx="1578568" cy="492892"/>
          </a:xfrm>
          <a:custGeom>
            <a:rect b="b" l="l" r="r" t="t"/>
            <a:pathLst>
              <a:path extrusionOk="0" h="7461" w="5745">
                <a:moveTo>
                  <a:pt x="1" y="1"/>
                </a:moveTo>
                <a:lnTo>
                  <a:pt x="1" y="7461"/>
                </a:lnTo>
                <a:lnTo>
                  <a:pt x="5745" y="7461"/>
                </a:lnTo>
                <a:lnTo>
                  <a:pt x="57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0"/>
          <p:cNvSpPr/>
          <p:nvPr/>
        </p:nvSpPr>
        <p:spPr>
          <a:xfrm>
            <a:off x="2125833" y="3314133"/>
            <a:ext cx="72993" cy="71330"/>
          </a:xfrm>
          <a:custGeom>
            <a:rect b="b" l="l" r="r" t="t"/>
            <a:pathLst>
              <a:path extrusionOk="0" h="459" w="458">
                <a:moveTo>
                  <a:pt x="230" y="1"/>
                </a:moveTo>
                <a:cubicBezTo>
                  <a:pt x="103" y="1"/>
                  <a:pt x="0" y="104"/>
                  <a:pt x="0" y="228"/>
                </a:cubicBezTo>
                <a:cubicBezTo>
                  <a:pt x="0" y="355"/>
                  <a:pt x="103" y="459"/>
                  <a:pt x="230" y="459"/>
                </a:cubicBezTo>
                <a:cubicBezTo>
                  <a:pt x="355" y="459"/>
                  <a:pt x="458" y="355"/>
                  <a:pt x="458" y="228"/>
                </a:cubicBezTo>
                <a:cubicBezTo>
                  <a:pt x="458" y="104"/>
                  <a:pt x="355" y="1"/>
                  <a:pt x="2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0"/>
          <p:cNvSpPr/>
          <p:nvPr/>
        </p:nvSpPr>
        <p:spPr>
          <a:xfrm>
            <a:off x="2125833" y="3451365"/>
            <a:ext cx="72993" cy="70864"/>
          </a:xfrm>
          <a:custGeom>
            <a:rect b="b" l="l" r="r" t="t"/>
            <a:pathLst>
              <a:path extrusionOk="0" h="456" w="458">
                <a:moveTo>
                  <a:pt x="230" y="1"/>
                </a:moveTo>
                <a:cubicBezTo>
                  <a:pt x="103" y="1"/>
                  <a:pt x="0" y="101"/>
                  <a:pt x="0" y="228"/>
                </a:cubicBezTo>
                <a:cubicBezTo>
                  <a:pt x="0" y="355"/>
                  <a:pt x="103" y="456"/>
                  <a:pt x="230" y="456"/>
                </a:cubicBezTo>
                <a:cubicBezTo>
                  <a:pt x="355" y="456"/>
                  <a:pt x="458" y="355"/>
                  <a:pt x="458" y="228"/>
                </a:cubicBezTo>
                <a:cubicBezTo>
                  <a:pt x="458" y="101"/>
                  <a:pt x="355" y="1"/>
                  <a:pt x="2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30"/>
          <p:cNvSpPr/>
          <p:nvPr/>
        </p:nvSpPr>
        <p:spPr>
          <a:xfrm>
            <a:off x="2125833" y="3588130"/>
            <a:ext cx="72993" cy="71330"/>
          </a:xfrm>
          <a:custGeom>
            <a:rect b="b" l="l" r="r" t="t"/>
            <a:pathLst>
              <a:path extrusionOk="0" h="459" w="458">
                <a:moveTo>
                  <a:pt x="230" y="1"/>
                </a:moveTo>
                <a:cubicBezTo>
                  <a:pt x="103" y="1"/>
                  <a:pt x="0" y="104"/>
                  <a:pt x="0" y="231"/>
                </a:cubicBezTo>
                <a:cubicBezTo>
                  <a:pt x="0" y="355"/>
                  <a:pt x="103" y="458"/>
                  <a:pt x="230" y="458"/>
                </a:cubicBezTo>
                <a:cubicBezTo>
                  <a:pt x="355" y="458"/>
                  <a:pt x="458" y="355"/>
                  <a:pt x="458" y="231"/>
                </a:cubicBezTo>
                <a:cubicBezTo>
                  <a:pt x="458" y="104"/>
                  <a:pt x="355" y="1"/>
                  <a:pt x="2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30"/>
          <p:cNvSpPr/>
          <p:nvPr/>
        </p:nvSpPr>
        <p:spPr>
          <a:xfrm>
            <a:off x="2125833" y="3725361"/>
            <a:ext cx="72993" cy="71330"/>
          </a:xfrm>
          <a:custGeom>
            <a:rect b="b" l="l" r="r" t="t"/>
            <a:pathLst>
              <a:path extrusionOk="0" h="459" w="458">
                <a:moveTo>
                  <a:pt x="230" y="1"/>
                </a:moveTo>
                <a:cubicBezTo>
                  <a:pt x="103" y="1"/>
                  <a:pt x="0" y="104"/>
                  <a:pt x="0" y="228"/>
                </a:cubicBezTo>
                <a:cubicBezTo>
                  <a:pt x="0" y="355"/>
                  <a:pt x="103" y="458"/>
                  <a:pt x="230" y="458"/>
                </a:cubicBezTo>
                <a:cubicBezTo>
                  <a:pt x="355" y="458"/>
                  <a:pt x="458" y="355"/>
                  <a:pt x="458" y="228"/>
                </a:cubicBezTo>
                <a:cubicBezTo>
                  <a:pt x="458" y="104"/>
                  <a:pt x="355" y="1"/>
                  <a:pt x="2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3788663" y="1646700"/>
            <a:ext cx="1578568" cy="492892"/>
          </a:xfrm>
          <a:custGeom>
            <a:rect b="b" l="l" r="r" t="t"/>
            <a:pathLst>
              <a:path extrusionOk="0" h="7461" w="5745">
                <a:moveTo>
                  <a:pt x="1" y="1"/>
                </a:moveTo>
                <a:lnTo>
                  <a:pt x="1" y="7461"/>
                </a:lnTo>
                <a:lnTo>
                  <a:pt x="5745" y="7461"/>
                </a:lnTo>
                <a:lnTo>
                  <a:pt x="57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3776795" y="1674483"/>
            <a:ext cx="72993" cy="71330"/>
          </a:xfrm>
          <a:custGeom>
            <a:rect b="b" l="l" r="r" t="t"/>
            <a:pathLst>
              <a:path extrusionOk="0" h="459" w="458">
                <a:moveTo>
                  <a:pt x="230" y="1"/>
                </a:moveTo>
                <a:cubicBezTo>
                  <a:pt x="103" y="1"/>
                  <a:pt x="0" y="104"/>
                  <a:pt x="0" y="228"/>
                </a:cubicBezTo>
                <a:cubicBezTo>
                  <a:pt x="0" y="355"/>
                  <a:pt x="103" y="459"/>
                  <a:pt x="230" y="459"/>
                </a:cubicBezTo>
                <a:cubicBezTo>
                  <a:pt x="355" y="459"/>
                  <a:pt x="458" y="355"/>
                  <a:pt x="458" y="228"/>
                </a:cubicBezTo>
                <a:cubicBezTo>
                  <a:pt x="458" y="104"/>
                  <a:pt x="355" y="1"/>
                  <a:pt x="2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30"/>
          <p:cNvSpPr/>
          <p:nvPr/>
        </p:nvSpPr>
        <p:spPr>
          <a:xfrm>
            <a:off x="3776795" y="1811715"/>
            <a:ext cx="72993" cy="70864"/>
          </a:xfrm>
          <a:custGeom>
            <a:rect b="b" l="l" r="r" t="t"/>
            <a:pathLst>
              <a:path extrusionOk="0" h="456" w="458">
                <a:moveTo>
                  <a:pt x="230" y="1"/>
                </a:moveTo>
                <a:cubicBezTo>
                  <a:pt x="103" y="1"/>
                  <a:pt x="0" y="101"/>
                  <a:pt x="0" y="228"/>
                </a:cubicBezTo>
                <a:cubicBezTo>
                  <a:pt x="0" y="355"/>
                  <a:pt x="103" y="456"/>
                  <a:pt x="230" y="456"/>
                </a:cubicBezTo>
                <a:cubicBezTo>
                  <a:pt x="355" y="456"/>
                  <a:pt x="458" y="355"/>
                  <a:pt x="458" y="228"/>
                </a:cubicBezTo>
                <a:cubicBezTo>
                  <a:pt x="458" y="101"/>
                  <a:pt x="355" y="1"/>
                  <a:pt x="2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30"/>
          <p:cNvSpPr/>
          <p:nvPr/>
        </p:nvSpPr>
        <p:spPr>
          <a:xfrm>
            <a:off x="3776795" y="1948480"/>
            <a:ext cx="72993" cy="71330"/>
          </a:xfrm>
          <a:custGeom>
            <a:rect b="b" l="l" r="r" t="t"/>
            <a:pathLst>
              <a:path extrusionOk="0" h="459" w="458">
                <a:moveTo>
                  <a:pt x="230" y="1"/>
                </a:moveTo>
                <a:cubicBezTo>
                  <a:pt x="103" y="1"/>
                  <a:pt x="0" y="104"/>
                  <a:pt x="0" y="231"/>
                </a:cubicBezTo>
                <a:cubicBezTo>
                  <a:pt x="0" y="355"/>
                  <a:pt x="103" y="458"/>
                  <a:pt x="230" y="458"/>
                </a:cubicBezTo>
                <a:cubicBezTo>
                  <a:pt x="355" y="458"/>
                  <a:pt x="458" y="355"/>
                  <a:pt x="458" y="231"/>
                </a:cubicBezTo>
                <a:cubicBezTo>
                  <a:pt x="458" y="104"/>
                  <a:pt x="355" y="1"/>
                  <a:pt x="2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0"/>
          <p:cNvSpPr/>
          <p:nvPr/>
        </p:nvSpPr>
        <p:spPr>
          <a:xfrm>
            <a:off x="3776795" y="2085711"/>
            <a:ext cx="72993" cy="71330"/>
          </a:xfrm>
          <a:custGeom>
            <a:rect b="b" l="l" r="r" t="t"/>
            <a:pathLst>
              <a:path extrusionOk="0" h="459" w="458">
                <a:moveTo>
                  <a:pt x="230" y="1"/>
                </a:moveTo>
                <a:cubicBezTo>
                  <a:pt x="103" y="1"/>
                  <a:pt x="0" y="104"/>
                  <a:pt x="0" y="228"/>
                </a:cubicBezTo>
                <a:cubicBezTo>
                  <a:pt x="0" y="355"/>
                  <a:pt x="103" y="458"/>
                  <a:pt x="230" y="458"/>
                </a:cubicBezTo>
                <a:cubicBezTo>
                  <a:pt x="355" y="458"/>
                  <a:pt x="458" y="355"/>
                  <a:pt x="458" y="228"/>
                </a:cubicBezTo>
                <a:cubicBezTo>
                  <a:pt x="458" y="104"/>
                  <a:pt x="355" y="1"/>
                  <a:pt x="2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0"/>
          <p:cNvSpPr/>
          <p:nvPr/>
        </p:nvSpPr>
        <p:spPr>
          <a:xfrm>
            <a:off x="3788663" y="2193252"/>
            <a:ext cx="1578568" cy="492892"/>
          </a:xfrm>
          <a:custGeom>
            <a:rect b="b" l="l" r="r" t="t"/>
            <a:pathLst>
              <a:path extrusionOk="0" h="7461" w="5745">
                <a:moveTo>
                  <a:pt x="1" y="1"/>
                </a:moveTo>
                <a:lnTo>
                  <a:pt x="1" y="7461"/>
                </a:lnTo>
                <a:lnTo>
                  <a:pt x="5745" y="7461"/>
                </a:lnTo>
                <a:lnTo>
                  <a:pt x="57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0"/>
          <p:cNvSpPr/>
          <p:nvPr/>
        </p:nvSpPr>
        <p:spPr>
          <a:xfrm>
            <a:off x="3776795" y="2221033"/>
            <a:ext cx="72993" cy="71330"/>
          </a:xfrm>
          <a:custGeom>
            <a:rect b="b" l="l" r="r" t="t"/>
            <a:pathLst>
              <a:path extrusionOk="0" h="459" w="458">
                <a:moveTo>
                  <a:pt x="230" y="1"/>
                </a:moveTo>
                <a:cubicBezTo>
                  <a:pt x="103" y="1"/>
                  <a:pt x="0" y="104"/>
                  <a:pt x="0" y="228"/>
                </a:cubicBezTo>
                <a:cubicBezTo>
                  <a:pt x="0" y="355"/>
                  <a:pt x="103" y="459"/>
                  <a:pt x="230" y="459"/>
                </a:cubicBezTo>
                <a:cubicBezTo>
                  <a:pt x="355" y="459"/>
                  <a:pt x="458" y="355"/>
                  <a:pt x="458" y="228"/>
                </a:cubicBezTo>
                <a:cubicBezTo>
                  <a:pt x="458" y="104"/>
                  <a:pt x="355" y="1"/>
                  <a:pt x="2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30"/>
          <p:cNvSpPr/>
          <p:nvPr/>
        </p:nvSpPr>
        <p:spPr>
          <a:xfrm>
            <a:off x="3776795" y="2358265"/>
            <a:ext cx="72993" cy="70864"/>
          </a:xfrm>
          <a:custGeom>
            <a:rect b="b" l="l" r="r" t="t"/>
            <a:pathLst>
              <a:path extrusionOk="0" h="456" w="458">
                <a:moveTo>
                  <a:pt x="230" y="1"/>
                </a:moveTo>
                <a:cubicBezTo>
                  <a:pt x="103" y="1"/>
                  <a:pt x="0" y="101"/>
                  <a:pt x="0" y="228"/>
                </a:cubicBezTo>
                <a:cubicBezTo>
                  <a:pt x="0" y="355"/>
                  <a:pt x="103" y="456"/>
                  <a:pt x="230" y="456"/>
                </a:cubicBezTo>
                <a:cubicBezTo>
                  <a:pt x="355" y="456"/>
                  <a:pt x="458" y="355"/>
                  <a:pt x="458" y="228"/>
                </a:cubicBezTo>
                <a:cubicBezTo>
                  <a:pt x="458" y="101"/>
                  <a:pt x="355" y="1"/>
                  <a:pt x="2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30"/>
          <p:cNvSpPr/>
          <p:nvPr/>
        </p:nvSpPr>
        <p:spPr>
          <a:xfrm>
            <a:off x="3776795" y="2495030"/>
            <a:ext cx="72993" cy="71330"/>
          </a:xfrm>
          <a:custGeom>
            <a:rect b="b" l="l" r="r" t="t"/>
            <a:pathLst>
              <a:path extrusionOk="0" h="459" w="458">
                <a:moveTo>
                  <a:pt x="230" y="1"/>
                </a:moveTo>
                <a:cubicBezTo>
                  <a:pt x="103" y="1"/>
                  <a:pt x="0" y="104"/>
                  <a:pt x="0" y="231"/>
                </a:cubicBezTo>
                <a:cubicBezTo>
                  <a:pt x="0" y="355"/>
                  <a:pt x="103" y="458"/>
                  <a:pt x="230" y="458"/>
                </a:cubicBezTo>
                <a:cubicBezTo>
                  <a:pt x="355" y="458"/>
                  <a:pt x="458" y="355"/>
                  <a:pt x="458" y="231"/>
                </a:cubicBezTo>
                <a:cubicBezTo>
                  <a:pt x="458" y="104"/>
                  <a:pt x="355" y="1"/>
                  <a:pt x="2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0"/>
          <p:cNvSpPr/>
          <p:nvPr/>
        </p:nvSpPr>
        <p:spPr>
          <a:xfrm>
            <a:off x="3776795" y="2632261"/>
            <a:ext cx="72993" cy="71330"/>
          </a:xfrm>
          <a:custGeom>
            <a:rect b="b" l="l" r="r" t="t"/>
            <a:pathLst>
              <a:path extrusionOk="0" h="459" w="458">
                <a:moveTo>
                  <a:pt x="230" y="1"/>
                </a:moveTo>
                <a:cubicBezTo>
                  <a:pt x="103" y="1"/>
                  <a:pt x="0" y="104"/>
                  <a:pt x="0" y="228"/>
                </a:cubicBezTo>
                <a:cubicBezTo>
                  <a:pt x="0" y="355"/>
                  <a:pt x="103" y="458"/>
                  <a:pt x="230" y="458"/>
                </a:cubicBezTo>
                <a:cubicBezTo>
                  <a:pt x="355" y="458"/>
                  <a:pt x="458" y="355"/>
                  <a:pt x="458" y="228"/>
                </a:cubicBezTo>
                <a:cubicBezTo>
                  <a:pt x="458" y="104"/>
                  <a:pt x="355" y="1"/>
                  <a:pt x="2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30"/>
          <p:cNvSpPr/>
          <p:nvPr/>
        </p:nvSpPr>
        <p:spPr>
          <a:xfrm>
            <a:off x="3788663" y="2739805"/>
            <a:ext cx="1578568" cy="492892"/>
          </a:xfrm>
          <a:custGeom>
            <a:rect b="b" l="l" r="r" t="t"/>
            <a:pathLst>
              <a:path extrusionOk="0" h="7461" w="5745">
                <a:moveTo>
                  <a:pt x="1" y="1"/>
                </a:moveTo>
                <a:lnTo>
                  <a:pt x="1" y="7461"/>
                </a:lnTo>
                <a:lnTo>
                  <a:pt x="5745" y="7461"/>
                </a:lnTo>
                <a:lnTo>
                  <a:pt x="57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0"/>
          <p:cNvSpPr/>
          <p:nvPr/>
        </p:nvSpPr>
        <p:spPr>
          <a:xfrm>
            <a:off x="3776795" y="2767583"/>
            <a:ext cx="72993" cy="71330"/>
          </a:xfrm>
          <a:custGeom>
            <a:rect b="b" l="l" r="r" t="t"/>
            <a:pathLst>
              <a:path extrusionOk="0" h="459" w="458">
                <a:moveTo>
                  <a:pt x="230" y="1"/>
                </a:moveTo>
                <a:cubicBezTo>
                  <a:pt x="103" y="1"/>
                  <a:pt x="0" y="104"/>
                  <a:pt x="0" y="228"/>
                </a:cubicBezTo>
                <a:cubicBezTo>
                  <a:pt x="0" y="355"/>
                  <a:pt x="103" y="459"/>
                  <a:pt x="230" y="459"/>
                </a:cubicBezTo>
                <a:cubicBezTo>
                  <a:pt x="355" y="459"/>
                  <a:pt x="458" y="355"/>
                  <a:pt x="458" y="228"/>
                </a:cubicBezTo>
                <a:cubicBezTo>
                  <a:pt x="458" y="104"/>
                  <a:pt x="355" y="1"/>
                  <a:pt x="2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0"/>
          <p:cNvSpPr/>
          <p:nvPr/>
        </p:nvSpPr>
        <p:spPr>
          <a:xfrm>
            <a:off x="3776795" y="2904815"/>
            <a:ext cx="72993" cy="70864"/>
          </a:xfrm>
          <a:custGeom>
            <a:rect b="b" l="l" r="r" t="t"/>
            <a:pathLst>
              <a:path extrusionOk="0" h="456" w="458">
                <a:moveTo>
                  <a:pt x="230" y="1"/>
                </a:moveTo>
                <a:cubicBezTo>
                  <a:pt x="103" y="1"/>
                  <a:pt x="0" y="101"/>
                  <a:pt x="0" y="228"/>
                </a:cubicBezTo>
                <a:cubicBezTo>
                  <a:pt x="0" y="355"/>
                  <a:pt x="103" y="456"/>
                  <a:pt x="230" y="456"/>
                </a:cubicBezTo>
                <a:cubicBezTo>
                  <a:pt x="355" y="456"/>
                  <a:pt x="458" y="355"/>
                  <a:pt x="458" y="228"/>
                </a:cubicBezTo>
                <a:cubicBezTo>
                  <a:pt x="458" y="101"/>
                  <a:pt x="355" y="1"/>
                  <a:pt x="2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30"/>
          <p:cNvSpPr/>
          <p:nvPr/>
        </p:nvSpPr>
        <p:spPr>
          <a:xfrm>
            <a:off x="3776795" y="3041580"/>
            <a:ext cx="72993" cy="71330"/>
          </a:xfrm>
          <a:custGeom>
            <a:rect b="b" l="l" r="r" t="t"/>
            <a:pathLst>
              <a:path extrusionOk="0" h="459" w="458">
                <a:moveTo>
                  <a:pt x="230" y="1"/>
                </a:moveTo>
                <a:cubicBezTo>
                  <a:pt x="103" y="1"/>
                  <a:pt x="0" y="104"/>
                  <a:pt x="0" y="231"/>
                </a:cubicBezTo>
                <a:cubicBezTo>
                  <a:pt x="0" y="355"/>
                  <a:pt x="103" y="458"/>
                  <a:pt x="230" y="458"/>
                </a:cubicBezTo>
                <a:cubicBezTo>
                  <a:pt x="355" y="458"/>
                  <a:pt x="458" y="355"/>
                  <a:pt x="458" y="231"/>
                </a:cubicBezTo>
                <a:cubicBezTo>
                  <a:pt x="458" y="104"/>
                  <a:pt x="355" y="1"/>
                  <a:pt x="2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30"/>
          <p:cNvSpPr/>
          <p:nvPr/>
        </p:nvSpPr>
        <p:spPr>
          <a:xfrm>
            <a:off x="3776795" y="3178811"/>
            <a:ext cx="72993" cy="71330"/>
          </a:xfrm>
          <a:custGeom>
            <a:rect b="b" l="l" r="r" t="t"/>
            <a:pathLst>
              <a:path extrusionOk="0" h="459" w="458">
                <a:moveTo>
                  <a:pt x="230" y="1"/>
                </a:moveTo>
                <a:cubicBezTo>
                  <a:pt x="103" y="1"/>
                  <a:pt x="0" y="104"/>
                  <a:pt x="0" y="228"/>
                </a:cubicBezTo>
                <a:cubicBezTo>
                  <a:pt x="0" y="355"/>
                  <a:pt x="103" y="458"/>
                  <a:pt x="230" y="458"/>
                </a:cubicBezTo>
                <a:cubicBezTo>
                  <a:pt x="355" y="458"/>
                  <a:pt x="458" y="355"/>
                  <a:pt x="458" y="228"/>
                </a:cubicBezTo>
                <a:cubicBezTo>
                  <a:pt x="458" y="104"/>
                  <a:pt x="355" y="1"/>
                  <a:pt x="2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0"/>
          <p:cNvSpPr/>
          <p:nvPr/>
        </p:nvSpPr>
        <p:spPr>
          <a:xfrm>
            <a:off x="3788663" y="3286357"/>
            <a:ext cx="1578568" cy="492892"/>
          </a:xfrm>
          <a:custGeom>
            <a:rect b="b" l="l" r="r" t="t"/>
            <a:pathLst>
              <a:path extrusionOk="0" h="7461" w="5745">
                <a:moveTo>
                  <a:pt x="1" y="1"/>
                </a:moveTo>
                <a:lnTo>
                  <a:pt x="1" y="7461"/>
                </a:lnTo>
                <a:lnTo>
                  <a:pt x="5745" y="7461"/>
                </a:lnTo>
                <a:lnTo>
                  <a:pt x="57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0"/>
          <p:cNvSpPr/>
          <p:nvPr/>
        </p:nvSpPr>
        <p:spPr>
          <a:xfrm>
            <a:off x="3776795" y="3314133"/>
            <a:ext cx="72993" cy="71330"/>
          </a:xfrm>
          <a:custGeom>
            <a:rect b="b" l="l" r="r" t="t"/>
            <a:pathLst>
              <a:path extrusionOk="0" h="459" w="458">
                <a:moveTo>
                  <a:pt x="230" y="1"/>
                </a:moveTo>
                <a:cubicBezTo>
                  <a:pt x="103" y="1"/>
                  <a:pt x="0" y="104"/>
                  <a:pt x="0" y="228"/>
                </a:cubicBezTo>
                <a:cubicBezTo>
                  <a:pt x="0" y="355"/>
                  <a:pt x="103" y="459"/>
                  <a:pt x="230" y="459"/>
                </a:cubicBezTo>
                <a:cubicBezTo>
                  <a:pt x="355" y="459"/>
                  <a:pt x="458" y="355"/>
                  <a:pt x="458" y="228"/>
                </a:cubicBezTo>
                <a:cubicBezTo>
                  <a:pt x="458" y="104"/>
                  <a:pt x="355" y="1"/>
                  <a:pt x="2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0"/>
          <p:cNvSpPr/>
          <p:nvPr/>
        </p:nvSpPr>
        <p:spPr>
          <a:xfrm>
            <a:off x="3776795" y="3451365"/>
            <a:ext cx="72993" cy="70864"/>
          </a:xfrm>
          <a:custGeom>
            <a:rect b="b" l="l" r="r" t="t"/>
            <a:pathLst>
              <a:path extrusionOk="0" h="456" w="458">
                <a:moveTo>
                  <a:pt x="230" y="1"/>
                </a:moveTo>
                <a:cubicBezTo>
                  <a:pt x="103" y="1"/>
                  <a:pt x="0" y="101"/>
                  <a:pt x="0" y="228"/>
                </a:cubicBezTo>
                <a:cubicBezTo>
                  <a:pt x="0" y="355"/>
                  <a:pt x="103" y="456"/>
                  <a:pt x="230" y="456"/>
                </a:cubicBezTo>
                <a:cubicBezTo>
                  <a:pt x="355" y="456"/>
                  <a:pt x="458" y="355"/>
                  <a:pt x="458" y="228"/>
                </a:cubicBezTo>
                <a:cubicBezTo>
                  <a:pt x="458" y="101"/>
                  <a:pt x="355" y="1"/>
                  <a:pt x="2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30"/>
          <p:cNvSpPr/>
          <p:nvPr/>
        </p:nvSpPr>
        <p:spPr>
          <a:xfrm>
            <a:off x="3776795" y="3588130"/>
            <a:ext cx="72993" cy="71330"/>
          </a:xfrm>
          <a:custGeom>
            <a:rect b="b" l="l" r="r" t="t"/>
            <a:pathLst>
              <a:path extrusionOk="0" h="459" w="458">
                <a:moveTo>
                  <a:pt x="230" y="1"/>
                </a:moveTo>
                <a:cubicBezTo>
                  <a:pt x="103" y="1"/>
                  <a:pt x="0" y="104"/>
                  <a:pt x="0" y="231"/>
                </a:cubicBezTo>
                <a:cubicBezTo>
                  <a:pt x="0" y="355"/>
                  <a:pt x="103" y="458"/>
                  <a:pt x="230" y="458"/>
                </a:cubicBezTo>
                <a:cubicBezTo>
                  <a:pt x="355" y="458"/>
                  <a:pt x="458" y="355"/>
                  <a:pt x="458" y="231"/>
                </a:cubicBezTo>
                <a:cubicBezTo>
                  <a:pt x="458" y="104"/>
                  <a:pt x="355" y="1"/>
                  <a:pt x="2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30"/>
          <p:cNvSpPr/>
          <p:nvPr/>
        </p:nvSpPr>
        <p:spPr>
          <a:xfrm>
            <a:off x="3776795" y="3725361"/>
            <a:ext cx="72993" cy="71330"/>
          </a:xfrm>
          <a:custGeom>
            <a:rect b="b" l="l" r="r" t="t"/>
            <a:pathLst>
              <a:path extrusionOk="0" h="459" w="458">
                <a:moveTo>
                  <a:pt x="230" y="1"/>
                </a:moveTo>
                <a:cubicBezTo>
                  <a:pt x="103" y="1"/>
                  <a:pt x="0" y="104"/>
                  <a:pt x="0" y="228"/>
                </a:cubicBezTo>
                <a:cubicBezTo>
                  <a:pt x="0" y="355"/>
                  <a:pt x="103" y="458"/>
                  <a:pt x="230" y="458"/>
                </a:cubicBezTo>
                <a:cubicBezTo>
                  <a:pt x="355" y="458"/>
                  <a:pt x="458" y="355"/>
                  <a:pt x="458" y="228"/>
                </a:cubicBezTo>
                <a:cubicBezTo>
                  <a:pt x="458" y="104"/>
                  <a:pt x="355" y="1"/>
                  <a:pt x="2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30"/>
          <p:cNvSpPr/>
          <p:nvPr/>
        </p:nvSpPr>
        <p:spPr>
          <a:xfrm>
            <a:off x="5439625" y="1646700"/>
            <a:ext cx="1578568" cy="492892"/>
          </a:xfrm>
          <a:custGeom>
            <a:rect b="b" l="l" r="r" t="t"/>
            <a:pathLst>
              <a:path extrusionOk="0" h="7461" w="5745">
                <a:moveTo>
                  <a:pt x="1" y="1"/>
                </a:moveTo>
                <a:lnTo>
                  <a:pt x="1" y="7461"/>
                </a:lnTo>
                <a:lnTo>
                  <a:pt x="5745" y="7461"/>
                </a:lnTo>
                <a:lnTo>
                  <a:pt x="57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30"/>
          <p:cNvSpPr/>
          <p:nvPr/>
        </p:nvSpPr>
        <p:spPr>
          <a:xfrm>
            <a:off x="5427758" y="1674483"/>
            <a:ext cx="72993" cy="71330"/>
          </a:xfrm>
          <a:custGeom>
            <a:rect b="b" l="l" r="r" t="t"/>
            <a:pathLst>
              <a:path extrusionOk="0" h="459" w="458">
                <a:moveTo>
                  <a:pt x="230" y="1"/>
                </a:moveTo>
                <a:cubicBezTo>
                  <a:pt x="103" y="1"/>
                  <a:pt x="0" y="104"/>
                  <a:pt x="0" y="228"/>
                </a:cubicBezTo>
                <a:cubicBezTo>
                  <a:pt x="0" y="355"/>
                  <a:pt x="103" y="459"/>
                  <a:pt x="230" y="459"/>
                </a:cubicBezTo>
                <a:cubicBezTo>
                  <a:pt x="355" y="459"/>
                  <a:pt x="458" y="355"/>
                  <a:pt x="458" y="228"/>
                </a:cubicBezTo>
                <a:cubicBezTo>
                  <a:pt x="458" y="104"/>
                  <a:pt x="355" y="1"/>
                  <a:pt x="2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0"/>
          <p:cNvSpPr/>
          <p:nvPr/>
        </p:nvSpPr>
        <p:spPr>
          <a:xfrm>
            <a:off x="5427758" y="1811715"/>
            <a:ext cx="72993" cy="70864"/>
          </a:xfrm>
          <a:custGeom>
            <a:rect b="b" l="l" r="r" t="t"/>
            <a:pathLst>
              <a:path extrusionOk="0" h="456" w="458">
                <a:moveTo>
                  <a:pt x="230" y="1"/>
                </a:moveTo>
                <a:cubicBezTo>
                  <a:pt x="103" y="1"/>
                  <a:pt x="0" y="101"/>
                  <a:pt x="0" y="228"/>
                </a:cubicBezTo>
                <a:cubicBezTo>
                  <a:pt x="0" y="355"/>
                  <a:pt x="103" y="456"/>
                  <a:pt x="230" y="456"/>
                </a:cubicBezTo>
                <a:cubicBezTo>
                  <a:pt x="355" y="456"/>
                  <a:pt x="458" y="355"/>
                  <a:pt x="458" y="228"/>
                </a:cubicBezTo>
                <a:cubicBezTo>
                  <a:pt x="458" y="101"/>
                  <a:pt x="355" y="1"/>
                  <a:pt x="2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0"/>
          <p:cNvSpPr/>
          <p:nvPr/>
        </p:nvSpPr>
        <p:spPr>
          <a:xfrm>
            <a:off x="5427758" y="1948480"/>
            <a:ext cx="72993" cy="71330"/>
          </a:xfrm>
          <a:custGeom>
            <a:rect b="b" l="l" r="r" t="t"/>
            <a:pathLst>
              <a:path extrusionOk="0" h="459" w="458">
                <a:moveTo>
                  <a:pt x="230" y="1"/>
                </a:moveTo>
                <a:cubicBezTo>
                  <a:pt x="103" y="1"/>
                  <a:pt x="0" y="104"/>
                  <a:pt x="0" y="231"/>
                </a:cubicBezTo>
                <a:cubicBezTo>
                  <a:pt x="0" y="355"/>
                  <a:pt x="103" y="458"/>
                  <a:pt x="230" y="458"/>
                </a:cubicBezTo>
                <a:cubicBezTo>
                  <a:pt x="355" y="458"/>
                  <a:pt x="458" y="355"/>
                  <a:pt x="458" y="231"/>
                </a:cubicBezTo>
                <a:cubicBezTo>
                  <a:pt x="458" y="104"/>
                  <a:pt x="355" y="1"/>
                  <a:pt x="2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0"/>
          <p:cNvSpPr/>
          <p:nvPr/>
        </p:nvSpPr>
        <p:spPr>
          <a:xfrm>
            <a:off x="5427758" y="2085711"/>
            <a:ext cx="72993" cy="71330"/>
          </a:xfrm>
          <a:custGeom>
            <a:rect b="b" l="l" r="r" t="t"/>
            <a:pathLst>
              <a:path extrusionOk="0" h="459" w="458">
                <a:moveTo>
                  <a:pt x="230" y="1"/>
                </a:moveTo>
                <a:cubicBezTo>
                  <a:pt x="103" y="1"/>
                  <a:pt x="0" y="104"/>
                  <a:pt x="0" y="228"/>
                </a:cubicBezTo>
                <a:cubicBezTo>
                  <a:pt x="0" y="355"/>
                  <a:pt x="103" y="458"/>
                  <a:pt x="230" y="458"/>
                </a:cubicBezTo>
                <a:cubicBezTo>
                  <a:pt x="355" y="458"/>
                  <a:pt x="458" y="355"/>
                  <a:pt x="458" y="228"/>
                </a:cubicBezTo>
                <a:cubicBezTo>
                  <a:pt x="458" y="104"/>
                  <a:pt x="355" y="1"/>
                  <a:pt x="2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0"/>
          <p:cNvSpPr/>
          <p:nvPr/>
        </p:nvSpPr>
        <p:spPr>
          <a:xfrm>
            <a:off x="5439625" y="3286352"/>
            <a:ext cx="1578568" cy="492892"/>
          </a:xfrm>
          <a:custGeom>
            <a:rect b="b" l="l" r="r" t="t"/>
            <a:pathLst>
              <a:path extrusionOk="0" h="7461" w="5745">
                <a:moveTo>
                  <a:pt x="1" y="1"/>
                </a:moveTo>
                <a:lnTo>
                  <a:pt x="1" y="7461"/>
                </a:lnTo>
                <a:lnTo>
                  <a:pt x="5745" y="7461"/>
                </a:lnTo>
                <a:lnTo>
                  <a:pt x="57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30"/>
          <p:cNvSpPr/>
          <p:nvPr/>
        </p:nvSpPr>
        <p:spPr>
          <a:xfrm>
            <a:off x="5427758" y="3314133"/>
            <a:ext cx="72993" cy="71330"/>
          </a:xfrm>
          <a:custGeom>
            <a:rect b="b" l="l" r="r" t="t"/>
            <a:pathLst>
              <a:path extrusionOk="0" h="459" w="458">
                <a:moveTo>
                  <a:pt x="230" y="1"/>
                </a:moveTo>
                <a:cubicBezTo>
                  <a:pt x="103" y="1"/>
                  <a:pt x="0" y="104"/>
                  <a:pt x="0" y="228"/>
                </a:cubicBezTo>
                <a:cubicBezTo>
                  <a:pt x="0" y="355"/>
                  <a:pt x="103" y="459"/>
                  <a:pt x="230" y="459"/>
                </a:cubicBezTo>
                <a:cubicBezTo>
                  <a:pt x="355" y="459"/>
                  <a:pt x="458" y="355"/>
                  <a:pt x="458" y="228"/>
                </a:cubicBezTo>
                <a:cubicBezTo>
                  <a:pt x="458" y="104"/>
                  <a:pt x="355" y="1"/>
                  <a:pt x="2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30"/>
          <p:cNvSpPr/>
          <p:nvPr/>
        </p:nvSpPr>
        <p:spPr>
          <a:xfrm>
            <a:off x="5427758" y="3451365"/>
            <a:ext cx="72993" cy="70864"/>
          </a:xfrm>
          <a:custGeom>
            <a:rect b="b" l="l" r="r" t="t"/>
            <a:pathLst>
              <a:path extrusionOk="0" h="456" w="458">
                <a:moveTo>
                  <a:pt x="230" y="1"/>
                </a:moveTo>
                <a:cubicBezTo>
                  <a:pt x="103" y="1"/>
                  <a:pt x="0" y="101"/>
                  <a:pt x="0" y="228"/>
                </a:cubicBezTo>
                <a:cubicBezTo>
                  <a:pt x="0" y="355"/>
                  <a:pt x="103" y="456"/>
                  <a:pt x="230" y="456"/>
                </a:cubicBezTo>
                <a:cubicBezTo>
                  <a:pt x="355" y="456"/>
                  <a:pt x="458" y="355"/>
                  <a:pt x="458" y="228"/>
                </a:cubicBezTo>
                <a:cubicBezTo>
                  <a:pt x="458" y="101"/>
                  <a:pt x="355" y="1"/>
                  <a:pt x="2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30"/>
          <p:cNvSpPr/>
          <p:nvPr/>
        </p:nvSpPr>
        <p:spPr>
          <a:xfrm>
            <a:off x="5427758" y="3588130"/>
            <a:ext cx="72993" cy="71330"/>
          </a:xfrm>
          <a:custGeom>
            <a:rect b="b" l="l" r="r" t="t"/>
            <a:pathLst>
              <a:path extrusionOk="0" h="459" w="458">
                <a:moveTo>
                  <a:pt x="230" y="1"/>
                </a:moveTo>
                <a:cubicBezTo>
                  <a:pt x="103" y="1"/>
                  <a:pt x="0" y="104"/>
                  <a:pt x="0" y="231"/>
                </a:cubicBezTo>
                <a:cubicBezTo>
                  <a:pt x="0" y="355"/>
                  <a:pt x="103" y="458"/>
                  <a:pt x="230" y="458"/>
                </a:cubicBezTo>
                <a:cubicBezTo>
                  <a:pt x="355" y="458"/>
                  <a:pt x="458" y="355"/>
                  <a:pt x="458" y="231"/>
                </a:cubicBezTo>
                <a:cubicBezTo>
                  <a:pt x="458" y="104"/>
                  <a:pt x="355" y="1"/>
                  <a:pt x="2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0"/>
          <p:cNvSpPr/>
          <p:nvPr/>
        </p:nvSpPr>
        <p:spPr>
          <a:xfrm>
            <a:off x="5427758" y="3725361"/>
            <a:ext cx="72993" cy="71330"/>
          </a:xfrm>
          <a:custGeom>
            <a:rect b="b" l="l" r="r" t="t"/>
            <a:pathLst>
              <a:path extrusionOk="0" h="459" w="458">
                <a:moveTo>
                  <a:pt x="230" y="1"/>
                </a:moveTo>
                <a:cubicBezTo>
                  <a:pt x="103" y="1"/>
                  <a:pt x="0" y="104"/>
                  <a:pt x="0" y="228"/>
                </a:cubicBezTo>
                <a:cubicBezTo>
                  <a:pt x="0" y="355"/>
                  <a:pt x="103" y="458"/>
                  <a:pt x="230" y="458"/>
                </a:cubicBezTo>
                <a:cubicBezTo>
                  <a:pt x="355" y="458"/>
                  <a:pt x="458" y="355"/>
                  <a:pt x="458" y="228"/>
                </a:cubicBezTo>
                <a:cubicBezTo>
                  <a:pt x="458" y="104"/>
                  <a:pt x="355" y="1"/>
                  <a:pt x="2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0"/>
          <p:cNvSpPr/>
          <p:nvPr/>
        </p:nvSpPr>
        <p:spPr>
          <a:xfrm>
            <a:off x="7090588" y="1646700"/>
            <a:ext cx="1578568" cy="492892"/>
          </a:xfrm>
          <a:custGeom>
            <a:rect b="b" l="l" r="r" t="t"/>
            <a:pathLst>
              <a:path extrusionOk="0" h="7461" w="5745">
                <a:moveTo>
                  <a:pt x="1" y="1"/>
                </a:moveTo>
                <a:lnTo>
                  <a:pt x="1" y="7461"/>
                </a:lnTo>
                <a:lnTo>
                  <a:pt x="5745" y="7461"/>
                </a:lnTo>
                <a:lnTo>
                  <a:pt x="57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0"/>
          <p:cNvSpPr/>
          <p:nvPr/>
        </p:nvSpPr>
        <p:spPr>
          <a:xfrm>
            <a:off x="7078720" y="1674483"/>
            <a:ext cx="72993" cy="71330"/>
          </a:xfrm>
          <a:custGeom>
            <a:rect b="b" l="l" r="r" t="t"/>
            <a:pathLst>
              <a:path extrusionOk="0" h="459" w="458">
                <a:moveTo>
                  <a:pt x="230" y="1"/>
                </a:moveTo>
                <a:cubicBezTo>
                  <a:pt x="103" y="1"/>
                  <a:pt x="0" y="104"/>
                  <a:pt x="0" y="228"/>
                </a:cubicBezTo>
                <a:cubicBezTo>
                  <a:pt x="0" y="355"/>
                  <a:pt x="103" y="459"/>
                  <a:pt x="230" y="459"/>
                </a:cubicBezTo>
                <a:cubicBezTo>
                  <a:pt x="355" y="459"/>
                  <a:pt x="458" y="355"/>
                  <a:pt x="458" y="228"/>
                </a:cubicBezTo>
                <a:cubicBezTo>
                  <a:pt x="458" y="104"/>
                  <a:pt x="355" y="1"/>
                  <a:pt x="2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0"/>
          <p:cNvSpPr/>
          <p:nvPr/>
        </p:nvSpPr>
        <p:spPr>
          <a:xfrm>
            <a:off x="7078720" y="1811715"/>
            <a:ext cx="72993" cy="70864"/>
          </a:xfrm>
          <a:custGeom>
            <a:rect b="b" l="l" r="r" t="t"/>
            <a:pathLst>
              <a:path extrusionOk="0" h="456" w="458">
                <a:moveTo>
                  <a:pt x="230" y="1"/>
                </a:moveTo>
                <a:cubicBezTo>
                  <a:pt x="103" y="1"/>
                  <a:pt x="0" y="101"/>
                  <a:pt x="0" y="228"/>
                </a:cubicBezTo>
                <a:cubicBezTo>
                  <a:pt x="0" y="355"/>
                  <a:pt x="103" y="456"/>
                  <a:pt x="230" y="456"/>
                </a:cubicBezTo>
                <a:cubicBezTo>
                  <a:pt x="355" y="456"/>
                  <a:pt x="458" y="355"/>
                  <a:pt x="458" y="228"/>
                </a:cubicBezTo>
                <a:cubicBezTo>
                  <a:pt x="458" y="101"/>
                  <a:pt x="355" y="1"/>
                  <a:pt x="2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0"/>
          <p:cNvSpPr/>
          <p:nvPr/>
        </p:nvSpPr>
        <p:spPr>
          <a:xfrm>
            <a:off x="7078720" y="1948480"/>
            <a:ext cx="72993" cy="71330"/>
          </a:xfrm>
          <a:custGeom>
            <a:rect b="b" l="l" r="r" t="t"/>
            <a:pathLst>
              <a:path extrusionOk="0" h="459" w="458">
                <a:moveTo>
                  <a:pt x="230" y="1"/>
                </a:moveTo>
                <a:cubicBezTo>
                  <a:pt x="103" y="1"/>
                  <a:pt x="0" y="104"/>
                  <a:pt x="0" y="231"/>
                </a:cubicBezTo>
                <a:cubicBezTo>
                  <a:pt x="0" y="355"/>
                  <a:pt x="103" y="458"/>
                  <a:pt x="230" y="458"/>
                </a:cubicBezTo>
                <a:cubicBezTo>
                  <a:pt x="355" y="458"/>
                  <a:pt x="458" y="355"/>
                  <a:pt x="458" y="231"/>
                </a:cubicBezTo>
                <a:cubicBezTo>
                  <a:pt x="458" y="104"/>
                  <a:pt x="355" y="1"/>
                  <a:pt x="2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30"/>
          <p:cNvSpPr/>
          <p:nvPr/>
        </p:nvSpPr>
        <p:spPr>
          <a:xfrm>
            <a:off x="7078720" y="2085711"/>
            <a:ext cx="72993" cy="71330"/>
          </a:xfrm>
          <a:custGeom>
            <a:rect b="b" l="l" r="r" t="t"/>
            <a:pathLst>
              <a:path extrusionOk="0" h="459" w="458">
                <a:moveTo>
                  <a:pt x="230" y="1"/>
                </a:moveTo>
                <a:cubicBezTo>
                  <a:pt x="103" y="1"/>
                  <a:pt x="0" y="104"/>
                  <a:pt x="0" y="228"/>
                </a:cubicBezTo>
                <a:cubicBezTo>
                  <a:pt x="0" y="355"/>
                  <a:pt x="103" y="458"/>
                  <a:pt x="230" y="458"/>
                </a:cubicBezTo>
                <a:cubicBezTo>
                  <a:pt x="355" y="458"/>
                  <a:pt x="458" y="355"/>
                  <a:pt x="458" y="228"/>
                </a:cubicBezTo>
                <a:cubicBezTo>
                  <a:pt x="458" y="104"/>
                  <a:pt x="355" y="1"/>
                  <a:pt x="2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30"/>
          <p:cNvSpPr/>
          <p:nvPr/>
        </p:nvSpPr>
        <p:spPr>
          <a:xfrm>
            <a:off x="7090588" y="2193252"/>
            <a:ext cx="1578568" cy="492892"/>
          </a:xfrm>
          <a:custGeom>
            <a:rect b="b" l="l" r="r" t="t"/>
            <a:pathLst>
              <a:path extrusionOk="0" h="7461" w="5745">
                <a:moveTo>
                  <a:pt x="1" y="1"/>
                </a:moveTo>
                <a:lnTo>
                  <a:pt x="1" y="7461"/>
                </a:lnTo>
                <a:lnTo>
                  <a:pt x="5745" y="7461"/>
                </a:lnTo>
                <a:lnTo>
                  <a:pt x="57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30"/>
          <p:cNvSpPr/>
          <p:nvPr/>
        </p:nvSpPr>
        <p:spPr>
          <a:xfrm>
            <a:off x="7078720" y="2221033"/>
            <a:ext cx="72993" cy="71330"/>
          </a:xfrm>
          <a:custGeom>
            <a:rect b="b" l="l" r="r" t="t"/>
            <a:pathLst>
              <a:path extrusionOk="0" h="459" w="458">
                <a:moveTo>
                  <a:pt x="230" y="1"/>
                </a:moveTo>
                <a:cubicBezTo>
                  <a:pt x="103" y="1"/>
                  <a:pt x="0" y="104"/>
                  <a:pt x="0" y="228"/>
                </a:cubicBezTo>
                <a:cubicBezTo>
                  <a:pt x="0" y="355"/>
                  <a:pt x="103" y="459"/>
                  <a:pt x="230" y="459"/>
                </a:cubicBezTo>
                <a:cubicBezTo>
                  <a:pt x="355" y="459"/>
                  <a:pt x="458" y="355"/>
                  <a:pt x="458" y="228"/>
                </a:cubicBezTo>
                <a:cubicBezTo>
                  <a:pt x="458" y="104"/>
                  <a:pt x="355" y="1"/>
                  <a:pt x="2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30"/>
          <p:cNvSpPr/>
          <p:nvPr/>
        </p:nvSpPr>
        <p:spPr>
          <a:xfrm>
            <a:off x="7078720" y="2358265"/>
            <a:ext cx="72993" cy="70864"/>
          </a:xfrm>
          <a:custGeom>
            <a:rect b="b" l="l" r="r" t="t"/>
            <a:pathLst>
              <a:path extrusionOk="0" h="456" w="458">
                <a:moveTo>
                  <a:pt x="230" y="1"/>
                </a:moveTo>
                <a:cubicBezTo>
                  <a:pt x="103" y="1"/>
                  <a:pt x="0" y="101"/>
                  <a:pt x="0" y="228"/>
                </a:cubicBezTo>
                <a:cubicBezTo>
                  <a:pt x="0" y="355"/>
                  <a:pt x="103" y="456"/>
                  <a:pt x="230" y="456"/>
                </a:cubicBezTo>
                <a:cubicBezTo>
                  <a:pt x="355" y="456"/>
                  <a:pt x="458" y="355"/>
                  <a:pt x="458" y="228"/>
                </a:cubicBezTo>
                <a:cubicBezTo>
                  <a:pt x="458" y="101"/>
                  <a:pt x="355" y="1"/>
                  <a:pt x="2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30"/>
          <p:cNvSpPr/>
          <p:nvPr/>
        </p:nvSpPr>
        <p:spPr>
          <a:xfrm>
            <a:off x="7078720" y="2495030"/>
            <a:ext cx="72993" cy="71330"/>
          </a:xfrm>
          <a:custGeom>
            <a:rect b="b" l="l" r="r" t="t"/>
            <a:pathLst>
              <a:path extrusionOk="0" h="459" w="458">
                <a:moveTo>
                  <a:pt x="230" y="1"/>
                </a:moveTo>
                <a:cubicBezTo>
                  <a:pt x="103" y="1"/>
                  <a:pt x="0" y="104"/>
                  <a:pt x="0" y="231"/>
                </a:cubicBezTo>
                <a:cubicBezTo>
                  <a:pt x="0" y="355"/>
                  <a:pt x="103" y="458"/>
                  <a:pt x="230" y="458"/>
                </a:cubicBezTo>
                <a:cubicBezTo>
                  <a:pt x="355" y="458"/>
                  <a:pt x="458" y="355"/>
                  <a:pt x="458" y="231"/>
                </a:cubicBezTo>
                <a:cubicBezTo>
                  <a:pt x="458" y="104"/>
                  <a:pt x="355" y="1"/>
                  <a:pt x="2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30"/>
          <p:cNvSpPr/>
          <p:nvPr/>
        </p:nvSpPr>
        <p:spPr>
          <a:xfrm>
            <a:off x="7078720" y="2632261"/>
            <a:ext cx="72993" cy="71330"/>
          </a:xfrm>
          <a:custGeom>
            <a:rect b="b" l="l" r="r" t="t"/>
            <a:pathLst>
              <a:path extrusionOk="0" h="459" w="458">
                <a:moveTo>
                  <a:pt x="230" y="1"/>
                </a:moveTo>
                <a:cubicBezTo>
                  <a:pt x="103" y="1"/>
                  <a:pt x="0" y="104"/>
                  <a:pt x="0" y="228"/>
                </a:cubicBezTo>
                <a:cubicBezTo>
                  <a:pt x="0" y="355"/>
                  <a:pt x="103" y="458"/>
                  <a:pt x="230" y="458"/>
                </a:cubicBezTo>
                <a:cubicBezTo>
                  <a:pt x="355" y="458"/>
                  <a:pt x="458" y="355"/>
                  <a:pt x="458" y="228"/>
                </a:cubicBezTo>
                <a:cubicBezTo>
                  <a:pt x="458" y="104"/>
                  <a:pt x="355" y="1"/>
                  <a:pt x="2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30"/>
          <p:cNvSpPr/>
          <p:nvPr/>
        </p:nvSpPr>
        <p:spPr>
          <a:xfrm>
            <a:off x="7090588" y="2739805"/>
            <a:ext cx="1578568" cy="492892"/>
          </a:xfrm>
          <a:custGeom>
            <a:rect b="b" l="l" r="r" t="t"/>
            <a:pathLst>
              <a:path extrusionOk="0" h="7461" w="5745">
                <a:moveTo>
                  <a:pt x="1" y="1"/>
                </a:moveTo>
                <a:lnTo>
                  <a:pt x="1" y="7461"/>
                </a:lnTo>
                <a:lnTo>
                  <a:pt x="5745" y="7461"/>
                </a:lnTo>
                <a:lnTo>
                  <a:pt x="57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30"/>
          <p:cNvSpPr/>
          <p:nvPr/>
        </p:nvSpPr>
        <p:spPr>
          <a:xfrm>
            <a:off x="7078720" y="2767583"/>
            <a:ext cx="72993" cy="71330"/>
          </a:xfrm>
          <a:custGeom>
            <a:rect b="b" l="l" r="r" t="t"/>
            <a:pathLst>
              <a:path extrusionOk="0" h="459" w="458">
                <a:moveTo>
                  <a:pt x="230" y="1"/>
                </a:moveTo>
                <a:cubicBezTo>
                  <a:pt x="103" y="1"/>
                  <a:pt x="0" y="104"/>
                  <a:pt x="0" y="228"/>
                </a:cubicBezTo>
                <a:cubicBezTo>
                  <a:pt x="0" y="355"/>
                  <a:pt x="103" y="459"/>
                  <a:pt x="230" y="459"/>
                </a:cubicBezTo>
                <a:cubicBezTo>
                  <a:pt x="355" y="459"/>
                  <a:pt x="458" y="355"/>
                  <a:pt x="458" y="228"/>
                </a:cubicBezTo>
                <a:cubicBezTo>
                  <a:pt x="458" y="104"/>
                  <a:pt x="355" y="1"/>
                  <a:pt x="2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30"/>
          <p:cNvSpPr/>
          <p:nvPr/>
        </p:nvSpPr>
        <p:spPr>
          <a:xfrm>
            <a:off x="7078720" y="2904815"/>
            <a:ext cx="72993" cy="70864"/>
          </a:xfrm>
          <a:custGeom>
            <a:rect b="b" l="l" r="r" t="t"/>
            <a:pathLst>
              <a:path extrusionOk="0" h="456" w="458">
                <a:moveTo>
                  <a:pt x="230" y="1"/>
                </a:moveTo>
                <a:cubicBezTo>
                  <a:pt x="103" y="1"/>
                  <a:pt x="0" y="101"/>
                  <a:pt x="0" y="228"/>
                </a:cubicBezTo>
                <a:cubicBezTo>
                  <a:pt x="0" y="355"/>
                  <a:pt x="103" y="456"/>
                  <a:pt x="230" y="456"/>
                </a:cubicBezTo>
                <a:cubicBezTo>
                  <a:pt x="355" y="456"/>
                  <a:pt x="458" y="355"/>
                  <a:pt x="458" y="228"/>
                </a:cubicBezTo>
                <a:cubicBezTo>
                  <a:pt x="458" y="101"/>
                  <a:pt x="355" y="1"/>
                  <a:pt x="2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0"/>
          <p:cNvSpPr/>
          <p:nvPr/>
        </p:nvSpPr>
        <p:spPr>
          <a:xfrm>
            <a:off x="7078720" y="3041580"/>
            <a:ext cx="72993" cy="71330"/>
          </a:xfrm>
          <a:custGeom>
            <a:rect b="b" l="l" r="r" t="t"/>
            <a:pathLst>
              <a:path extrusionOk="0" h="459" w="458">
                <a:moveTo>
                  <a:pt x="230" y="1"/>
                </a:moveTo>
                <a:cubicBezTo>
                  <a:pt x="103" y="1"/>
                  <a:pt x="0" y="104"/>
                  <a:pt x="0" y="231"/>
                </a:cubicBezTo>
                <a:cubicBezTo>
                  <a:pt x="0" y="355"/>
                  <a:pt x="103" y="458"/>
                  <a:pt x="230" y="458"/>
                </a:cubicBezTo>
                <a:cubicBezTo>
                  <a:pt x="355" y="458"/>
                  <a:pt x="458" y="355"/>
                  <a:pt x="458" y="231"/>
                </a:cubicBezTo>
                <a:cubicBezTo>
                  <a:pt x="458" y="104"/>
                  <a:pt x="355" y="1"/>
                  <a:pt x="2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30"/>
          <p:cNvSpPr/>
          <p:nvPr/>
        </p:nvSpPr>
        <p:spPr>
          <a:xfrm>
            <a:off x="7078720" y="3178811"/>
            <a:ext cx="72993" cy="71330"/>
          </a:xfrm>
          <a:custGeom>
            <a:rect b="b" l="l" r="r" t="t"/>
            <a:pathLst>
              <a:path extrusionOk="0" h="459" w="458">
                <a:moveTo>
                  <a:pt x="230" y="1"/>
                </a:moveTo>
                <a:cubicBezTo>
                  <a:pt x="103" y="1"/>
                  <a:pt x="0" y="104"/>
                  <a:pt x="0" y="228"/>
                </a:cubicBezTo>
                <a:cubicBezTo>
                  <a:pt x="0" y="355"/>
                  <a:pt x="103" y="458"/>
                  <a:pt x="230" y="458"/>
                </a:cubicBezTo>
                <a:cubicBezTo>
                  <a:pt x="355" y="458"/>
                  <a:pt x="458" y="355"/>
                  <a:pt x="458" y="228"/>
                </a:cubicBezTo>
                <a:cubicBezTo>
                  <a:pt x="458" y="104"/>
                  <a:pt x="355" y="1"/>
                  <a:pt x="2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30"/>
          <p:cNvSpPr/>
          <p:nvPr/>
        </p:nvSpPr>
        <p:spPr>
          <a:xfrm>
            <a:off x="7090588" y="3286357"/>
            <a:ext cx="1578568" cy="492892"/>
          </a:xfrm>
          <a:custGeom>
            <a:rect b="b" l="l" r="r" t="t"/>
            <a:pathLst>
              <a:path extrusionOk="0" h="7461" w="5745">
                <a:moveTo>
                  <a:pt x="1" y="1"/>
                </a:moveTo>
                <a:lnTo>
                  <a:pt x="1" y="7461"/>
                </a:lnTo>
                <a:lnTo>
                  <a:pt x="5745" y="7461"/>
                </a:lnTo>
                <a:lnTo>
                  <a:pt x="57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30"/>
          <p:cNvSpPr/>
          <p:nvPr/>
        </p:nvSpPr>
        <p:spPr>
          <a:xfrm>
            <a:off x="7078720" y="3314133"/>
            <a:ext cx="72993" cy="71330"/>
          </a:xfrm>
          <a:custGeom>
            <a:rect b="b" l="l" r="r" t="t"/>
            <a:pathLst>
              <a:path extrusionOk="0" h="459" w="458">
                <a:moveTo>
                  <a:pt x="230" y="1"/>
                </a:moveTo>
                <a:cubicBezTo>
                  <a:pt x="103" y="1"/>
                  <a:pt x="0" y="104"/>
                  <a:pt x="0" y="228"/>
                </a:cubicBezTo>
                <a:cubicBezTo>
                  <a:pt x="0" y="355"/>
                  <a:pt x="103" y="459"/>
                  <a:pt x="230" y="459"/>
                </a:cubicBezTo>
                <a:cubicBezTo>
                  <a:pt x="355" y="459"/>
                  <a:pt x="458" y="355"/>
                  <a:pt x="458" y="228"/>
                </a:cubicBezTo>
                <a:cubicBezTo>
                  <a:pt x="458" y="104"/>
                  <a:pt x="355" y="1"/>
                  <a:pt x="2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30"/>
          <p:cNvSpPr/>
          <p:nvPr/>
        </p:nvSpPr>
        <p:spPr>
          <a:xfrm>
            <a:off x="7078720" y="3451365"/>
            <a:ext cx="72993" cy="70864"/>
          </a:xfrm>
          <a:custGeom>
            <a:rect b="b" l="l" r="r" t="t"/>
            <a:pathLst>
              <a:path extrusionOk="0" h="456" w="458">
                <a:moveTo>
                  <a:pt x="230" y="1"/>
                </a:moveTo>
                <a:cubicBezTo>
                  <a:pt x="103" y="1"/>
                  <a:pt x="0" y="101"/>
                  <a:pt x="0" y="228"/>
                </a:cubicBezTo>
                <a:cubicBezTo>
                  <a:pt x="0" y="355"/>
                  <a:pt x="103" y="456"/>
                  <a:pt x="230" y="456"/>
                </a:cubicBezTo>
                <a:cubicBezTo>
                  <a:pt x="355" y="456"/>
                  <a:pt x="458" y="355"/>
                  <a:pt x="458" y="228"/>
                </a:cubicBezTo>
                <a:cubicBezTo>
                  <a:pt x="458" y="101"/>
                  <a:pt x="355" y="1"/>
                  <a:pt x="2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30"/>
          <p:cNvSpPr/>
          <p:nvPr/>
        </p:nvSpPr>
        <p:spPr>
          <a:xfrm>
            <a:off x="7078720" y="3588130"/>
            <a:ext cx="72993" cy="71330"/>
          </a:xfrm>
          <a:custGeom>
            <a:rect b="b" l="l" r="r" t="t"/>
            <a:pathLst>
              <a:path extrusionOk="0" h="459" w="458">
                <a:moveTo>
                  <a:pt x="230" y="1"/>
                </a:moveTo>
                <a:cubicBezTo>
                  <a:pt x="103" y="1"/>
                  <a:pt x="0" y="104"/>
                  <a:pt x="0" y="231"/>
                </a:cubicBezTo>
                <a:cubicBezTo>
                  <a:pt x="0" y="355"/>
                  <a:pt x="103" y="458"/>
                  <a:pt x="230" y="458"/>
                </a:cubicBezTo>
                <a:cubicBezTo>
                  <a:pt x="355" y="458"/>
                  <a:pt x="458" y="355"/>
                  <a:pt x="458" y="231"/>
                </a:cubicBezTo>
                <a:cubicBezTo>
                  <a:pt x="458" y="104"/>
                  <a:pt x="355" y="1"/>
                  <a:pt x="2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0"/>
          <p:cNvSpPr/>
          <p:nvPr/>
        </p:nvSpPr>
        <p:spPr>
          <a:xfrm>
            <a:off x="7078720" y="3725361"/>
            <a:ext cx="72993" cy="71330"/>
          </a:xfrm>
          <a:custGeom>
            <a:rect b="b" l="l" r="r" t="t"/>
            <a:pathLst>
              <a:path extrusionOk="0" h="459" w="458">
                <a:moveTo>
                  <a:pt x="230" y="1"/>
                </a:moveTo>
                <a:cubicBezTo>
                  <a:pt x="103" y="1"/>
                  <a:pt x="0" y="104"/>
                  <a:pt x="0" y="228"/>
                </a:cubicBezTo>
                <a:cubicBezTo>
                  <a:pt x="0" y="355"/>
                  <a:pt x="103" y="458"/>
                  <a:pt x="230" y="458"/>
                </a:cubicBezTo>
                <a:cubicBezTo>
                  <a:pt x="355" y="458"/>
                  <a:pt x="458" y="355"/>
                  <a:pt x="458" y="228"/>
                </a:cubicBezTo>
                <a:cubicBezTo>
                  <a:pt x="458" y="104"/>
                  <a:pt x="355" y="1"/>
                  <a:pt x="2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0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Canvas </a:t>
            </a:r>
            <a:r>
              <a:rPr lang="en-GB"/>
              <a:t>business model infographics</a:t>
            </a:r>
            <a:endParaRPr/>
          </a:p>
        </p:txBody>
      </p:sp>
      <p:graphicFrame>
        <p:nvGraphicFramePr>
          <p:cNvPr id="661" name="Google Shape;661;p30"/>
          <p:cNvGraphicFramePr/>
          <p:nvPr/>
        </p:nvGraphicFramePr>
        <p:xfrm>
          <a:off x="457188" y="106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{3F147479-58A4-47BD-8CBF-FE5246CE1F13}</a:tableStyleId>
              </a:tblPr>
              <a:tblGrid>
                <a:gridCol w="1645925"/>
                <a:gridCol w="1645925"/>
                <a:gridCol w="1645925"/>
                <a:gridCol w="1645925"/>
                <a:gridCol w="1645925"/>
              </a:tblGrid>
              <a:tr h="552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Partners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Activities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Values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Relationships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Customers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1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smallest planet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composed of hydrogen and helium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actually a cold place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the second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 planet with several rings and gas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full of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iron oxide dust 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is the sixth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7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and has rings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Resources</a:t>
                      </a:r>
                      <a:endParaRPr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Planet Earth is where we live on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Channels</a:t>
                      </a:r>
                      <a:endParaRPr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ringed planet with gas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between Mars and Venus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the fourth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hotter than the other planets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really beautiful name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considered a dwarf planet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Costs</a:t>
                      </a:r>
                      <a:endParaRPr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 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from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Revenues</a:t>
                      </a:r>
                      <a:endParaRPr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only that harbors life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62" name="Google Shape;662;p30"/>
          <p:cNvSpPr/>
          <p:nvPr/>
        </p:nvSpPr>
        <p:spPr>
          <a:xfrm>
            <a:off x="295960" y="845956"/>
            <a:ext cx="880226" cy="381090"/>
          </a:xfrm>
          <a:custGeom>
            <a:rect b="b" l="l" r="r" t="t"/>
            <a:pathLst>
              <a:path extrusionOk="0" h="6179" w="14272">
                <a:moveTo>
                  <a:pt x="13578" y="1"/>
                </a:moveTo>
                <a:cubicBezTo>
                  <a:pt x="13534" y="49"/>
                  <a:pt x="13476" y="80"/>
                  <a:pt x="13412" y="90"/>
                </a:cubicBezTo>
                <a:cubicBezTo>
                  <a:pt x="13311" y="108"/>
                  <a:pt x="13210" y="128"/>
                  <a:pt x="13109" y="128"/>
                </a:cubicBezTo>
                <a:cubicBezTo>
                  <a:pt x="13082" y="128"/>
                  <a:pt x="13055" y="127"/>
                  <a:pt x="13028" y="123"/>
                </a:cubicBezTo>
                <a:lnTo>
                  <a:pt x="13018" y="121"/>
                </a:lnTo>
                <a:lnTo>
                  <a:pt x="412" y="3083"/>
                </a:lnTo>
                <a:cubicBezTo>
                  <a:pt x="274" y="3165"/>
                  <a:pt x="100" y="3234"/>
                  <a:pt x="0" y="3277"/>
                </a:cubicBezTo>
                <a:cubicBezTo>
                  <a:pt x="69" y="3341"/>
                  <a:pt x="149" y="3395"/>
                  <a:pt x="233" y="3433"/>
                </a:cubicBezTo>
                <a:lnTo>
                  <a:pt x="169" y="3602"/>
                </a:lnTo>
                <a:lnTo>
                  <a:pt x="878" y="3991"/>
                </a:lnTo>
                <a:cubicBezTo>
                  <a:pt x="855" y="4070"/>
                  <a:pt x="829" y="4147"/>
                  <a:pt x="806" y="4226"/>
                </a:cubicBezTo>
                <a:lnTo>
                  <a:pt x="276" y="4352"/>
                </a:lnTo>
                <a:cubicBezTo>
                  <a:pt x="230" y="4359"/>
                  <a:pt x="184" y="4377"/>
                  <a:pt x="149" y="4408"/>
                </a:cubicBezTo>
                <a:cubicBezTo>
                  <a:pt x="136" y="4421"/>
                  <a:pt x="126" y="4436"/>
                  <a:pt x="115" y="4449"/>
                </a:cubicBezTo>
                <a:lnTo>
                  <a:pt x="187" y="4748"/>
                </a:lnTo>
                <a:lnTo>
                  <a:pt x="307" y="4802"/>
                </a:lnTo>
                <a:cubicBezTo>
                  <a:pt x="397" y="4840"/>
                  <a:pt x="491" y="4884"/>
                  <a:pt x="553" y="4960"/>
                </a:cubicBezTo>
                <a:cubicBezTo>
                  <a:pt x="617" y="5040"/>
                  <a:pt x="632" y="5163"/>
                  <a:pt x="563" y="5232"/>
                </a:cubicBezTo>
                <a:cubicBezTo>
                  <a:pt x="571" y="5230"/>
                  <a:pt x="578" y="5230"/>
                  <a:pt x="585" y="5230"/>
                </a:cubicBezTo>
                <a:cubicBezTo>
                  <a:pt x="658" y="5230"/>
                  <a:pt x="719" y="5294"/>
                  <a:pt x="765" y="5352"/>
                </a:cubicBezTo>
                <a:lnTo>
                  <a:pt x="834" y="5436"/>
                </a:lnTo>
                <a:cubicBezTo>
                  <a:pt x="834" y="5523"/>
                  <a:pt x="860" y="5638"/>
                  <a:pt x="947" y="5641"/>
                </a:cubicBezTo>
                <a:cubicBezTo>
                  <a:pt x="980" y="5636"/>
                  <a:pt x="1013" y="5628"/>
                  <a:pt x="1044" y="5615"/>
                </a:cubicBezTo>
                <a:cubicBezTo>
                  <a:pt x="1055" y="5613"/>
                  <a:pt x="1066" y="5612"/>
                  <a:pt x="1076" y="5612"/>
                </a:cubicBezTo>
                <a:cubicBezTo>
                  <a:pt x="1151" y="5612"/>
                  <a:pt x="1218" y="5665"/>
                  <a:pt x="1233" y="5741"/>
                </a:cubicBezTo>
                <a:cubicBezTo>
                  <a:pt x="1143" y="5810"/>
                  <a:pt x="1026" y="5827"/>
                  <a:pt x="908" y="5827"/>
                </a:cubicBezTo>
                <a:cubicBezTo>
                  <a:pt x="866" y="5827"/>
                  <a:pt x="824" y="5825"/>
                  <a:pt x="783" y="5822"/>
                </a:cubicBezTo>
                <a:cubicBezTo>
                  <a:pt x="765" y="5822"/>
                  <a:pt x="742" y="5822"/>
                  <a:pt x="734" y="5838"/>
                </a:cubicBezTo>
                <a:cubicBezTo>
                  <a:pt x="727" y="5848"/>
                  <a:pt x="727" y="5863"/>
                  <a:pt x="727" y="5876"/>
                </a:cubicBezTo>
                <a:cubicBezTo>
                  <a:pt x="719" y="5925"/>
                  <a:pt x="681" y="5966"/>
                  <a:pt x="632" y="5976"/>
                </a:cubicBezTo>
                <a:cubicBezTo>
                  <a:pt x="594" y="5982"/>
                  <a:pt x="557" y="5985"/>
                  <a:pt x="520" y="5985"/>
                </a:cubicBezTo>
                <a:cubicBezTo>
                  <a:pt x="508" y="5985"/>
                  <a:pt x="496" y="5984"/>
                  <a:pt x="484" y="5984"/>
                </a:cubicBezTo>
                <a:lnTo>
                  <a:pt x="476" y="5984"/>
                </a:lnTo>
                <a:lnTo>
                  <a:pt x="522" y="6178"/>
                </a:lnTo>
                <a:lnTo>
                  <a:pt x="14271" y="2950"/>
                </a:lnTo>
                <a:lnTo>
                  <a:pt x="14189" y="2605"/>
                </a:lnTo>
                <a:cubicBezTo>
                  <a:pt x="14169" y="2604"/>
                  <a:pt x="14148" y="2604"/>
                  <a:pt x="14128" y="2604"/>
                </a:cubicBezTo>
                <a:cubicBezTo>
                  <a:pt x="14026" y="2604"/>
                  <a:pt x="13924" y="2609"/>
                  <a:pt x="13824" y="2620"/>
                </a:cubicBezTo>
                <a:cubicBezTo>
                  <a:pt x="13811" y="2566"/>
                  <a:pt x="13857" y="2520"/>
                  <a:pt x="13890" y="2477"/>
                </a:cubicBezTo>
                <a:cubicBezTo>
                  <a:pt x="13921" y="2433"/>
                  <a:pt x="13939" y="2359"/>
                  <a:pt x="13890" y="2333"/>
                </a:cubicBezTo>
                <a:lnTo>
                  <a:pt x="14095" y="2206"/>
                </a:lnTo>
                <a:lnTo>
                  <a:pt x="13959" y="1627"/>
                </a:lnTo>
                <a:cubicBezTo>
                  <a:pt x="13949" y="1625"/>
                  <a:pt x="13941" y="1620"/>
                  <a:pt x="13934" y="1617"/>
                </a:cubicBezTo>
                <a:cubicBezTo>
                  <a:pt x="13903" y="1604"/>
                  <a:pt x="13887" y="1571"/>
                  <a:pt x="13893" y="1538"/>
                </a:cubicBezTo>
                <a:cubicBezTo>
                  <a:pt x="13900" y="1523"/>
                  <a:pt x="13913" y="1505"/>
                  <a:pt x="13926" y="1492"/>
                </a:cubicBezTo>
                <a:lnTo>
                  <a:pt x="13908" y="1407"/>
                </a:lnTo>
                <a:cubicBezTo>
                  <a:pt x="13880" y="1392"/>
                  <a:pt x="13847" y="1382"/>
                  <a:pt x="13816" y="1382"/>
                </a:cubicBezTo>
                <a:cubicBezTo>
                  <a:pt x="13757" y="1382"/>
                  <a:pt x="13675" y="1361"/>
                  <a:pt x="13683" y="1303"/>
                </a:cubicBezTo>
                <a:cubicBezTo>
                  <a:pt x="13688" y="1282"/>
                  <a:pt x="13701" y="1262"/>
                  <a:pt x="13716" y="1249"/>
                </a:cubicBezTo>
                <a:cubicBezTo>
                  <a:pt x="13757" y="1213"/>
                  <a:pt x="13801" y="1180"/>
                  <a:pt x="13844" y="1152"/>
                </a:cubicBezTo>
                <a:lnTo>
                  <a:pt x="13734" y="676"/>
                </a:lnTo>
                <a:cubicBezTo>
                  <a:pt x="13565" y="694"/>
                  <a:pt x="13401" y="745"/>
                  <a:pt x="13251" y="822"/>
                </a:cubicBezTo>
                <a:cubicBezTo>
                  <a:pt x="13230" y="732"/>
                  <a:pt x="13210" y="643"/>
                  <a:pt x="13189" y="556"/>
                </a:cubicBezTo>
                <a:cubicBezTo>
                  <a:pt x="13340" y="458"/>
                  <a:pt x="13486" y="356"/>
                  <a:pt x="13627" y="246"/>
                </a:cubicBezTo>
                <a:lnTo>
                  <a:pt x="13634" y="241"/>
                </a:lnTo>
                <a:lnTo>
                  <a:pt x="13578" y="1"/>
                </a:lnTo>
                <a:close/>
              </a:path>
            </a:pathLst>
          </a:custGeom>
          <a:solidFill>
            <a:srgbClr val="E9BD3B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30"/>
          <p:cNvSpPr/>
          <p:nvPr/>
        </p:nvSpPr>
        <p:spPr>
          <a:xfrm rot="548290">
            <a:off x="1736036" y="876754"/>
            <a:ext cx="880229" cy="381091"/>
          </a:xfrm>
          <a:custGeom>
            <a:rect b="b" l="l" r="r" t="t"/>
            <a:pathLst>
              <a:path extrusionOk="0" h="6179" w="14272">
                <a:moveTo>
                  <a:pt x="13578" y="1"/>
                </a:moveTo>
                <a:cubicBezTo>
                  <a:pt x="13534" y="49"/>
                  <a:pt x="13476" y="80"/>
                  <a:pt x="13412" y="90"/>
                </a:cubicBezTo>
                <a:cubicBezTo>
                  <a:pt x="13311" y="108"/>
                  <a:pt x="13210" y="128"/>
                  <a:pt x="13109" y="128"/>
                </a:cubicBezTo>
                <a:cubicBezTo>
                  <a:pt x="13082" y="128"/>
                  <a:pt x="13055" y="127"/>
                  <a:pt x="13028" y="123"/>
                </a:cubicBezTo>
                <a:lnTo>
                  <a:pt x="13018" y="121"/>
                </a:lnTo>
                <a:lnTo>
                  <a:pt x="412" y="3083"/>
                </a:lnTo>
                <a:cubicBezTo>
                  <a:pt x="274" y="3165"/>
                  <a:pt x="100" y="3234"/>
                  <a:pt x="0" y="3277"/>
                </a:cubicBezTo>
                <a:cubicBezTo>
                  <a:pt x="69" y="3341"/>
                  <a:pt x="149" y="3395"/>
                  <a:pt x="233" y="3433"/>
                </a:cubicBezTo>
                <a:lnTo>
                  <a:pt x="169" y="3602"/>
                </a:lnTo>
                <a:lnTo>
                  <a:pt x="878" y="3991"/>
                </a:lnTo>
                <a:cubicBezTo>
                  <a:pt x="855" y="4070"/>
                  <a:pt x="829" y="4147"/>
                  <a:pt x="806" y="4226"/>
                </a:cubicBezTo>
                <a:lnTo>
                  <a:pt x="276" y="4352"/>
                </a:lnTo>
                <a:cubicBezTo>
                  <a:pt x="230" y="4359"/>
                  <a:pt x="184" y="4377"/>
                  <a:pt x="149" y="4408"/>
                </a:cubicBezTo>
                <a:cubicBezTo>
                  <a:pt x="136" y="4421"/>
                  <a:pt x="126" y="4436"/>
                  <a:pt x="115" y="4449"/>
                </a:cubicBezTo>
                <a:lnTo>
                  <a:pt x="187" y="4748"/>
                </a:lnTo>
                <a:lnTo>
                  <a:pt x="307" y="4802"/>
                </a:lnTo>
                <a:cubicBezTo>
                  <a:pt x="397" y="4840"/>
                  <a:pt x="491" y="4884"/>
                  <a:pt x="553" y="4960"/>
                </a:cubicBezTo>
                <a:cubicBezTo>
                  <a:pt x="617" y="5040"/>
                  <a:pt x="632" y="5163"/>
                  <a:pt x="563" y="5232"/>
                </a:cubicBezTo>
                <a:cubicBezTo>
                  <a:pt x="571" y="5230"/>
                  <a:pt x="578" y="5230"/>
                  <a:pt x="585" y="5230"/>
                </a:cubicBezTo>
                <a:cubicBezTo>
                  <a:pt x="658" y="5230"/>
                  <a:pt x="719" y="5294"/>
                  <a:pt x="765" y="5352"/>
                </a:cubicBezTo>
                <a:lnTo>
                  <a:pt x="834" y="5436"/>
                </a:lnTo>
                <a:cubicBezTo>
                  <a:pt x="834" y="5523"/>
                  <a:pt x="860" y="5638"/>
                  <a:pt x="947" y="5641"/>
                </a:cubicBezTo>
                <a:cubicBezTo>
                  <a:pt x="980" y="5636"/>
                  <a:pt x="1013" y="5628"/>
                  <a:pt x="1044" y="5615"/>
                </a:cubicBezTo>
                <a:cubicBezTo>
                  <a:pt x="1055" y="5613"/>
                  <a:pt x="1066" y="5612"/>
                  <a:pt x="1076" y="5612"/>
                </a:cubicBezTo>
                <a:cubicBezTo>
                  <a:pt x="1151" y="5612"/>
                  <a:pt x="1218" y="5665"/>
                  <a:pt x="1233" y="5741"/>
                </a:cubicBezTo>
                <a:cubicBezTo>
                  <a:pt x="1143" y="5810"/>
                  <a:pt x="1026" y="5827"/>
                  <a:pt x="908" y="5827"/>
                </a:cubicBezTo>
                <a:cubicBezTo>
                  <a:pt x="866" y="5827"/>
                  <a:pt x="824" y="5825"/>
                  <a:pt x="783" y="5822"/>
                </a:cubicBezTo>
                <a:cubicBezTo>
                  <a:pt x="765" y="5822"/>
                  <a:pt x="742" y="5822"/>
                  <a:pt x="734" y="5838"/>
                </a:cubicBezTo>
                <a:cubicBezTo>
                  <a:pt x="727" y="5848"/>
                  <a:pt x="727" y="5863"/>
                  <a:pt x="727" y="5876"/>
                </a:cubicBezTo>
                <a:cubicBezTo>
                  <a:pt x="719" y="5925"/>
                  <a:pt x="681" y="5966"/>
                  <a:pt x="632" y="5976"/>
                </a:cubicBezTo>
                <a:cubicBezTo>
                  <a:pt x="594" y="5982"/>
                  <a:pt x="557" y="5985"/>
                  <a:pt x="520" y="5985"/>
                </a:cubicBezTo>
                <a:cubicBezTo>
                  <a:pt x="508" y="5985"/>
                  <a:pt x="496" y="5984"/>
                  <a:pt x="484" y="5984"/>
                </a:cubicBezTo>
                <a:lnTo>
                  <a:pt x="476" y="5984"/>
                </a:lnTo>
                <a:lnTo>
                  <a:pt x="522" y="6178"/>
                </a:lnTo>
                <a:lnTo>
                  <a:pt x="14271" y="2950"/>
                </a:lnTo>
                <a:lnTo>
                  <a:pt x="14189" y="2605"/>
                </a:lnTo>
                <a:cubicBezTo>
                  <a:pt x="14169" y="2604"/>
                  <a:pt x="14148" y="2604"/>
                  <a:pt x="14128" y="2604"/>
                </a:cubicBezTo>
                <a:cubicBezTo>
                  <a:pt x="14026" y="2604"/>
                  <a:pt x="13924" y="2609"/>
                  <a:pt x="13824" y="2620"/>
                </a:cubicBezTo>
                <a:cubicBezTo>
                  <a:pt x="13811" y="2566"/>
                  <a:pt x="13857" y="2520"/>
                  <a:pt x="13890" y="2477"/>
                </a:cubicBezTo>
                <a:cubicBezTo>
                  <a:pt x="13921" y="2433"/>
                  <a:pt x="13939" y="2359"/>
                  <a:pt x="13890" y="2333"/>
                </a:cubicBezTo>
                <a:lnTo>
                  <a:pt x="14095" y="2206"/>
                </a:lnTo>
                <a:lnTo>
                  <a:pt x="13959" y="1627"/>
                </a:lnTo>
                <a:cubicBezTo>
                  <a:pt x="13949" y="1625"/>
                  <a:pt x="13941" y="1620"/>
                  <a:pt x="13934" y="1617"/>
                </a:cubicBezTo>
                <a:cubicBezTo>
                  <a:pt x="13903" y="1604"/>
                  <a:pt x="13887" y="1571"/>
                  <a:pt x="13893" y="1538"/>
                </a:cubicBezTo>
                <a:cubicBezTo>
                  <a:pt x="13900" y="1523"/>
                  <a:pt x="13913" y="1505"/>
                  <a:pt x="13926" y="1492"/>
                </a:cubicBezTo>
                <a:lnTo>
                  <a:pt x="13908" y="1407"/>
                </a:lnTo>
                <a:cubicBezTo>
                  <a:pt x="13880" y="1392"/>
                  <a:pt x="13847" y="1382"/>
                  <a:pt x="13816" y="1382"/>
                </a:cubicBezTo>
                <a:cubicBezTo>
                  <a:pt x="13757" y="1382"/>
                  <a:pt x="13675" y="1361"/>
                  <a:pt x="13683" y="1303"/>
                </a:cubicBezTo>
                <a:cubicBezTo>
                  <a:pt x="13688" y="1282"/>
                  <a:pt x="13701" y="1262"/>
                  <a:pt x="13716" y="1249"/>
                </a:cubicBezTo>
                <a:cubicBezTo>
                  <a:pt x="13757" y="1213"/>
                  <a:pt x="13801" y="1180"/>
                  <a:pt x="13844" y="1152"/>
                </a:cubicBezTo>
                <a:lnTo>
                  <a:pt x="13734" y="676"/>
                </a:lnTo>
                <a:cubicBezTo>
                  <a:pt x="13565" y="694"/>
                  <a:pt x="13401" y="745"/>
                  <a:pt x="13251" y="822"/>
                </a:cubicBezTo>
                <a:cubicBezTo>
                  <a:pt x="13230" y="732"/>
                  <a:pt x="13210" y="643"/>
                  <a:pt x="13189" y="556"/>
                </a:cubicBezTo>
                <a:cubicBezTo>
                  <a:pt x="13340" y="458"/>
                  <a:pt x="13486" y="356"/>
                  <a:pt x="13627" y="246"/>
                </a:cubicBezTo>
                <a:lnTo>
                  <a:pt x="13634" y="241"/>
                </a:lnTo>
                <a:lnTo>
                  <a:pt x="13578" y="1"/>
                </a:lnTo>
                <a:close/>
              </a:path>
            </a:pathLst>
          </a:custGeom>
          <a:solidFill>
            <a:srgbClr val="E9BD3B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30"/>
          <p:cNvSpPr/>
          <p:nvPr/>
        </p:nvSpPr>
        <p:spPr>
          <a:xfrm rot="2107638">
            <a:off x="3205615" y="993426"/>
            <a:ext cx="880226" cy="381090"/>
          </a:xfrm>
          <a:custGeom>
            <a:rect b="b" l="l" r="r" t="t"/>
            <a:pathLst>
              <a:path extrusionOk="0" h="6179" w="14272">
                <a:moveTo>
                  <a:pt x="13578" y="1"/>
                </a:moveTo>
                <a:cubicBezTo>
                  <a:pt x="13534" y="49"/>
                  <a:pt x="13476" y="80"/>
                  <a:pt x="13412" y="90"/>
                </a:cubicBezTo>
                <a:cubicBezTo>
                  <a:pt x="13311" y="108"/>
                  <a:pt x="13210" y="128"/>
                  <a:pt x="13109" y="128"/>
                </a:cubicBezTo>
                <a:cubicBezTo>
                  <a:pt x="13082" y="128"/>
                  <a:pt x="13055" y="127"/>
                  <a:pt x="13028" y="123"/>
                </a:cubicBezTo>
                <a:lnTo>
                  <a:pt x="13018" y="121"/>
                </a:lnTo>
                <a:lnTo>
                  <a:pt x="412" y="3083"/>
                </a:lnTo>
                <a:cubicBezTo>
                  <a:pt x="274" y="3165"/>
                  <a:pt x="100" y="3234"/>
                  <a:pt x="0" y="3277"/>
                </a:cubicBezTo>
                <a:cubicBezTo>
                  <a:pt x="69" y="3341"/>
                  <a:pt x="149" y="3395"/>
                  <a:pt x="233" y="3433"/>
                </a:cubicBezTo>
                <a:lnTo>
                  <a:pt x="169" y="3602"/>
                </a:lnTo>
                <a:lnTo>
                  <a:pt x="878" y="3991"/>
                </a:lnTo>
                <a:cubicBezTo>
                  <a:pt x="855" y="4070"/>
                  <a:pt x="829" y="4147"/>
                  <a:pt x="806" y="4226"/>
                </a:cubicBezTo>
                <a:lnTo>
                  <a:pt x="276" y="4352"/>
                </a:lnTo>
                <a:cubicBezTo>
                  <a:pt x="230" y="4359"/>
                  <a:pt x="184" y="4377"/>
                  <a:pt x="149" y="4408"/>
                </a:cubicBezTo>
                <a:cubicBezTo>
                  <a:pt x="136" y="4421"/>
                  <a:pt x="126" y="4436"/>
                  <a:pt x="115" y="4449"/>
                </a:cubicBezTo>
                <a:lnTo>
                  <a:pt x="187" y="4748"/>
                </a:lnTo>
                <a:lnTo>
                  <a:pt x="307" y="4802"/>
                </a:lnTo>
                <a:cubicBezTo>
                  <a:pt x="397" y="4840"/>
                  <a:pt x="491" y="4884"/>
                  <a:pt x="553" y="4960"/>
                </a:cubicBezTo>
                <a:cubicBezTo>
                  <a:pt x="617" y="5040"/>
                  <a:pt x="632" y="5163"/>
                  <a:pt x="563" y="5232"/>
                </a:cubicBezTo>
                <a:cubicBezTo>
                  <a:pt x="571" y="5230"/>
                  <a:pt x="578" y="5230"/>
                  <a:pt x="585" y="5230"/>
                </a:cubicBezTo>
                <a:cubicBezTo>
                  <a:pt x="658" y="5230"/>
                  <a:pt x="719" y="5294"/>
                  <a:pt x="765" y="5352"/>
                </a:cubicBezTo>
                <a:lnTo>
                  <a:pt x="834" y="5436"/>
                </a:lnTo>
                <a:cubicBezTo>
                  <a:pt x="834" y="5523"/>
                  <a:pt x="860" y="5638"/>
                  <a:pt x="947" y="5641"/>
                </a:cubicBezTo>
                <a:cubicBezTo>
                  <a:pt x="980" y="5636"/>
                  <a:pt x="1013" y="5628"/>
                  <a:pt x="1044" y="5615"/>
                </a:cubicBezTo>
                <a:cubicBezTo>
                  <a:pt x="1055" y="5613"/>
                  <a:pt x="1066" y="5612"/>
                  <a:pt x="1076" y="5612"/>
                </a:cubicBezTo>
                <a:cubicBezTo>
                  <a:pt x="1151" y="5612"/>
                  <a:pt x="1218" y="5665"/>
                  <a:pt x="1233" y="5741"/>
                </a:cubicBezTo>
                <a:cubicBezTo>
                  <a:pt x="1143" y="5810"/>
                  <a:pt x="1026" y="5827"/>
                  <a:pt x="908" y="5827"/>
                </a:cubicBezTo>
                <a:cubicBezTo>
                  <a:pt x="866" y="5827"/>
                  <a:pt x="824" y="5825"/>
                  <a:pt x="783" y="5822"/>
                </a:cubicBezTo>
                <a:cubicBezTo>
                  <a:pt x="765" y="5822"/>
                  <a:pt x="742" y="5822"/>
                  <a:pt x="734" y="5838"/>
                </a:cubicBezTo>
                <a:cubicBezTo>
                  <a:pt x="727" y="5848"/>
                  <a:pt x="727" y="5863"/>
                  <a:pt x="727" y="5876"/>
                </a:cubicBezTo>
                <a:cubicBezTo>
                  <a:pt x="719" y="5925"/>
                  <a:pt x="681" y="5966"/>
                  <a:pt x="632" y="5976"/>
                </a:cubicBezTo>
                <a:cubicBezTo>
                  <a:pt x="594" y="5982"/>
                  <a:pt x="557" y="5985"/>
                  <a:pt x="520" y="5985"/>
                </a:cubicBezTo>
                <a:cubicBezTo>
                  <a:pt x="508" y="5985"/>
                  <a:pt x="496" y="5984"/>
                  <a:pt x="484" y="5984"/>
                </a:cubicBezTo>
                <a:lnTo>
                  <a:pt x="476" y="5984"/>
                </a:lnTo>
                <a:lnTo>
                  <a:pt x="522" y="6178"/>
                </a:lnTo>
                <a:lnTo>
                  <a:pt x="14271" y="2950"/>
                </a:lnTo>
                <a:lnTo>
                  <a:pt x="14189" y="2605"/>
                </a:lnTo>
                <a:cubicBezTo>
                  <a:pt x="14169" y="2604"/>
                  <a:pt x="14148" y="2604"/>
                  <a:pt x="14128" y="2604"/>
                </a:cubicBezTo>
                <a:cubicBezTo>
                  <a:pt x="14026" y="2604"/>
                  <a:pt x="13924" y="2609"/>
                  <a:pt x="13824" y="2620"/>
                </a:cubicBezTo>
                <a:cubicBezTo>
                  <a:pt x="13811" y="2566"/>
                  <a:pt x="13857" y="2520"/>
                  <a:pt x="13890" y="2477"/>
                </a:cubicBezTo>
                <a:cubicBezTo>
                  <a:pt x="13921" y="2433"/>
                  <a:pt x="13939" y="2359"/>
                  <a:pt x="13890" y="2333"/>
                </a:cubicBezTo>
                <a:lnTo>
                  <a:pt x="14095" y="2206"/>
                </a:lnTo>
                <a:lnTo>
                  <a:pt x="13959" y="1627"/>
                </a:lnTo>
                <a:cubicBezTo>
                  <a:pt x="13949" y="1625"/>
                  <a:pt x="13941" y="1620"/>
                  <a:pt x="13934" y="1617"/>
                </a:cubicBezTo>
                <a:cubicBezTo>
                  <a:pt x="13903" y="1604"/>
                  <a:pt x="13887" y="1571"/>
                  <a:pt x="13893" y="1538"/>
                </a:cubicBezTo>
                <a:cubicBezTo>
                  <a:pt x="13900" y="1523"/>
                  <a:pt x="13913" y="1505"/>
                  <a:pt x="13926" y="1492"/>
                </a:cubicBezTo>
                <a:lnTo>
                  <a:pt x="13908" y="1407"/>
                </a:lnTo>
                <a:cubicBezTo>
                  <a:pt x="13880" y="1392"/>
                  <a:pt x="13847" y="1382"/>
                  <a:pt x="13816" y="1382"/>
                </a:cubicBezTo>
                <a:cubicBezTo>
                  <a:pt x="13757" y="1382"/>
                  <a:pt x="13675" y="1361"/>
                  <a:pt x="13683" y="1303"/>
                </a:cubicBezTo>
                <a:cubicBezTo>
                  <a:pt x="13688" y="1282"/>
                  <a:pt x="13701" y="1262"/>
                  <a:pt x="13716" y="1249"/>
                </a:cubicBezTo>
                <a:cubicBezTo>
                  <a:pt x="13757" y="1213"/>
                  <a:pt x="13801" y="1180"/>
                  <a:pt x="13844" y="1152"/>
                </a:cubicBezTo>
                <a:lnTo>
                  <a:pt x="13734" y="676"/>
                </a:lnTo>
                <a:cubicBezTo>
                  <a:pt x="13565" y="694"/>
                  <a:pt x="13401" y="745"/>
                  <a:pt x="13251" y="822"/>
                </a:cubicBezTo>
                <a:cubicBezTo>
                  <a:pt x="13230" y="732"/>
                  <a:pt x="13210" y="643"/>
                  <a:pt x="13189" y="556"/>
                </a:cubicBezTo>
                <a:cubicBezTo>
                  <a:pt x="13340" y="458"/>
                  <a:pt x="13486" y="356"/>
                  <a:pt x="13627" y="246"/>
                </a:cubicBezTo>
                <a:lnTo>
                  <a:pt x="13634" y="241"/>
                </a:lnTo>
                <a:lnTo>
                  <a:pt x="13578" y="1"/>
                </a:lnTo>
                <a:close/>
              </a:path>
            </a:pathLst>
          </a:custGeom>
          <a:solidFill>
            <a:srgbClr val="E9BD3B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30"/>
          <p:cNvSpPr/>
          <p:nvPr/>
        </p:nvSpPr>
        <p:spPr>
          <a:xfrm rot="154730">
            <a:off x="4969116" y="933899"/>
            <a:ext cx="880225" cy="381090"/>
          </a:xfrm>
          <a:custGeom>
            <a:rect b="b" l="l" r="r" t="t"/>
            <a:pathLst>
              <a:path extrusionOk="0" h="6179" w="14272">
                <a:moveTo>
                  <a:pt x="13578" y="1"/>
                </a:moveTo>
                <a:cubicBezTo>
                  <a:pt x="13534" y="49"/>
                  <a:pt x="13476" y="80"/>
                  <a:pt x="13412" y="90"/>
                </a:cubicBezTo>
                <a:cubicBezTo>
                  <a:pt x="13311" y="108"/>
                  <a:pt x="13210" y="128"/>
                  <a:pt x="13109" y="128"/>
                </a:cubicBezTo>
                <a:cubicBezTo>
                  <a:pt x="13082" y="128"/>
                  <a:pt x="13055" y="127"/>
                  <a:pt x="13028" y="123"/>
                </a:cubicBezTo>
                <a:lnTo>
                  <a:pt x="13018" y="121"/>
                </a:lnTo>
                <a:lnTo>
                  <a:pt x="412" y="3083"/>
                </a:lnTo>
                <a:cubicBezTo>
                  <a:pt x="274" y="3165"/>
                  <a:pt x="100" y="3234"/>
                  <a:pt x="0" y="3277"/>
                </a:cubicBezTo>
                <a:cubicBezTo>
                  <a:pt x="69" y="3341"/>
                  <a:pt x="149" y="3395"/>
                  <a:pt x="233" y="3433"/>
                </a:cubicBezTo>
                <a:lnTo>
                  <a:pt x="169" y="3602"/>
                </a:lnTo>
                <a:lnTo>
                  <a:pt x="878" y="3991"/>
                </a:lnTo>
                <a:cubicBezTo>
                  <a:pt x="855" y="4070"/>
                  <a:pt x="829" y="4147"/>
                  <a:pt x="806" y="4226"/>
                </a:cubicBezTo>
                <a:lnTo>
                  <a:pt x="276" y="4352"/>
                </a:lnTo>
                <a:cubicBezTo>
                  <a:pt x="230" y="4359"/>
                  <a:pt x="184" y="4377"/>
                  <a:pt x="149" y="4408"/>
                </a:cubicBezTo>
                <a:cubicBezTo>
                  <a:pt x="136" y="4421"/>
                  <a:pt x="126" y="4436"/>
                  <a:pt x="115" y="4449"/>
                </a:cubicBezTo>
                <a:lnTo>
                  <a:pt x="187" y="4748"/>
                </a:lnTo>
                <a:lnTo>
                  <a:pt x="307" y="4802"/>
                </a:lnTo>
                <a:cubicBezTo>
                  <a:pt x="397" y="4840"/>
                  <a:pt x="491" y="4884"/>
                  <a:pt x="553" y="4960"/>
                </a:cubicBezTo>
                <a:cubicBezTo>
                  <a:pt x="617" y="5040"/>
                  <a:pt x="632" y="5163"/>
                  <a:pt x="563" y="5232"/>
                </a:cubicBezTo>
                <a:cubicBezTo>
                  <a:pt x="571" y="5230"/>
                  <a:pt x="578" y="5230"/>
                  <a:pt x="585" y="5230"/>
                </a:cubicBezTo>
                <a:cubicBezTo>
                  <a:pt x="658" y="5230"/>
                  <a:pt x="719" y="5294"/>
                  <a:pt x="765" y="5352"/>
                </a:cubicBezTo>
                <a:lnTo>
                  <a:pt x="834" y="5436"/>
                </a:lnTo>
                <a:cubicBezTo>
                  <a:pt x="834" y="5523"/>
                  <a:pt x="860" y="5638"/>
                  <a:pt x="947" y="5641"/>
                </a:cubicBezTo>
                <a:cubicBezTo>
                  <a:pt x="980" y="5636"/>
                  <a:pt x="1013" y="5628"/>
                  <a:pt x="1044" y="5615"/>
                </a:cubicBezTo>
                <a:cubicBezTo>
                  <a:pt x="1055" y="5613"/>
                  <a:pt x="1066" y="5612"/>
                  <a:pt x="1076" y="5612"/>
                </a:cubicBezTo>
                <a:cubicBezTo>
                  <a:pt x="1151" y="5612"/>
                  <a:pt x="1218" y="5665"/>
                  <a:pt x="1233" y="5741"/>
                </a:cubicBezTo>
                <a:cubicBezTo>
                  <a:pt x="1143" y="5810"/>
                  <a:pt x="1026" y="5827"/>
                  <a:pt x="908" y="5827"/>
                </a:cubicBezTo>
                <a:cubicBezTo>
                  <a:pt x="866" y="5827"/>
                  <a:pt x="824" y="5825"/>
                  <a:pt x="783" y="5822"/>
                </a:cubicBezTo>
                <a:cubicBezTo>
                  <a:pt x="765" y="5822"/>
                  <a:pt x="742" y="5822"/>
                  <a:pt x="734" y="5838"/>
                </a:cubicBezTo>
                <a:cubicBezTo>
                  <a:pt x="727" y="5848"/>
                  <a:pt x="727" y="5863"/>
                  <a:pt x="727" y="5876"/>
                </a:cubicBezTo>
                <a:cubicBezTo>
                  <a:pt x="719" y="5925"/>
                  <a:pt x="681" y="5966"/>
                  <a:pt x="632" y="5976"/>
                </a:cubicBezTo>
                <a:cubicBezTo>
                  <a:pt x="594" y="5982"/>
                  <a:pt x="557" y="5985"/>
                  <a:pt x="520" y="5985"/>
                </a:cubicBezTo>
                <a:cubicBezTo>
                  <a:pt x="508" y="5985"/>
                  <a:pt x="496" y="5984"/>
                  <a:pt x="484" y="5984"/>
                </a:cubicBezTo>
                <a:lnTo>
                  <a:pt x="476" y="5984"/>
                </a:lnTo>
                <a:lnTo>
                  <a:pt x="522" y="6178"/>
                </a:lnTo>
                <a:lnTo>
                  <a:pt x="14271" y="2950"/>
                </a:lnTo>
                <a:lnTo>
                  <a:pt x="14189" y="2605"/>
                </a:lnTo>
                <a:cubicBezTo>
                  <a:pt x="14169" y="2604"/>
                  <a:pt x="14148" y="2604"/>
                  <a:pt x="14128" y="2604"/>
                </a:cubicBezTo>
                <a:cubicBezTo>
                  <a:pt x="14026" y="2604"/>
                  <a:pt x="13924" y="2609"/>
                  <a:pt x="13824" y="2620"/>
                </a:cubicBezTo>
                <a:cubicBezTo>
                  <a:pt x="13811" y="2566"/>
                  <a:pt x="13857" y="2520"/>
                  <a:pt x="13890" y="2477"/>
                </a:cubicBezTo>
                <a:cubicBezTo>
                  <a:pt x="13921" y="2433"/>
                  <a:pt x="13939" y="2359"/>
                  <a:pt x="13890" y="2333"/>
                </a:cubicBezTo>
                <a:lnTo>
                  <a:pt x="14095" y="2206"/>
                </a:lnTo>
                <a:lnTo>
                  <a:pt x="13959" y="1627"/>
                </a:lnTo>
                <a:cubicBezTo>
                  <a:pt x="13949" y="1625"/>
                  <a:pt x="13941" y="1620"/>
                  <a:pt x="13934" y="1617"/>
                </a:cubicBezTo>
                <a:cubicBezTo>
                  <a:pt x="13903" y="1604"/>
                  <a:pt x="13887" y="1571"/>
                  <a:pt x="13893" y="1538"/>
                </a:cubicBezTo>
                <a:cubicBezTo>
                  <a:pt x="13900" y="1523"/>
                  <a:pt x="13913" y="1505"/>
                  <a:pt x="13926" y="1492"/>
                </a:cubicBezTo>
                <a:lnTo>
                  <a:pt x="13908" y="1407"/>
                </a:lnTo>
                <a:cubicBezTo>
                  <a:pt x="13880" y="1392"/>
                  <a:pt x="13847" y="1382"/>
                  <a:pt x="13816" y="1382"/>
                </a:cubicBezTo>
                <a:cubicBezTo>
                  <a:pt x="13757" y="1382"/>
                  <a:pt x="13675" y="1361"/>
                  <a:pt x="13683" y="1303"/>
                </a:cubicBezTo>
                <a:cubicBezTo>
                  <a:pt x="13688" y="1282"/>
                  <a:pt x="13701" y="1262"/>
                  <a:pt x="13716" y="1249"/>
                </a:cubicBezTo>
                <a:cubicBezTo>
                  <a:pt x="13757" y="1213"/>
                  <a:pt x="13801" y="1180"/>
                  <a:pt x="13844" y="1152"/>
                </a:cubicBezTo>
                <a:lnTo>
                  <a:pt x="13734" y="676"/>
                </a:lnTo>
                <a:cubicBezTo>
                  <a:pt x="13565" y="694"/>
                  <a:pt x="13401" y="745"/>
                  <a:pt x="13251" y="822"/>
                </a:cubicBezTo>
                <a:cubicBezTo>
                  <a:pt x="13230" y="732"/>
                  <a:pt x="13210" y="643"/>
                  <a:pt x="13189" y="556"/>
                </a:cubicBezTo>
                <a:cubicBezTo>
                  <a:pt x="13340" y="458"/>
                  <a:pt x="13486" y="356"/>
                  <a:pt x="13627" y="246"/>
                </a:cubicBezTo>
                <a:lnTo>
                  <a:pt x="13634" y="241"/>
                </a:lnTo>
                <a:lnTo>
                  <a:pt x="13578" y="1"/>
                </a:lnTo>
                <a:close/>
              </a:path>
            </a:pathLst>
          </a:custGeom>
          <a:solidFill>
            <a:srgbClr val="E9BD3B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30"/>
          <p:cNvSpPr/>
          <p:nvPr/>
        </p:nvSpPr>
        <p:spPr>
          <a:xfrm rot="2280675">
            <a:off x="8018413" y="857150"/>
            <a:ext cx="880215" cy="381085"/>
          </a:xfrm>
          <a:custGeom>
            <a:rect b="b" l="l" r="r" t="t"/>
            <a:pathLst>
              <a:path extrusionOk="0" h="6179" w="14272">
                <a:moveTo>
                  <a:pt x="13578" y="1"/>
                </a:moveTo>
                <a:cubicBezTo>
                  <a:pt x="13534" y="49"/>
                  <a:pt x="13476" y="80"/>
                  <a:pt x="13412" y="90"/>
                </a:cubicBezTo>
                <a:cubicBezTo>
                  <a:pt x="13311" y="108"/>
                  <a:pt x="13210" y="128"/>
                  <a:pt x="13109" y="128"/>
                </a:cubicBezTo>
                <a:cubicBezTo>
                  <a:pt x="13082" y="128"/>
                  <a:pt x="13055" y="127"/>
                  <a:pt x="13028" y="123"/>
                </a:cubicBezTo>
                <a:lnTo>
                  <a:pt x="13018" y="121"/>
                </a:lnTo>
                <a:lnTo>
                  <a:pt x="412" y="3083"/>
                </a:lnTo>
                <a:cubicBezTo>
                  <a:pt x="274" y="3165"/>
                  <a:pt x="100" y="3234"/>
                  <a:pt x="0" y="3277"/>
                </a:cubicBezTo>
                <a:cubicBezTo>
                  <a:pt x="69" y="3341"/>
                  <a:pt x="149" y="3395"/>
                  <a:pt x="233" y="3433"/>
                </a:cubicBezTo>
                <a:lnTo>
                  <a:pt x="169" y="3602"/>
                </a:lnTo>
                <a:lnTo>
                  <a:pt x="878" y="3991"/>
                </a:lnTo>
                <a:cubicBezTo>
                  <a:pt x="855" y="4070"/>
                  <a:pt x="829" y="4147"/>
                  <a:pt x="806" y="4226"/>
                </a:cubicBezTo>
                <a:lnTo>
                  <a:pt x="276" y="4352"/>
                </a:lnTo>
                <a:cubicBezTo>
                  <a:pt x="230" y="4359"/>
                  <a:pt x="184" y="4377"/>
                  <a:pt x="149" y="4408"/>
                </a:cubicBezTo>
                <a:cubicBezTo>
                  <a:pt x="136" y="4421"/>
                  <a:pt x="126" y="4436"/>
                  <a:pt x="115" y="4449"/>
                </a:cubicBezTo>
                <a:lnTo>
                  <a:pt x="187" y="4748"/>
                </a:lnTo>
                <a:lnTo>
                  <a:pt x="307" y="4802"/>
                </a:lnTo>
                <a:cubicBezTo>
                  <a:pt x="397" y="4840"/>
                  <a:pt x="491" y="4884"/>
                  <a:pt x="553" y="4960"/>
                </a:cubicBezTo>
                <a:cubicBezTo>
                  <a:pt x="617" y="5040"/>
                  <a:pt x="632" y="5163"/>
                  <a:pt x="563" y="5232"/>
                </a:cubicBezTo>
                <a:cubicBezTo>
                  <a:pt x="571" y="5230"/>
                  <a:pt x="578" y="5230"/>
                  <a:pt x="585" y="5230"/>
                </a:cubicBezTo>
                <a:cubicBezTo>
                  <a:pt x="658" y="5230"/>
                  <a:pt x="719" y="5294"/>
                  <a:pt x="765" y="5352"/>
                </a:cubicBezTo>
                <a:lnTo>
                  <a:pt x="834" y="5436"/>
                </a:lnTo>
                <a:cubicBezTo>
                  <a:pt x="834" y="5523"/>
                  <a:pt x="860" y="5638"/>
                  <a:pt x="947" y="5641"/>
                </a:cubicBezTo>
                <a:cubicBezTo>
                  <a:pt x="980" y="5636"/>
                  <a:pt x="1013" y="5628"/>
                  <a:pt x="1044" y="5615"/>
                </a:cubicBezTo>
                <a:cubicBezTo>
                  <a:pt x="1055" y="5613"/>
                  <a:pt x="1066" y="5612"/>
                  <a:pt x="1076" y="5612"/>
                </a:cubicBezTo>
                <a:cubicBezTo>
                  <a:pt x="1151" y="5612"/>
                  <a:pt x="1218" y="5665"/>
                  <a:pt x="1233" y="5741"/>
                </a:cubicBezTo>
                <a:cubicBezTo>
                  <a:pt x="1143" y="5810"/>
                  <a:pt x="1026" y="5827"/>
                  <a:pt x="908" y="5827"/>
                </a:cubicBezTo>
                <a:cubicBezTo>
                  <a:pt x="866" y="5827"/>
                  <a:pt x="824" y="5825"/>
                  <a:pt x="783" y="5822"/>
                </a:cubicBezTo>
                <a:cubicBezTo>
                  <a:pt x="765" y="5822"/>
                  <a:pt x="742" y="5822"/>
                  <a:pt x="734" y="5838"/>
                </a:cubicBezTo>
                <a:cubicBezTo>
                  <a:pt x="727" y="5848"/>
                  <a:pt x="727" y="5863"/>
                  <a:pt x="727" y="5876"/>
                </a:cubicBezTo>
                <a:cubicBezTo>
                  <a:pt x="719" y="5925"/>
                  <a:pt x="681" y="5966"/>
                  <a:pt x="632" y="5976"/>
                </a:cubicBezTo>
                <a:cubicBezTo>
                  <a:pt x="594" y="5982"/>
                  <a:pt x="557" y="5985"/>
                  <a:pt x="520" y="5985"/>
                </a:cubicBezTo>
                <a:cubicBezTo>
                  <a:pt x="508" y="5985"/>
                  <a:pt x="496" y="5984"/>
                  <a:pt x="484" y="5984"/>
                </a:cubicBezTo>
                <a:lnTo>
                  <a:pt x="476" y="5984"/>
                </a:lnTo>
                <a:lnTo>
                  <a:pt x="522" y="6178"/>
                </a:lnTo>
                <a:lnTo>
                  <a:pt x="14271" y="2950"/>
                </a:lnTo>
                <a:lnTo>
                  <a:pt x="14189" y="2605"/>
                </a:lnTo>
                <a:cubicBezTo>
                  <a:pt x="14169" y="2604"/>
                  <a:pt x="14148" y="2604"/>
                  <a:pt x="14128" y="2604"/>
                </a:cubicBezTo>
                <a:cubicBezTo>
                  <a:pt x="14026" y="2604"/>
                  <a:pt x="13924" y="2609"/>
                  <a:pt x="13824" y="2620"/>
                </a:cubicBezTo>
                <a:cubicBezTo>
                  <a:pt x="13811" y="2566"/>
                  <a:pt x="13857" y="2520"/>
                  <a:pt x="13890" y="2477"/>
                </a:cubicBezTo>
                <a:cubicBezTo>
                  <a:pt x="13921" y="2433"/>
                  <a:pt x="13939" y="2359"/>
                  <a:pt x="13890" y="2333"/>
                </a:cubicBezTo>
                <a:lnTo>
                  <a:pt x="14095" y="2206"/>
                </a:lnTo>
                <a:lnTo>
                  <a:pt x="13959" y="1627"/>
                </a:lnTo>
                <a:cubicBezTo>
                  <a:pt x="13949" y="1625"/>
                  <a:pt x="13941" y="1620"/>
                  <a:pt x="13934" y="1617"/>
                </a:cubicBezTo>
                <a:cubicBezTo>
                  <a:pt x="13903" y="1604"/>
                  <a:pt x="13887" y="1571"/>
                  <a:pt x="13893" y="1538"/>
                </a:cubicBezTo>
                <a:cubicBezTo>
                  <a:pt x="13900" y="1523"/>
                  <a:pt x="13913" y="1505"/>
                  <a:pt x="13926" y="1492"/>
                </a:cubicBezTo>
                <a:lnTo>
                  <a:pt x="13908" y="1407"/>
                </a:lnTo>
                <a:cubicBezTo>
                  <a:pt x="13880" y="1392"/>
                  <a:pt x="13847" y="1382"/>
                  <a:pt x="13816" y="1382"/>
                </a:cubicBezTo>
                <a:cubicBezTo>
                  <a:pt x="13757" y="1382"/>
                  <a:pt x="13675" y="1361"/>
                  <a:pt x="13683" y="1303"/>
                </a:cubicBezTo>
                <a:cubicBezTo>
                  <a:pt x="13688" y="1282"/>
                  <a:pt x="13701" y="1262"/>
                  <a:pt x="13716" y="1249"/>
                </a:cubicBezTo>
                <a:cubicBezTo>
                  <a:pt x="13757" y="1213"/>
                  <a:pt x="13801" y="1180"/>
                  <a:pt x="13844" y="1152"/>
                </a:cubicBezTo>
                <a:lnTo>
                  <a:pt x="13734" y="676"/>
                </a:lnTo>
                <a:cubicBezTo>
                  <a:pt x="13565" y="694"/>
                  <a:pt x="13401" y="745"/>
                  <a:pt x="13251" y="822"/>
                </a:cubicBezTo>
                <a:cubicBezTo>
                  <a:pt x="13230" y="732"/>
                  <a:pt x="13210" y="643"/>
                  <a:pt x="13189" y="556"/>
                </a:cubicBezTo>
                <a:cubicBezTo>
                  <a:pt x="13340" y="458"/>
                  <a:pt x="13486" y="356"/>
                  <a:pt x="13627" y="246"/>
                </a:cubicBezTo>
                <a:lnTo>
                  <a:pt x="13634" y="241"/>
                </a:lnTo>
                <a:lnTo>
                  <a:pt x="13578" y="1"/>
                </a:lnTo>
                <a:close/>
              </a:path>
            </a:pathLst>
          </a:custGeom>
          <a:solidFill>
            <a:srgbClr val="E9BD3B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30"/>
          <p:cNvSpPr/>
          <p:nvPr/>
        </p:nvSpPr>
        <p:spPr>
          <a:xfrm rot="1307903">
            <a:off x="6641983" y="857145"/>
            <a:ext cx="880225" cy="381090"/>
          </a:xfrm>
          <a:custGeom>
            <a:rect b="b" l="l" r="r" t="t"/>
            <a:pathLst>
              <a:path extrusionOk="0" h="6179" w="14272">
                <a:moveTo>
                  <a:pt x="13578" y="1"/>
                </a:moveTo>
                <a:cubicBezTo>
                  <a:pt x="13534" y="49"/>
                  <a:pt x="13476" y="80"/>
                  <a:pt x="13412" y="90"/>
                </a:cubicBezTo>
                <a:cubicBezTo>
                  <a:pt x="13311" y="108"/>
                  <a:pt x="13210" y="128"/>
                  <a:pt x="13109" y="128"/>
                </a:cubicBezTo>
                <a:cubicBezTo>
                  <a:pt x="13082" y="128"/>
                  <a:pt x="13055" y="127"/>
                  <a:pt x="13028" y="123"/>
                </a:cubicBezTo>
                <a:lnTo>
                  <a:pt x="13018" y="121"/>
                </a:lnTo>
                <a:lnTo>
                  <a:pt x="412" y="3083"/>
                </a:lnTo>
                <a:cubicBezTo>
                  <a:pt x="274" y="3165"/>
                  <a:pt x="100" y="3234"/>
                  <a:pt x="0" y="3277"/>
                </a:cubicBezTo>
                <a:cubicBezTo>
                  <a:pt x="69" y="3341"/>
                  <a:pt x="149" y="3395"/>
                  <a:pt x="233" y="3433"/>
                </a:cubicBezTo>
                <a:lnTo>
                  <a:pt x="169" y="3602"/>
                </a:lnTo>
                <a:lnTo>
                  <a:pt x="878" y="3991"/>
                </a:lnTo>
                <a:cubicBezTo>
                  <a:pt x="855" y="4070"/>
                  <a:pt x="829" y="4147"/>
                  <a:pt x="806" y="4226"/>
                </a:cubicBezTo>
                <a:lnTo>
                  <a:pt x="276" y="4352"/>
                </a:lnTo>
                <a:cubicBezTo>
                  <a:pt x="230" y="4359"/>
                  <a:pt x="184" y="4377"/>
                  <a:pt x="149" y="4408"/>
                </a:cubicBezTo>
                <a:cubicBezTo>
                  <a:pt x="136" y="4421"/>
                  <a:pt x="126" y="4436"/>
                  <a:pt x="115" y="4449"/>
                </a:cubicBezTo>
                <a:lnTo>
                  <a:pt x="187" y="4748"/>
                </a:lnTo>
                <a:lnTo>
                  <a:pt x="307" y="4802"/>
                </a:lnTo>
                <a:cubicBezTo>
                  <a:pt x="397" y="4840"/>
                  <a:pt x="491" y="4884"/>
                  <a:pt x="553" y="4960"/>
                </a:cubicBezTo>
                <a:cubicBezTo>
                  <a:pt x="617" y="5040"/>
                  <a:pt x="632" y="5163"/>
                  <a:pt x="563" y="5232"/>
                </a:cubicBezTo>
                <a:cubicBezTo>
                  <a:pt x="571" y="5230"/>
                  <a:pt x="578" y="5230"/>
                  <a:pt x="585" y="5230"/>
                </a:cubicBezTo>
                <a:cubicBezTo>
                  <a:pt x="658" y="5230"/>
                  <a:pt x="719" y="5294"/>
                  <a:pt x="765" y="5352"/>
                </a:cubicBezTo>
                <a:lnTo>
                  <a:pt x="834" y="5436"/>
                </a:lnTo>
                <a:cubicBezTo>
                  <a:pt x="834" y="5523"/>
                  <a:pt x="860" y="5638"/>
                  <a:pt x="947" y="5641"/>
                </a:cubicBezTo>
                <a:cubicBezTo>
                  <a:pt x="980" y="5636"/>
                  <a:pt x="1013" y="5628"/>
                  <a:pt x="1044" y="5615"/>
                </a:cubicBezTo>
                <a:cubicBezTo>
                  <a:pt x="1055" y="5613"/>
                  <a:pt x="1066" y="5612"/>
                  <a:pt x="1076" y="5612"/>
                </a:cubicBezTo>
                <a:cubicBezTo>
                  <a:pt x="1151" y="5612"/>
                  <a:pt x="1218" y="5665"/>
                  <a:pt x="1233" y="5741"/>
                </a:cubicBezTo>
                <a:cubicBezTo>
                  <a:pt x="1143" y="5810"/>
                  <a:pt x="1026" y="5827"/>
                  <a:pt x="908" y="5827"/>
                </a:cubicBezTo>
                <a:cubicBezTo>
                  <a:pt x="866" y="5827"/>
                  <a:pt x="824" y="5825"/>
                  <a:pt x="783" y="5822"/>
                </a:cubicBezTo>
                <a:cubicBezTo>
                  <a:pt x="765" y="5822"/>
                  <a:pt x="742" y="5822"/>
                  <a:pt x="734" y="5838"/>
                </a:cubicBezTo>
                <a:cubicBezTo>
                  <a:pt x="727" y="5848"/>
                  <a:pt x="727" y="5863"/>
                  <a:pt x="727" y="5876"/>
                </a:cubicBezTo>
                <a:cubicBezTo>
                  <a:pt x="719" y="5925"/>
                  <a:pt x="681" y="5966"/>
                  <a:pt x="632" y="5976"/>
                </a:cubicBezTo>
                <a:cubicBezTo>
                  <a:pt x="594" y="5982"/>
                  <a:pt x="557" y="5985"/>
                  <a:pt x="520" y="5985"/>
                </a:cubicBezTo>
                <a:cubicBezTo>
                  <a:pt x="508" y="5985"/>
                  <a:pt x="496" y="5984"/>
                  <a:pt x="484" y="5984"/>
                </a:cubicBezTo>
                <a:lnTo>
                  <a:pt x="476" y="5984"/>
                </a:lnTo>
                <a:lnTo>
                  <a:pt x="522" y="6178"/>
                </a:lnTo>
                <a:lnTo>
                  <a:pt x="14271" y="2950"/>
                </a:lnTo>
                <a:lnTo>
                  <a:pt x="14189" y="2605"/>
                </a:lnTo>
                <a:cubicBezTo>
                  <a:pt x="14169" y="2604"/>
                  <a:pt x="14148" y="2604"/>
                  <a:pt x="14128" y="2604"/>
                </a:cubicBezTo>
                <a:cubicBezTo>
                  <a:pt x="14026" y="2604"/>
                  <a:pt x="13924" y="2609"/>
                  <a:pt x="13824" y="2620"/>
                </a:cubicBezTo>
                <a:cubicBezTo>
                  <a:pt x="13811" y="2566"/>
                  <a:pt x="13857" y="2520"/>
                  <a:pt x="13890" y="2477"/>
                </a:cubicBezTo>
                <a:cubicBezTo>
                  <a:pt x="13921" y="2433"/>
                  <a:pt x="13939" y="2359"/>
                  <a:pt x="13890" y="2333"/>
                </a:cubicBezTo>
                <a:lnTo>
                  <a:pt x="14095" y="2206"/>
                </a:lnTo>
                <a:lnTo>
                  <a:pt x="13959" y="1627"/>
                </a:lnTo>
                <a:cubicBezTo>
                  <a:pt x="13949" y="1625"/>
                  <a:pt x="13941" y="1620"/>
                  <a:pt x="13934" y="1617"/>
                </a:cubicBezTo>
                <a:cubicBezTo>
                  <a:pt x="13903" y="1604"/>
                  <a:pt x="13887" y="1571"/>
                  <a:pt x="13893" y="1538"/>
                </a:cubicBezTo>
                <a:cubicBezTo>
                  <a:pt x="13900" y="1523"/>
                  <a:pt x="13913" y="1505"/>
                  <a:pt x="13926" y="1492"/>
                </a:cubicBezTo>
                <a:lnTo>
                  <a:pt x="13908" y="1407"/>
                </a:lnTo>
                <a:cubicBezTo>
                  <a:pt x="13880" y="1392"/>
                  <a:pt x="13847" y="1382"/>
                  <a:pt x="13816" y="1382"/>
                </a:cubicBezTo>
                <a:cubicBezTo>
                  <a:pt x="13757" y="1382"/>
                  <a:pt x="13675" y="1361"/>
                  <a:pt x="13683" y="1303"/>
                </a:cubicBezTo>
                <a:cubicBezTo>
                  <a:pt x="13688" y="1282"/>
                  <a:pt x="13701" y="1262"/>
                  <a:pt x="13716" y="1249"/>
                </a:cubicBezTo>
                <a:cubicBezTo>
                  <a:pt x="13757" y="1213"/>
                  <a:pt x="13801" y="1180"/>
                  <a:pt x="13844" y="1152"/>
                </a:cubicBezTo>
                <a:lnTo>
                  <a:pt x="13734" y="676"/>
                </a:lnTo>
                <a:cubicBezTo>
                  <a:pt x="13565" y="694"/>
                  <a:pt x="13401" y="745"/>
                  <a:pt x="13251" y="822"/>
                </a:cubicBezTo>
                <a:cubicBezTo>
                  <a:pt x="13230" y="732"/>
                  <a:pt x="13210" y="643"/>
                  <a:pt x="13189" y="556"/>
                </a:cubicBezTo>
                <a:cubicBezTo>
                  <a:pt x="13340" y="458"/>
                  <a:pt x="13486" y="356"/>
                  <a:pt x="13627" y="246"/>
                </a:cubicBezTo>
                <a:lnTo>
                  <a:pt x="13634" y="241"/>
                </a:lnTo>
                <a:lnTo>
                  <a:pt x="13578" y="1"/>
                </a:lnTo>
                <a:close/>
              </a:path>
            </a:pathLst>
          </a:custGeom>
          <a:solidFill>
            <a:srgbClr val="E9BD3B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30"/>
          <p:cNvSpPr/>
          <p:nvPr/>
        </p:nvSpPr>
        <p:spPr>
          <a:xfrm rot="154730">
            <a:off x="1984041" y="2462524"/>
            <a:ext cx="880225" cy="381090"/>
          </a:xfrm>
          <a:custGeom>
            <a:rect b="b" l="l" r="r" t="t"/>
            <a:pathLst>
              <a:path extrusionOk="0" h="6179" w="14272">
                <a:moveTo>
                  <a:pt x="13578" y="1"/>
                </a:moveTo>
                <a:cubicBezTo>
                  <a:pt x="13534" y="49"/>
                  <a:pt x="13476" y="80"/>
                  <a:pt x="13412" y="90"/>
                </a:cubicBezTo>
                <a:cubicBezTo>
                  <a:pt x="13311" y="108"/>
                  <a:pt x="13210" y="128"/>
                  <a:pt x="13109" y="128"/>
                </a:cubicBezTo>
                <a:cubicBezTo>
                  <a:pt x="13082" y="128"/>
                  <a:pt x="13055" y="127"/>
                  <a:pt x="13028" y="123"/>
                </a:cubicBezTo>
                <a:lnTo>
                  <a:pt x="13018" y="121"/>
                </a:lnTo>
                <a:lnTo>
                  <a:pt x="412" y="3083"/>
                </a:lnTo>
                <a:cubicBezTo>
                  <a:pt x="274" y="3165"/>
                  <a:pt x="100" y="3234"/>
                  <a:pt x="0" y="3277"/>
                </a:cubicBezTo>
                <a:cubicBezTo>
                  <a:pt x="69" y="3341"/>
                  <a:pt x="149" y="3395"/>
                  <a:pt x="233" y="3433"/>
                </a:cubicBezTo>
                <a:lnTo>
                  <a:pt x="169" y="3602"/>
                </a:lnTo>
                <a:lnTo>
                  <a:pt x="878" y="3991"/>
                </a:lnTo>
                <a:cubicBezTo>
                  <a:pt x="855" y="4070"/>
                  <a:pt x="829" y="4147"/>
                  <a:pt x="806" y="4226"/>
                </a:cubicBezTo>
                <a:lnTo>
                  <a:pt x="276" y="4352"/>
                </a:lnTo>
                <a:cubicBezTo>
                  <a:pt x="230" y="4359"/>
                  <a:pt x="184" y="4377"/>
                  <a:pt x="149" y="4408"/>
                </a:cubicBezTo>
                <a:cubicBezTo>
                  <a:pt x="136" y="4421"/>
                  <a:pt x="126" y="4436"/>
                  <a:pt x="115" y="4449"/>
                </a:cubicBezTo>
                <a:lnTo>
                  <a:pt x="187" y="4748"/>
                </a:lnTo>
                <a:lnTo>
                  <a:pt x="307" y="4802"/>
                </a:lnTo>
                <a:cubicBezTo>
                  <a:pt x="397" y="4840"/>
                  <a:pt x="491" y="4884"/>
                  <a:pt x="553" y="4960"/>
                </a:cubicBezTo>
                <a:cubicBezTo>
                  <a:pt x="617" y="5040"/>
                  <a:pt x="632" y="5163"/>
                  <a:pt x="563" y="5232"/>
                </a:cubicBezTo>
                <a:cubicBezTo>
                  <a:pt x="571" y="5230"/>
                  <a:pt x="578" y="5230"/>
                  <a:pt x="585" y="5230"/>
                </a:cubicBezTo>
                <a:cubicBezTo>
                  <a:pt x="658" y="5230"/>
                  <a:pt x="719" y="5294"/>
                  <a:pt x="765" y="5352"/>
                </a:cubicBezTo>
                <a:lnTo>
                  <a:pt x="834" y="5436"/>
                </a:lnTo>
                <a:cubicBezTo>
                  <a:pt x="834" y="5523"/>
                  <a:pt x="860" y="5638"/>
                  <a:pt x="947" y="5641"/>
                </a:cubicBezTo>
                <a:cubicBezTo>
                  <a:pt x="980" y="5636"/>
                  <a:pt x="1013" y="5628"/>
                  <a:pt x="1044" y="5615"/>
                </a:cubicBezTo>
                <a:cubicBezTo>
                  <a:pt x="1055" y="5613"/>
                  <a:pt x="1066" y="5612"/>
                  <a:pt x="1076" y="5612"/>
                </a:cubicBezTo>
                <a:cubicBezTo>
                  <a:pt x="1151" y="5612"/>
                  <a:pt x="1218" y="5665"/>
                  <a:pt x="1233" y="5741"/>
                </a:cubicBezTo>
                <a:cubicBezTo>
                  <a:pt x="1143" y="5810"/>
                  <a:pt x="1026" y="5827"/>
                  <a:pt x="908" y="5827"/>
                </a:cubicBezTo>
                <a:cubicBezTo>
                  <a:pt x="866" y="5827"/>
                  <a:pt x="824" y="5825"/>
                  <a:pt x="783" y="5822"/>
                </a:cubicBezTo>
                <a:cubicBezTo>
                  <a:pt x="765" y="5822"/>
                  <a:pt x="742" y="5822"/>
                  <a:pt x="734" y="5838"/>
                </a:cubicBezTo>
                <a:cubicBezTo>
                  <a:pt x="727" y="5848"/>
                  <a:pt x="727" y="5863"/>
                  <a:pt x="727" y="5876"/>
                </a:cubicBezTo>
                <a:cubicBezTo>
                  <a:pt x="719" y="5925"/>
                  <a:pt x="681" y="5966"/>
                  <a:pt x="632" y="5976"/>
                </a:cubicBezTo>
                <a:cubicBezTo>
                  <a:pt x="594" y="5982"/>
                  <a:pt x="557" y="5985"/>
                  <a:pt x="520" y="5985"/>
                </a:cubicBezTo>
                <a:cubicBezTo>
                  <a:pt x="508" y="5985"/>
                  <a:pt x="496" y="5984"/>
                  <a:pt x="484" y="5984"/>
                </a:cubicBezTo>
                <a:lnTo>
                  <a:pt x="476" y="5984"/>
                </a:lnTo>
                <a:lnTo>
                  <a:pt x="522" y="6178"/>
                </a:lnTo>
                <a:lnTo>
                  <a:pt x="14271" y="2950"/>
                </a:lnTo>
                <a:lnTo>
                  <a:pt x="14189" y="2605"/>
                </a:lnTo>
                <a:cubicBezTo>
                  <a:pt x="14169" y="2604"/>
                  <a:pt x="14148" y="2604"/>
                  <a:pt x="14128" y="2604"/>
                </a:cubicBezTo>
                <a:cubicBezTo>
                  <a:pt x="14026" y="2604"/>
                  <a:pt x="13924" y="2609"/>
                  <a:pt x="13824" y="2620"/>
                </a:cubicBezTo>
                <a:cubicBezTo>
                  <a:pt x="13811" y="2566"/>
                  <a:pt x="13857" y="2520"/>
                  <a:pt x="13890" y="2477"/>
                </a:cubicBezTo>
                <a:cubicBezTo>
                  <a:pt x="13921" y="2433"/>
                  <a:pt x="13939" y="2359"/>
                  <a:pt x="13890" y="2333"/>
                </a:cubicBezTo>
                <a:lnTo>
                  <a:pt x="14095" y="2206"/>
                </a:lnTo>
                <a:lnTo>
                  <a:pt x="13959" y="1627"/>
                </a:lnTo>
                <a:cubicBezTo>
                  <a:pt x="13949" y="1625"/>
                  <a:pt x="13941" y="1620"/>
                  <a:pt x="13934" y="1617"/>
                </a:cubicBezTo>
                <a:cubicBezTo>
                  <a:pt x="13903" y="1604"/>
                  <a:pt x="13887" y="1571"/>
                  <a:pt x="13893" y="1538"/>
                </a:cubicBezTo>
                <a:cubicBezTo>
                  <a:pt x="13900" y="1523"/>
                  <a:pt x="13913" y="1505"/>
                  <a:pt x="13926" y="1492"/>
                </a:cubicBezTo>
                <a:lnTo>
                  <a:pt x="13908" y="1407"/>
                </a:lnTo>
                <a:cubicBezTo>
                  <a:pt x="13880" y="1392"/>
                  <a:pt x="13847" y="1382"/>
                  <a:pt x="13816" y="1382"/>
                </a:cubicBezTo>
                <a:cubicBezTo>
                  <a:pt x="13757" y="1382"/>
                  <a:pt x="13675" y="1361"/>
                  <a:pt x="13683" y="1303"/>
                </a:cubicBezTo>
                <a:cubicBezTo>
                  <a:pt x="13688" y="1282"/>
                  <a:pt x="13701" y="1262"/>
                  <a:pt x="13716" y="1249"/>
                </a:cubicBezTo>
                <a:cubicBezTo>
                  <a:pt x="13757" y="1213"/>
                  <a:pt x="13801" y="1180"/>
                  <a:pt x="13844" y="1152"/>
                </a:cubicBezTo>
                <a:lnTo>
                  <a:pt x="13734" y="676"/>
                </a:lnTo>
                <a:cubicBezTo>
                  <a:pt x="13565" y="694"/>
                  <a:pt x="13401" y="745"/>
                  <a:pt x="13251" y="822"/>
                </a:cubicBezTo>
                <a:cubicBezTo>
                  <a:pt x="13230" y="732"/>
                  <a:pt x="13210" y="643"/>
                  <a:pt x="13189" y="556"/>
                </a:cubicBezTo>
                <a:cubicBezTo>
                  <a:pt x="13340" y="458"/>
                  <a:pt x="13486" y="356"/>
                  <a:pt x="13627" y="246"/>
                </a:cubicBezTo>
                <a:lnTo>
                  <a:pt x="13634" y="241"/>
                </a:lnTo>
                <a:lnTo>
                  <a:pt x="13578" y="1"/>
                </a:lnTo>
                <a:close/>
              </a:path>
            </a:pathLst>
          </a:custGeom>
          <a:solidFill>
            <a:srgbClr val="E9BD3B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30"/>
          <p:cNvSpPr/>
          <p:nvPr/>
        </p:nvSpPr>
        <p:spPr>
          <a:xfrm rot="2280675">
            <a:off x="6348363" y="2468663"/>
            <a:ext cx="880215" cy="381085"/>
          </a:xfrm>
          <a:custGeom>
            <a:rect b="b" l="l" r="r" t="t"/>
            <a:pathLst>
              <a:path extrusionOk="0" h="6179" w="14272">
                <a:moveTo>
                  <a:pt x="13578" y="1"/>
                </a:moveTo>
                <a:cubicBezTo>
                  <a:pt x="13534" y="49"/>
                  <a:pt x="13476" y="80"/>
                  <a:pt x="13412" y="90"/>
                </a:cubicBezTo>
                <a:cubicBezTo>
                  <a:pt x="13311" y="108"/>
                  <a:pt x="13210" y="128"/>
                  <a:pt x="13109" y="128"/>
                </a:cubicBezTo>
                <a:cubicBezTo>
                  <a:pt x="13082" y="128"/>
                  <a:pt x="13055" y="127"/>
                  <a:pt x="13028" y="123"/>
                </a:cubicBezTo>
                <a:lnTo>
                  <a:pt x="13018" y="121"/>
                </a:lnTo>
                <a:lnTo>
                  <a:pt x="412" y="3083"/>
                </a:lnTo>
                <a:cubicBezTo>
                  <a:pt x="274" y="3165"/>
                  <a:pt x="100" y="3234"/>
                  <a:pt x="0" y="3277"/>
                </a:cubicBezTo>
                <a:cubicBezTo>
                  <a:pt x="69" y="3341"/>
                  <a:pt x="149" y="3395"/>
                  <a:pt x="233" y="3433"/>
                </a:cubicBezTo>
                <a:lnTo>
                  <a:pt x="169" y="3602"/>
                </a:lnTo>
                <a:lnTo>
                  <a:pt x="878" y="3991"/>
                </a:lnTo>
                <a:cubicBezTo>
                  <a:pt x="855" y="4070"/>
                  <a:pt x="829" y="4147"/>
                  <a:pt x="806" y="4226"/>
                </a:cubicBezTo>
                <a:lnTo>
                  <a:pt x="276" y="4352"/>
                </a:lnTo>
                <a:cubicBezTo>
                  <a:pt x="230" y="4359"/>
                  <a:pt x="184" y="4377"/>
                  <a:pt x="149" y="4408"/>
                </a:cubicBezTo>
                <a:cubicBezTo>
                  <a:pt x="136" y="4421"/>
                  <a:pt x="126" y="4436"/>
                  <a:pt x="115" y="4449"/>
                </a:cubicBezTo>
                <a:lnTo>
                  <a:pt x="187" y="4748"/>
                </a:lnTo>
                <a:lnTo>
                  <a:pt x="307" y="4802"/>
                </a:lnTo>
                <a:cubicBezTo>
                  <a:pt x="397" y="4840"/>
                  <a:pt x="491" y="4884"/>
                  <a:pt x="553" y="4960"/>
                </a:cubicBezTo>
                <a:cubicBezTo>
                  <a:pt x="617" y="5040"/>
                  <a:pt x="632" y="5163"/>
                  <a:pt x="563" y="5232"/>
                </a:cubicBezTo>
                <a:cubicBezTo>
                  <a:pt x="571" y="5230"/>
                  <a:pt x="578" y="5230"/>
                  <a:pt x="585" y="5230"/>
                </a:cubicBezTo>
                <a:cubicBezTo>
                  <a:pt x="658" y="5230"/>
                  <a:pt x="719" y="5294"/>
                  <a:pt x="765" y="5352"/>
                </a:cubicBezTo>
                <a:lnTo>
                  <a:pt x="834" y="5436"/>
                </a:lnTo>
                <a:cubicBezTo>
                  <a:pt x="834" y="5523"/>
                  <a:pt x="860" y="5638"/>
                  <a:pt x="947" y="5641"/>
                </a:cubicBezTo>
                <a:cubicBezTo>
                  <a:pt x="980" y="5636"/>
                  <a:pt x="1013" y="5628"/>
                  <a:pt x="1044" y="5615"/>
                </a:cubicBezTo>
                <a:cubicBezTo>
                  <a:pt x="1055" y="5613"/>
                  <a:pt x="1066" y="5612"/>
                  <a:pt x="1076" y="5612"/>
                </a:cubicBezTo>
                <a:cubicBezTo>
                  <a:pt x="1151" y="5612"/>
                  <a:pt x="1218" y="5665"/>
                  <a:pt x="1233" y="5741"/>
                </a:cubicBezTo>
                <a:cubicBezTo>
                  <a:pt x="1143" y="5810"/>
                  <a:pt x="1026" y="5827"/>
                  <a:pt x="908" y="5827"/>
                </a:cubicBezTo>
                <a:cubicBezTo>
                  <a:pt x="866" y="5827"/>
                  <a:pt x="824" y="5825"/>
                  <a:pt x="783" y="5822"/>
                </a:cubicBezTo>
                <a:cubicBezTo>
                  <a:pt x="765" y="5822"/>
                  <a:pt x="742" y="5822"/>
                  <a:pt x="734" y="5838"/>
                </a:cubicBezTo>
                <a:cubicBezTo>
                  <a:pt x="727" y="5848"/>
                  <a:pt x="727" y="5863"/>
                  <a:pt x="727" y="5876"/>
                </a:cubicBezTo>
                <a:cubicBezTo>
                  <a:pt x="719" y="5925"/>
                  <a:pt x="681" y="5966"/>
                  <a:pt x="632" y="5976"/>
                </a:cubicBezTo>
                <a:cubicBezTo>
                  <a:pt x="594" y="5982"/>
                  <a:pt x="557" y="5985"/>
                  <a:pt x="520" y="5985"/>
                </a:cubicBezTo>
                <a:cubicBezTo>
                  <a:pt x="508" y="5985"/>
                  <a:pt x="496" y="5984"/>
                  <a:pt x="484" y="5984"/>
                </a:cubicBezTo>
                <a:lnTo>
                  <a:pt x="476" y="5984"/>
                </a:lnTo>
                <a:lnTo>
                  <a:pt x="522" y="6178"/>
                </a:lnTo>
                <a:lnTo>
                  <a:pt x="14271" y="2950"/>
                </a:lnTo>
                <a:lnTo>
                  <a:pt x="14189" y="2605"/>
                </a:lnTo>
                <a:cubicBezTo>
                  <a:pt x="14169" y="2604"/>
                  <a:pt x="14148" y="2604"/>
                  <a:pt x="14128" y="2604"/>
                </a:cubicBezTo>
                <a:cubicBezTo>
                  <a:pt x="14026" y="2604"/>
                  <a:pt x="13924" y="2609"/>
                  <a:pt x="13824" y="2620"/>
                </a:cubicBezTo>
                <a:cubicBezTo>
                  <a:pt x="13811" y="2566"/>
                  <a:pt x="13857" y="2520"/>
                  <a:pt x="13890" y="2477"/>
                </a:cubicBezTo>
                <a:cubicBezTo>
                  <a:pt x="13921" y="2433"/>
                  <a:pt x="13939" y="2359"/>
                  <a:pt x="13890" y="2333"/>
                </a:cubicBezTo>
                <a:lnTo>
                  <a:pt x="14095" y="2206"/>
                </a:lnTo>
                <a:lnTo>
                  <a:pt x="13959" y="1627"/>
                </a:lnTo>
                <a:cubicBezTo>
                  <a:pt x="13949" y="1625"/>
                  <a:pt x="13941" y="1620"/>
                  <a:pt x="13934" y="1617"/>
                </a:cubicBezTo>
                <a:cubicBezTo>
                  <a:pt x="13903" y="1604"/>
                  <a:pt x="13887" y="1571"/>
                  <a:pt x="13893" y="1538"/>
                </a:cubicBezTo>
                <a:cubicBezTo>
                  <a:pt x="13900" y="1523"/>
                  <a:pt x="13913" y="1505"/>
                  <a:pt x="13926" y="1492"/>
                </a:cubicBezTo>
                <a:lnTo>
                  <a:pt x="13908" y="1407"/>
                </a:lnTo>
                <a:cubicBezTo>
                  <a:pt x="13880" y="1392"/>
                  <a:pt x="13847" y="1382"/>
                  <a:pt x="13816" y="1382"/>
                </a:cubicBezTo>
                <a:cubicBezTo>
                  <a:pt x="13757" y="1382"/>
                  <a:pt x="13675" y="1361"/>
                  <a:pt x="13683" y="1303"/>
                </a:cubicBezTo>
                <a:cubicBezTo>
                  <a:pt x="13688" y="1282"/>
                  <a:pt x="13701" y="1262"/>
                  <a:pt x="13716" y="1249"/>
                </a:cubicBezTo>
                <a:cubicBezTo>
                  <a:pt x="13757" y="1213"/>
                  <a:pt x="13801" y="1180"/>
                  <a:pt x="13844" y="1152"/>
                </a:cubicBezTo>
                <a:lnTo>
                  <a:pt x="13734" y="676"/>
                </a:lnTo>
                <a:cubicBezTo>
                  <a:pt x="13565" y="694"/>
                  <a:pt x="13401" y="745"/>
                  <a:pt x="13251" y="822"/>
                </a:cubicBezTo>
                <a:cubicBezTo>
                  <a:pt x="13230" y="732"/>
                  <a:pt x="13210" y="643"/>
                  <a:pt x="13189" y="556"/>
                </a:cubicBezTo>
                <a:cubicBezTo>
                  <a:pt x="13340" y="458"/>
                  <a:pt x="13486" y="356"/>
                  <a:pt x="13627" y="246"/>
                </a:cubicBezTo>
                <a:lnTo>
                  <a:pt x="13634" y="241"/>
                </a:lnTo>
                <a:lnTo>
                  <a:pt x="13578" y="1"/>
                </a:lnTo>
                <a:close/>
              </a:path>
            </a:pathLst>
          </a:custGeom>
          <a:solidFill>
            <a:srgbClr val="E9BD3B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30"/>
          <p:cNvSpPr/>
          <p:nvPr/>
        </p:nvSpPr>
        <p:spPr>
          <a:xfrm rot="-394523">
            <a:off x="297989" y="4001833"/>
            <a:ext cx="880236" cy="381094"/>
          </a:xfrm>
          <a:custGeom>
            <a:rect b="b" l="l" r="r" t="t"/>
            <a:pathLst>
              <a:path extrusionOk="0" h="6179" w="14272">
                <a:moveTo>
                  <a:pt x="13578" y="1"/>
                </a:moveTo>
                <a:cubicBezTo>
                  <a:pt x="13534" y="49"/>
                  <a:pt x="13476" y="80"/>
                  <a:pt x="13412" y="90"/>
                </a:cubicBezTo>
                <a:cubicBezTo>
                  <a:pt x="13311" y="108"/>
                  <a:pt x="13210" y="128"/>
                  <a:pt x="13109" y="128"/>
                </a:cubicBezTo>
                <a:cubicBezTo>
                  <a:pt x="13082" y="128"/>
                  <a:pt x="13055" y="127"/>
                  <a:pt x="13028" y="123"/>
                </a:cubicBezTo>
                <a:lnTo>
                  <a:pt x="13018" y="121"/>
                </a:lnTo>
                <a:lnTo>
                  <a:pt x="412" y="3083"/>
                </a:lnTo>
                <a:cubicBezTo>
                  <a:pt x="274" y="3165"/>
                  <a:pt x="100" y="3234"/>
                  <a:pt x="0" y="3277"/>
                </a:cubicBezTo>
                <a:cubicBezTo>
                  <a:pt x="69" y="3341"/>
                  <a:pt x="149" y="3395"/>
                  <a:pt x="233" y="3433"/>
                </a:cubicBezTo>
                <a:lnTo>
                  <a:pt x="169" y="3602"/>
                </a:lnTo>
                <a:lnTo>
                  <a:pt x="878" y="3991"/>
                </a:lnTo>
                <a:cubicBezTo>
                  <a:pt x="855" y="4070"/>
                  <a:pt x="829" y="4147"/>
                  <a:pt x="806" y="4226"/>
                </a:cubicBezTo>
                <a:lnTo>
                  <a:pt x="276" y="4352"/>
                </a:lnTo>
                <a:cubicBezTo>
                  <a:pt x="230" y="4359"/>
                  <a:pt x="184" y="4377"/>
                  <a:pt x="149" y="4408"/>
                </a:cubicBezTo>
                <a:cubicBezTo>
                  <a:pt x="136" y="4421"/>
                  <a:pt x="126" y="4436"/>
                  <a:pt x="115" y="4449"/>
                </a:cubicBezTo>
                <a:lnTo>
                  <a:pt x="187" y="4748"/>
                </a:lnTo>
                <a:lnTo>
                  <a:pt x="307" y="4802"/>
                </a:lnTo>
                <a:cubicBezTo>
                  <a:pt x="397" y="4840"/>
                  <a:pt x="491" y="4884"/>
                  <a:pt x="553" y="4960"/>
                </a:cubicBezTo>
                <a:cubicBezTo>
                  <a:pt x="617" y="5040"/>
                  <a:pt x="632" y="5163"/>
                  <a:pt x="563" y="5232"/>
                </a:cubicBezTo>
                <a:cubicBezTo>
                  <a:pt x="571" y="5230"/>
                  <a:pt x="578" y="5230"/>
                  <a:pt x="585" y="5230"/>
                </a:cubicBezTo>
                <a:cubicBezTo>
                  <a:pt x="658" y="5230"/>
                  <a:pt x="719" y="5294"/>
                  <a:pt x="765" y="5352"/>
                </a:cubicBezTo>
                <a:lnTo>
                  <a:pt x="834" y="5436"/>
                </a:lnTo>
                <a:cubicBezTo>
                  <a:pt x="834" y="5523"/>
                  <a:pt x="860" y="5638"/>
                  <a:pt x="947" y="5641"/>
                </a:cubicBezTo>
                <a:cubicBezTo>
                  <a:pt x="980" y="5636"/>
                  <a:pt x="1013" y="5628"/>
                  <a:pt x="1044" y="5615"/>
                </a:cubicBezTo>
                <a:cubicBezTo>
                  <a:pt x="1055" y="5613"/>
                  <a:pt x="1066" y="5612"/>
                  <a:pt x="1076" y="5612"/>
                </a:cubicBezTo>
                <a:cubicBezTo>
                  <a:pt x="1151" y="5612"/>
                  <a:pt x="1218" y="5665"/>
                  <a:pt x="1233" y="5741"/>
                </a:cubicBezTo>
                <a:cubicBezTo>
                  <a:pt x="1143" y="5810"/>
                  <a:pt x="1026" y="5827"/>
                  <a:pt x="908" y="5827"/>
                </a:cubicBezTo>
                <a:cubicBezTo>
                  <a:pt x="866" y="5827"/>
                  <a:pt x="824" y="5825"/>
                  <a:pt x="783" y="5822"/>
                </a:cubicBezTo>
                <a:cubicBezTo>
                  <a:pt x="765" y="5822"/>
                  <a:pt x="742" y="5822"/>
                  <a:pt x="734" y="5838"/>
                </a:cubicBezTo>
                <a:cubicBezTo>
                  <a:pt x="727" y="5848"/>
                  <a:pt x="727" y="5863"/>
                  <a:pt x="727" y="5876"/>
                </a:cubicBezTo>
                <a:cubicBezTo>
                  <a:pt x="719" y="5925"/>
                  <a:pt x="681" y="5966"/>
                  <a:pt x="632" y="5976"/>
                </a:cubicBezTo>
                <a:cubicBezTo>
                  <a:pt x="594" y="5982"/>
                  <a:pt x="557" y="5985"/>
                  <a:pt x="520" y="5985"/>
                </a:cubicBezTo>
                <a:cubicBezTo>
                  <a:pt x="508" y="5985"/>
                  <a:pt x="496" y="5984"/>
                  <a:pt x="484" y="5984"/>
                </a:cubicBezTo>
                <a:lnTo>
                  <a:pt x="476" y="5984"/>
                </a:lnTo>
                <a:lnTo>
                  <a:pt x="522" y="6178"/>
                </a:lnTo>
                <a:lnTo>
                  <a:pt x="14271" y="2950"/>
                </a:lnTo>
                <a:lnTo>
                  <a:pt x="14189" y="2605"/>
                </a:lnTo>
                <a:cubicBezTo>
                  <a:pt x="14169" y="2604"/>
                  <a:pt x="14148" y="2604"/>
                  <a:pt x="14128" y="2604"/>
                </a:cubicBezTo>
                <a:cubicBezTo>
                  <a:pt x="14026" y="2604"/>
                  <a:pt x="13924" y="2609"/>
                  <a:pt x="13824" y="2620"/>
                </a:cubicBezTo>
                <a:cubicBezTo>
                  <a:pt x="13811" y="2566"/>
                  <a:pt x="13857" y="2520"/>
                  <a:pt x="13890" y="2477"/>
                </a:cubicBezTo>
                <a:cubicBezTo>
                  <a:pt x="13921" y="2433"/>
                  <a:pt x="13939" y="2359"/>
                  <a:pt x="13890" y="2333"/>
                </a:cubicBezTo>
                <a:lnTo>
                  <a:pt x="14095" y="2206"/>
                </a:lnTo>
                <a:lnTo>
                  <a:pt x="13959" y="1627"/>
                </a:lnTo>
                <a:cubicBezTo>
                  <a:pt x="13949" y="1625"/>
                  <a:pt x="13941" y="1620"/>
                  <a:pt x="13934" y="1617"/>
                </a:cubicBezTo>
                <a:cubicBezTo>
                  <a:pt x="13903" y="1604"/>
                  <a:pt x="13887" y="1571"/>
                  <a:pt x="13893" y="1538"/>
                </a:cubicBezTo>
                <a:cubicBezTo>
                  <a:pt x="13900" y="1523"/>
                  <a:pt x="13913" y="1505"/>
                  <a:pt x="13926" y="1492"/>
                </a:cubicBezTo>
                <a:lnTo>
                  <a:pt x="13908" y="1407"/>
                </a:lnTo>
                <a:cubicBezTo>
                  <a:pt x="13880" y="1392"/>
                  <a:pt x="13847" y="1382"/>
                  <a:pt x="13816" y="1382"/>
                </a:cubicBezTo>
                <a:cubicBezTo>
                  <a:pt x="13757" y="1382"/>
                  <a:pt x="13675" y="1361"/>
                  <a:pt x="13683" y="1303"/>
                </a:cubicBezTo>
                <a:cubicBezTo>
                  <a:pt x="13688" y="1282"/>
                  <a:pt x="13701" y="1262"/>
                  <a:pt x="13716" y="1249"/>
                </a:cubicBezTo>
                <a:cubicBezTo>
                  <a:pt x="13757" y="1213"/>
                  <a:pt x="13801" y="1180"/>
                  <a:pt x="13844" y="1152"/>
                </a:cubicBezTo>
                <a:lnTo>
                  <a:pt x="13734" y="676"/>
                </a:lnTo>
                <a:cubicBezTo>
                  <a:pt x="13565" y="694"/>
                  <a:pt x="13401" y="745"/>
                  <a:pt x="13251" y="822"/>
                </a:cubicBezTo>
                <a:cubicBezTo>
                  <a:pt x="13230" y="732"/>
                  <a:pt x="13210" y="643"/>
                  <a:pt x="13189" y="556"/>
                </a:cubicBezTo>
                <a:cubicBezTo>
                  <a:pt x="13340" y="458"/>
                  <a:pt x="13486" y="356"/>
                  <a:pt x="13627" y="246"/>
                </a:cubicBezTo>
                <a:lnTo>
                  <a:pt x="13634" y="241"/>
                </a:lnTo>
                <a:lnTo>
                  <a:pt x="13578" y="1"/>
                </a:lnTo>
                <a:close/>
              </a:path>
            </a:pathLst>
          </a:custGeom>
          <a:solidFill>
            <a:srgbClr val="E9BD3B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30"/>
          <p:cNvSpPr/>
          <p:nvPr/>
        </p:nvSpPr>
        <p:spPr>
          <a:xfrm rot="1456950">
            <a:off x="6348363" y="4024825"/>
            <a:ext cx="880209" cy="381083"/>
          </a:xfrm>
          <a:custGeom>
            <a:rect b="b" l="l" r="r" t="t"/>
            <a:pathLst>
              <a:path extrusionOk="0" h="6179" w="14272">
                <a:moveTo>
                  <a:pt x="13578" y="1"/>
                </a:moveTo>
                <a:cubicBezTo>
                  <a:pt x="13534" y="49"/>
                  <a:pt x="13476" y="80"/>
                  <a:pt x="13412" y="90"/>
                </a:cubicBezTo>
                <a:cubicBezTo>
                  <a:pt x="13311" y="108"/>
                  <a:pt x="13210" y="128"/>
                  <a:pt x="13109" y="128"/>
                </a:cubicBezTo>
                <a:cubicBezTo>
                  <a:pt x="13082" y="128"/>
                  <a:pt x="13055" y="127"/>
                  <a:pt x="13028" y="123"/>
                </a:cubicBezTo>
                <a:lnTo>
                  <a:pt x="13018" y="121"/>
                </a:lnTo>
                <a:lnTo>
                  <a:pt x="412" y="3083"/>
                </a:lnTo>
                <a:cubicBezTo>
                  <a:pt x="274" y="3165"/>
                  <a:pt x="100" y="3234"/>
                  <a:pt x="0" y="3277"/>
                </a:cubicBezTo>
                <a:cubicBezTo>
                  <a:pt x="69" y="3341"/>
                  <a:pt x="149" y="3395"/>
                  <a:pt x="233" y="3433"/>
                </a:cubicBezTo>
                <a:lnTo>
                  <a:pt x="169" y="3602"/>
                </a:lnTo>
                <a:lnTo>
                  <a:pt x="878" y="3991"/>
                </a:lnTo>
                <a:cubicBezTo>
                  <a:pt x="855" y="4070"/>
                  <a:pt x="829" y="4147"/>
                  <a:pt x="806" y="4226"/>
                </a:cubicBezTo>
                <a:lnTo>
                  <a:pt x="276" y="4352"/>
                </a:lnTo>
                <a:cubicBezTo>
                  <a:pt x="230" y="4359"/>
                  <a:pt x="184" y="4377"/>
                  <a:pt x="149" y="4408"/>
                </a:cubicBezTo>
                <a:cubicBezTo>
                  <a:pt x="136" y="4421"/>
                  <a:pt x="126" y="4436"/>
                  <a:pt x="115" y="4449"/>
                </a:cubicBezTo>
                <a:lnTo>
                  <a:pt x="187" y="4748"/>
                </a:lnTo>
                <a:lnTo>
                  <a:pt x="307" y="4802"/>
                </a:lnTo>
                <a:cubicBezTo>
                  <a:pt x="397" y="4840"/>
                  <a:pt x="491" y="4884"/>
                  <a:pt x="553" y="4960"/>
                </a:cubicBezTo>
                <a:cubicBezTo>
                  <a:pt x="617" y="5040"/>
                  <a:pt x="632" y="5163"/>
                  <a:pt x="563" y="5232"/>
                </a:cubicBezTo>
                <a:cubicBezTo>
                  <a:pt x="571" y="5230"/>
                  <a:pt x="578" y="5230"/>
                  <a:pt x="585" y="5230"/>
                </a:cubicBezTo>
                <a:cubicBezTo>
                  <a:pt x="658" y="5230"/>
                  <a:pt x="719" y="5294"/>
                  <a:pt x="765" y="5352"/>
                </a:cubicBezTo>
                <a:lnTo>
                  <a:pt x="834" y="5436"/>
                </a:lnTo>
                <a:cubicBezTo>
                  <a:pt x="834" y="5523"/>
                  <a:pt x="860" y="5638"/>
                  <a:pt x="947" y="5641"/>
                </a:cubicBezTo>
                <a:cubicBezTo>
                  <a:pt x="980" y="5636"/>
                  <a:pt x="1013" y="5628"/>
                  <a:pt x="1044" y="5615"/>
                </a:cubicBezTo>
                <a:cubicBezTo>
                  <a:pt x="1055" y="5613"/>
                  <a:pt x="1066" y="5612"/>
                  <a:pt x="1076" y="5612"/>
                </a:cubicBezTo>
                <a:cubicBezTo>
                  <a:pt x="1151" y="5612"/>
                  <a:pt x="1218" y="5665"/>
                  <a:pt x="1233" y="5741"/>
                </a:cubicBezTo>
                <a:cubicBezTo>
                  <a:pt x="1143" y="5810"/>
                  <a:pt x="1026" y="5827"/>
                  <a:pt x="908" y="5827"/>
                </a:cubicBezTo>
                <a:cubicBezTo>
                  <a:pt x="866" y="5827"/>
                  <a:pt x="824" y="5825"/>
                  <a:pt x="783" y="5822"/>
                </a:cubicBezTo>
                <a:cubicBezTo>
                  <a:pt x="765" y="5822"/>
                  <a:pt x="742" y="5822"/>
                  <a:pt x="734" y="5838"/>
                </a:cubicBezTo>
                <a:cubicBezTo>
                  <a:pt x="727" y="5848"/>
                  <a:pt x="727" y="5863"/>
                  <a:pt x="727" y="5876"/>
                </a:cubicBezTo>
                <a:cubicBezTo>
                  <a:pt x="719" y="5925"/>
                  <a:pt x="681" y="5966"/>
                  <a:pt x="632" y="5976"/>
                </a:cubicBezTo>
                <a:cubicBezTo>
                  <a:pt x="594" y="5982"/>
                  <a:pt x="557" y="5985"/>
                  <a:pt x="520" y="5985"/>
                </a:cubicBezTo>
                <a:cubicBezTo>
                  <a:pt x="508" y="5985"/>
                  <a:pt x="496" y="5984"/>
                  <a:pt x="484" y="5984"/>
                </a:cubicBezTo>
                <a:lnTo>
                  <a:pt x="476" y="5984"/>
                </a:lnTo>
                <a:lnTo>
                  <a:pt x="522" y="6178"/>
                </a:lnTo>
                <a:lnTo>
                  <a:pt x="14271" y="2950"/>
                </a:lnTo>
                <a:lnTo>
                  <a:pt x="14189" y="2605"/>
                </a:lnTo>
                <a:cubicBezTo>
                  <a:pt x="14169" y="2604"/>
                  <a:pt x="14148" y="2604"/>
                  <a:pt x="14128" y="2604"/>
                </a:cubicBezTo>
                <a:cubicBezTo>
                  <a:pt x="14026" y="2604"/>
                  <a:pt x="13924" y="2609"/>
                  <a:pt x="13824" y="2620"/>
                </a:cubicBezTo>
                <a:cubicBezTo>
                  <a:pt x="13811" y="2566"/>
                  <a:pt x="13857" y="2520"/>
                  <a:pt x="13890" y="2477"/>
                </a:cubicBezTo>
                <a:cubicBezTo>
                  <a:pt x="13921" y="2433"/>
                  <a:pt x="13939" y="2359"/>
                  <a:pt x="13890" y="2333"/>
                </a:cubicBezTo>
                <a:lnTo>
                  <a:pt x="14095" y="2206"/>
                </a:lnTo>
                <a:lnTo>
                  <a:pt x="13959" y="1627"/>
                </a:lnTo>
                <a:cubicBezTo>
                  <a:pt x="13949" y="1625"/>
                  <a:pt x="13941" y="1620"/>
                  <a:pt x="13934" y="1617"/>
                </a:cubicBezTo>
                <a:cubicBezTo>
                  <a:pt x="13903" y="1604"/>
                  <a:pt x="13887" y="1571"/>
                  <a:pt x="13893" y="1538"/>
                </a:cubicBezTo>
                <a:cubicBezTo>
                  <a:pt x="13900" y="1523"/>
                  <a:pt x="13913" y="1505"/>
                  <a:pt x="13926" y="1492"/>
                </a:cubicBezTo>
                <a:lnTo>
                  <a:pt x="13908" y="1407"/>
                </a:lnTo>
                <a:cubicBezTo>
                  <a:pt x="13880" y="1392"/>
                  <a:pt x="13847" y="1382"/>
                  <a:pt x="13816" y="1382"/>
                </a:cubicBezTo>
                <a:cubicBezTo>
                  <a:pt x="13757" y="1382"/>
                  <a:pt x="13675" y="1361"/>
                  <a:pt x="13683" y="1303"/>
                </a:cubicBezTo>
                <a:cubicBezTo>
                  <a:pt x="13688" y="1282"/>
                  <a:pt x="13701" y="1262"/>
                  <a:pt x="13716" y="1249"/>
                </a:cubicBezTo>
                <a:cubicBezTo>
                  <a:pt x="13757" y="1213"/>
                  <a:pt x="13801" y="1180"/>
                  <a:pt x="13844" y="1152"/>
                </a:cubicBezTo>
                <a:lnTo>
                  <a:pt x="13734" y="676"/>
                </a:lnTo>
                <a:cubicBezTo>
                  <a:pt x="13565" y="694"/>
                  <a:pt x="13401" y="745"/>
                  <a:pt x="13251" y="822"/>
                </a:cubicBezTo>
                <a:cubicBezTo>
                  <a:pt x="13230" y="732"/>
                  <a:pt x="13210" y="643"/>
                  <a:pt x="13189" y="556"/>
                </a:cubicBezTo>
                <a:cubicBezTo>
                  <a:pt x="13340" y="458"/>
                  <a:pt x="13486" y="356"/>
                  <a:pt x="13627" y="246"/>
                </a:cubicBezTo>
                <a:lnTo>
                  <a:pt x="13634" y="241"/>
                </a:lnTo>
                <a:lnTo>
                  <a:pt x="13578" y="1"/>
                </a:lnTo>
                <a:close/>
              </a:path>
            </a:pathLst>
          </a:custGeom>
          <a:solidFill>
            <a:srgbClr val="E9BD3B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31"/>
          <p:cNvSpPr/>
          <p:nvPr/>
        </p:nvSpPr>
        <p:spPr>
          <a:xfrm>
            <a:off x="7051900" y="1023350"/>
            <a:ext cx="1601400" cy="28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31"/>
          <p:cNvSpPr/>
          <p:nvPr/>
        </p:nvSpPr>
        <p:spPr>
          <a:xfrm>
            <a:off x="5411621" y="2489594"/>
            <a:ext cx="1601400" cy="141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31"/>
          <p:cNvSpPr/>
          <p:nvPr/>
        </p:nvSpPr>
        <p:spPr>
          <a:xfrm>
            <a:off x="3771300" y="1023350"/>
            <a:ext cx="1601400" cy="28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31"/>
          <p:cNvSpPr/>
          <p:nvPr/>
        </p:nvSpPr>
        <p:spPr>
          <a:xfrm>
            <a:off x="2131000" y="2489594"/>
            <a:ext cx="1601400" cy="141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1"/>
          <p:cNvSpPr/>
          <p:nvPr/>
        </p:nvSpPr>
        <p:spPr>
          <a:xfrm>
            <a:off x="490700" y="1023350"/>
            <a:ext cx="1601400" cy="28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31"/>
          <p:cNvSpPr/>
          <p:nvPr/>
        </p:nvSpPr>
        <p:spPr>
          <a:xfrm>
            <a:off x="5411621" y="1023350"/>
            <a:ext cx="1601400" cy="141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31"/>
          <p:cNvSpPr/>
          <p:nvPr/>
        </p:nvSpPr>
        <p:spPr>
          <a:xfrm>
            <a:off x="2131000" y="1023350"/>
            <a:ext cx="1601400" cy="141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31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Canvas </a:t>
            </a:r>
            <a:r>
              <a:rPr lang="en-GB"/>
              <a:t>business model infographics</a:t>
            </a:r>
            <a:endParaRPr sz="2400"/>
          </a:p>
        </p:txBody>
      </p:sp>
      <p:sp>
        <p:nvSpPr>
          <p:cNvPr id="684" name="Google Shape;684;p31"/>
          <p:cNvSpPr txBox="1"/>
          <p:nvPr/>
        </p:nvSpPr>
        <p:spPr>
          <a:xfrm>
            <a:off x="648500" y="1190585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Partners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85" name="Google Shape;685;p31"/>
          <p:cNvSpPr txBox="1"/>
          <p:nvPr/>
        </p:nvSpPr>
        <p:spPr>
          <a:xfrm>
            <a:off x="648500" y="1503073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smallest planet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6" name="Google Shape;686;p31"/>
          <p:cNvSpPr txBox="1"/>
          <p:nvPr/>
        </p:nvSpPr>
        <p:spPr>
          <a:xfrm>
            <a:off x="2288800" y="1190585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Activities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87" name="Google Shape;687;p31"/>
          <p:cNvSpPr txBox="1"/>
          <p:nvPr/>
        </p:nvSpPr>
        <p:spPr>
          <a:xfrm>
            <a:off x="2288800" y="1503073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8" name="Google Shape;688;p31"/>
          <p:cNvSpPr txBox="1"/>
          <p:nvPr/>
        </p:nvSpPr>
        <p:spPr>
          <a:xfrm>
            <a:off x="2288788" y="2642000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Resources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89" name="Google Shape;689;p31"/>
          <p:cNvSpPr txBox="1"/>
          <p:nvPr/>
        </p:nvSpPr>
        <p:spPr>
          <a:xfrm>
            <a:off x="2288788" y="2958544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0" name="Google Shape;690;p31"/>
          <p:cNvSpPr txBox="1"/>
          <p:nvPr/>
        </p:nvSpPr>
        <p:spPr>
          <a:xfrm>
            <a:off x="3929100" y="1190585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Values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91" name="Google Shape;691;p31"/>
          <p:cNvSpPr txBox="1"/>
          <p:nvPr/>
        </p:nvSpPr>
        <p:spPr>
          <a:xfrm>
            <a:off x="3929100" y="1503073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hotter than planet Mercury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2" name="Google Shape;692;p31"/>
          <p:cNvSpPr txBox="1"/>
          <p:nvPr/>
        </p:nvSpPr>
        <p:spPr>
          <a:xfrm>
            <a:off x="5569413" y="1190585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Relationships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93" name="Google Shape;693;p31"/>
          <p:cNvSpPr txBox="1"/>
          <p:nvPr/>
        </p:nvSpPr>
        <p:spPr>
          <a:xfrm>
            <a:off x="5569413" y="1503073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 biggest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4" name="Google Shape;694;p31"/>
          <p:cNvSpPr txBox="1"/>
          <p:nvPr/>
        </p:nvSpPr>
        <p:spPr>
          <a:xfrm>
            <a:off x="5569400" y="2642013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Channels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95" name="Google Shape;695;p31"/>
          <p:cNvSpPr txBox="1"/>
          <p:nvPr/>
        </p:nvSpPr>
        <p:spPr>
          <a:xfrm>
            <a:off x="5569400" y="2958544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the sixth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6" name="Google Shape;696;p31"/>
          <p:cNvSpPr txBox="1"/>
          <p:nvPr/>
        </p:nvSpPr>
        <p:spPr>
          <a:xfrm>
            <a:off x="7209700" y="1190585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Customers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97" name="Google Shape;697;p31"/>
          <p:cNvSpPr txBox="1"/>
          <p:nvPr/>
        </p:nvSpPr>
        <p:spPr>
          <a:xfrm>
            <a:off x="7209700" y="1503073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Planet Earth is also our planet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8" name="Google Shape;698;p31"/>
          <p:cNvSpPr txBox="1"/>
          <p:nvPr/>
        </p:nvSpPr>
        <p:spPr>
          <a:xfrm>
            <a:off x="648500" y="2068575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actually a very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9" name="Google Shape;699;p31"/>
          <p:cNvSpPr txBox="1"/>
          <p:nvPr/>
        </p:nvSpPr>
        <p:spPr>
          <a:xfrm>
            <a:off x="3929100" y="2068575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hottest planet of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0" name="Google Shape;700;p31"/>
          <p:cNvSpPr txBox="1"/>
          <p:nvPr/>
        </p:nvSpPr>
        <p:spPr>
          <a:xfrm>
            <a:off x="648500" y="3199563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biggest planet of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1" name="Google Shape;701;p31"/>
          <p:cNvSpPr txBox="1"/>
          <p:nvPr/>
        </p:nvSpPr>
        <p:spPr>
          <a:xfrm>
            <a:off x="7209700" y="2068575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seventh planet of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2" name="Google Shape;702;p31"/>
          <p:cNvSpPr txBox="1"/>
          <p:nvPr/>
        </p:nvSpPr>
        <p:spPr>
          <a:xfrm>
            <a:off x="3929100" y="2634082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the fifth planet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3" name="Google Shape;703;p31"/>
          <p:cNvSpPr txBox="1"/>
          <p:nvPr/>
        </p:nvSpPr>
        <p:spPr>
          <a:xfrm>
            <a:off x="3929100" y="3199563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31"/>
          <p:cNvSpPr txBox="1"/>
          <p:nvPr/>
        </p:nvSpPr>
        <p:spPr>
          <a:xfrm>
            <a:off x="7209700" y="2634082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one of the gas giants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31"/>
          <p:cNvSpPr txBox="1"/>
          <p:nvPr/>
        </p:nvSpPr>
        <p:spPr>
          <a:xfrm>
            <a:off x="7209700" y="3199563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the ringed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6" name="Google Shape;706;p31"/>
          <p:cNvSpPr/>
          <p:nvPr/>
        </p:nvSpPr>
        <p:spPr>
          <a:xfrm>
            <a:off x="490700" y="3944200"/>
            <a:ext cx="4059300" cy="78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31"/>
          <p:cNvSpPr/>
          <p:nvPr/>
        </p:nvSpPr>
        <p:spPr>
          <a:xfrm>
            <a:off x="4594000" y="3944200"/>
            <a:ext cx="4059300" cy="786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31"/>
          <p:cNvSpPr txBox="1"/>
          <p:nvPr/>
        </p:nvSpPr>
        <p:spPr>
          <a:xfrm>
            <a:off x="711100" y="3995535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Costs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09" name="Google Shape;709;p31"/>
          <p:cNvSpPr txBox="1"/>
          <p:nvPr/>
        </p:nvSpPr>
        <p:spPr>
          <a:xfrm>
            <a:off x="711100" y="4330577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Uranus 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the seventh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0" name="Google Shape;710;p31"/>
          <p:cNvSpPr txBox="1"/>
          <p:nvPr/>
        </p:nvSpPr>
        <p:spPr>
          <a:xfrm>
            <a:off x="648500" y="2634075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the ringed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1" name="Google Shape;711;p31"/>
          <p:cNvSpPr/>
          <p:nvPr/>
        </p:nvSpPr>
        <p:spPr>
          <a:xfrm>
            <a:off x="1934289" y="2006475"/>
            <a:ext cx="404400" cy="24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31"/>
          <p:cNvSpPr/>
          <p:nvPr/>
        </p:nvSpPr>
        <p:spPr>
          <a:xfrm>
            <a:off x="3574589" y="1610288"/>
            <a:ext cx="404400" cy="24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31"/>
          <p:cNvSpPr/>
          <p:nvPr/>
        </p:nvSpPr>
        <p:spPr>
          <a:xfrm>
            <a:off x="3574589" y="2857975"/>
            <a:ext cx="404400" cy="24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31"/>
          <p:cNvSpPr/>
          <p:nvPr/>
        </p:nvSpPr>
        <p:spPr>
          <a:xfrm>
            <a:off x="5268839" y="1930400"/>
            <a:ext cx="404400" cy="24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31"/>
          <p:cNvSpPr/>
          <p:nvPr/>
        </p:nvSpPr>
        <p:spPr>
          <a:xfrm>
            <a:off x="5268839" y="3350063"/>
            <a:ext cx="404400" cy="24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31"/>
          <p:cNvSpPr/>
          <p:nvPr/>
        </p:nvSpPr>
        <p:spPr>
          <a:xfrm>
            <a:off x="6855214" y="2654550"/>
            <a:ext cx="404400" cy="24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31"/>
          <p:cNvSpPr txBox="1"/>
          <p:nvPr/>
        </p:nvSpPr>
        <p:spPr>
          <a:xfrm>
            <a:off x="4828150" y="3995535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Revenues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18" name="Google Shape;718;p31"/>
          <p:cNvSpPr txBox="1"/>
          <p:nvPr/>
        </p:nvSpPr>
        <p:spPr>
          <a:xfrm>
            <a:off x="4828150" y="4330577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Planet Earth is where we live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2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Canvas </a:t>
            </a:r>
            <a:r>
              <a:rPr lang="en-GB"/>
              <a:t>business model infographics</a:t>
            </a:r>
            <a:endParaRPr/>
          </a:p>
        </p:txBody>
      </p:sp>
      <p:graphicFrame>
        <p:nvGraphicFramePr>
          <p:cNvPr id="724" name="Google Shape;724;p32"/>
          <p:cNvGraphicFramePr/>
          <p:nvPr/>
        </p:nvGraphicFramePr>
        <p:xfrm>
          <a:off x="457188" y="90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{3F147479-58A4-47BD-8CBF-FE5246CE1F13}</a:tableStyleId>
              </a:tblPr>
              <a:tblGrid>
                <a:gridCol w="1645925"/>
                <a:gridCol w="1645925"/>
                <a:gridCol w="1645925"/>
                <a:gridCol w="1645925"/>
                <a:gridCol w="1645925"/>
              </a:tblGrid>
              <a:tr h="552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Partners</a:t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Activities</a:t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Values</a:t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Relationships</a:t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Customers</a:t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2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smallest planet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composed of hydrogen and helium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actually a cold place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the second planet from the Sun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 planet with several rings and gas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3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full</a:t>
                      </a: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of iron oxide dust 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It’s the biggest planet in the Solar System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the sixth planet in the Solar System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the largest planet in the Solar System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37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 and has rings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Resources</a:t>
                      </a:r>
                      <a:endParaRPr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Planet Earth is where we live on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Channels</a:t>
                      </a:r>
                      <a:endParaRPr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ringed planet with gas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4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between Mars and Venus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the fourth planet in the Solar System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hotter than the other planets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really beautiful name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considered a dwarf planet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2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 from the Sun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smallest of them all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the seventh planet from the Sun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It’s the biggest planet in the Solar System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of them all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Costs</a:t>
                      </a:r>
                      <a:endParaRPr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 from the Sun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Revenues</a:t>
                      </a:r>
                      <a:endParaRPr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planet we all live on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3"/>
          <p:cNvSpPr/>
          <p:nvPr/>
        </p:nvSpPr>
        <p:spPr>
          <a:xfrm>
            <a:off x="5492775" y="3480425"/>
            <a:ext cx="1380000" cy="1242600"/>
          </a:xfrm>
          <a:prstGeom prst="roundRect">
            <a:avLst>
              <a:gd fmla="val 914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684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33"/>
          <p:cNvSpPr/>
          <p:nvPr/>
        </p:nvSpPr>
        <p:spPr>
          <a:xfrm>
            <a:off x="5492775" y="1544675"/>
            <a:ext cx="1380000" cy="1242600"/>
          </a:xfrm>
          <a:prstGeom prst="roundRect">
            <a:avLst>
              <a:gd fmla="val 914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684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33"/>
          <p:cNvSpPr/>
          <p:nvPr/>
        </p:nvSpPr>
        <p:spPr>
          <a:xfrm>
            <a:off x="7104000" y="1544675"/>
            <a:ext cx="1380000" cy="1794900"/>
          </a:xfrm>
          <a:prstGeom prst="roundRect">
            <a:avLst>
              <a:gd fmla="val 914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684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33"/>
          <p:cNvSpPr/>
          <p:nvPr/>
        </p:nvSpPr>
        <p:spPr>
          <a:xfrm>
            <a:off x="3881550" y="1544675"/>
            <a:ext cx="1380000" cy="1794900"/>
          </a:xfrm>
          <a:prstGeom prst="roundRect">
            <a:avLst>
              <a:gd fmla="val 914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684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33"/>
          <p:cNvSpPr/>
          <p:nvPr/>
        </p:nvSpPr>
        <p:spPr>
          <a:xfrm>
            <a:off x="2270325" y="3480425"/>
            <a:ext cx="1380000" cy="1242600"/>
          </a:xfrm>
          <a:prstGeom prst="roundRect">
            <a:avLst>
              <a:gd fmla="val 914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684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33"/>
          <p:cNvSpPr/>
          <p:nvPr/>
        </p:nvSpPr>
        <p:spPr>
          <a:xfrm>
            <a:off x="2270325" y="1544675"/>
            <a:ext cx="1380000" cy="1242600"/>
          </a:xfrm>
          <a:prstGeom prst="roundRect">
            <a:avLst>
              <a:gd fmla="val 914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684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33"/>
          <p:cNvSpPr/>
          <p:nvPr/>
        </p:nvSpPr>
        <p:spPr>
          <a:xfrm>
            <a:off x="659100" y="1544675"/>
            <a:ext cx="1380000" cy="3185700"/>
          </a:xfrm>
          <a:prstGeom prst="roundRect">
            <a:avLst>
              <a:gd fmla="val 914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684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33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Canvas </a:t>
            </a:r>
            <a:r>
              <a:rPr lang="en-GB"/>
              <a:t>business model infographics</a:t>
            </a:r>
            <a:endParaRPr sz="2400"/>
          </a:p>
        </p:txBody>
      </p:sp>
      <p:sp>
        <p:nvSpPr>
          <p:cNvPr id="737" name="Google Shape;737;p33"/>
          <p:cNvSpPr txBox="1"/>
          <p:nvPr/>
        </p:nvSpPr>
        <p:spPr>
          <a:xfrm>
            <a:off x="706199" y="1813310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Partners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38" name="Google Shape;738;p33"/>
          <p:cNvSpPr txBox="1"/>
          <p:nvPr/>
        </p:nvSpPr>
        <p:spPr>
          <a:xfrm>
            <a:off x="706199" y="2165138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smallest planet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33"/>
          <p:cNvSpPr txBox="1"/>
          <p:nvPr/>
        </p:nvSpPr>
        <p:spPr>
          <a:xfrm>
            <a:off x="2317193" y="1813310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Activities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40" name="Google Shape;740;p33"/>
          <p:cNvSpPr txBox="1"/>
          <p:nvPr/>
        </p:nvSpPr>
        <p:spPr>
          <a:xfrm>
            <a:off x="2317191" y="2165138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1" name="Google Shape;741;p33"/>
          <p:cNvSpPr txBox="1"/>
          <p:nvPr/>
        </p:nvSpPr>
        <p:spPr>
          <a:xfrm>
            <a:off x="2317193" y="3759738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Resources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42" name="Google Shape;742;p33"/>
          <p:cNvSpPr txBox="1"/>
          <p:nvPr/>
        </p:nvSpPr>
        <p:spPr>
          <a:xfrm>
            <a:off x="2317191" y="4113906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 very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33"/>
          <p:cNvSpPr txBox="1"/>
          <p:nvPr/>
        </p:nvSpPr>
        <p:spPr>
          <a:xfrm>
            <a:off x="3929100" y="1813310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Values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44" name="Google Shape;744;p33"/>
          <p:cNvSpPr txBox="1"/>
          <p:nvPr/>
        </p:nvSpPr>
        <p:spPr>
          <a:xfrm>
            <a:off x="3929075" y="2165138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composed of hydrogen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33"/>
          <p:cNvSpPr txBox="1"/>
          <p:nvPr/>
        </p:nvSpPr>
        <p:spPr>
          <a:xfrm>
            <a:off x="5540088" y="1813310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Relationships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46" name="Google Shape;746;p33"/>
          <p:cNvSpPr txBox="1"/>
          <p:nvPr/>
        </p:nvSpPr>
        <p:spPr>
          <a:xfrm>
            <a:off x="5540063" y="2165138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biggest planet of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7" name="Google Shape;747;p33"/>
          <p:cNvSpPr txBox="1"/>
          <p:nvPr/>
        </p:nvSpPr>
        <p:spPr>
          <a:xfrm>
            <a:off x="5540550" y="3747950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Channels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48" name="Google Shape;748;p33"/>
          <p:cNvSpPr txBox="1"/>
          <p:nvPr/>
        </p:nvSpPr>
        <p:spPr>
          <a:xfrm>
            <a:off x="5540525" y="4101775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the fifth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9" name="Google Shape;749;p33"/>
          <p:cNvSpPr txBox="1"/>
          <p:nvPr/>
        </p:nvSpPr>
        <p:spPr>
          <a:xfrm>
            <a:off x="7151109" y="1813310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Customers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50" name="Google Shape;750;p33"/>
          <p:cNvSpPr txBox="1"/>
          <p:nvPr/>
        </p:nvSpPr>
        <p:spPr>
          <a:xfrm>
            <a:off x="7151103" y="2165138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Planet Earth is also our planet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1" name="Google Shape;751;p33"/>
          <p:cNvSpPr txBox="1"/>
          <p:nvPr/>
        </p:nvSpPr>
        <p:spPr>
          <a:xfrm>
            <a:off x="3928659" y="3678731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Costs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52" name="Google Shape;752;p33"/>
          <p:cNvSpPr txBox="1"/>
          <p:nvPr/>
        </p:nvSpPr>
        <p:spPr>
          <a:xfrm>
            <a:off x="3928653" y="3951129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3" name="Google Shape;753;p33"/>
          <p:cNvSpPr txBox="1"/>
          <p:nvPr/>
        </p:nvSpPr>
        <p:spPr>
          <a:xfrm>
            <a:off x="7152234" y="3678728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Revenues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54" name="Google Shape;754;p33"/>
          <p:cNvSpPr txBox="1"/>
          <p:nvPr/>
        </p:nvSpPr>
        <p:spPr>
          <a:xfrm>
            <a:off x="7152228" y="3951126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coldest planet of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5" name="Google Shape;755;p33"/>
          <p:cNvSpPr txBox="1"/>
          <p:nvPr/>
        </p:nvSpPr>
        <p:spPr>
          <a:xfrm>
            <a:off x="706199" y="2771438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actually a very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6" name="Google Shape;756;p33"/>
          <p:cNvSpPr txBox="1"/>
          <p:nvPr/>
        </p:nvSpPr>
        <p:spPr>
          <a:xfrm>
            <a:off x="706199" y="3377738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planet we live on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7" name="Google Shape;757;p33"/>
          <p:cNvSpPr txBox="1"/>
          <p:nvPr/>
        </p:nvSpPr>
        <p:spPr>
          <a:xfrm>
            <a:off x="3928638" y="2771438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closest planet to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8" name="Google Shape;758;p33"/>
          <p:cNvSpPr txBox="1"/>
          <p:nvPr/>
        </p:nvSpPr>
        <p:spPr>
          <a:xfrm>
            <a:off x="706199" y="3984038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largest planet of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9" name="Google Shape;759;p33"/>
          <p:cNvSpPr txBox="1"/>
          <p:nvPr/>
        </p:nvSpPr>
        <p:spPr>
          <a:xfrm>
            <a:off x="7151113" y="2771438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even hotter than Mercury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0" name="Google Shape;760;p33"/>
          <p:cNvSpPr/>
          <p:nvPr/>
        </p:nvSpPr>
        <p:spPr>
          <a:xfrm>
            <a:off x="1041462" y="1114075"/>
            <a:ext cx="615300" cy="615300"/>
          </a:xfrm>
          <a:prstGeom prst="roundRect">
            <a:avLst>
              <a:gd fmla="val 9144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684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33"/>
          <p:cNvSpPr/>
          <p:nvPr/>
        </p:nvSpPr>
        <p:spPr>
          <a:xfrm>
            <a:off x="2652675" y="1114075"/>
            <a:ext cx="615300" cy="615300"/>
          </a:xfrm>
          <a:prstGeom prst="roundRect">
            <a:avLst>
              <a:gd fmla="val 9144" name="adj"/>
            </a:avLst>
          </a:prstGeom>
          <a:solidFill>
            <a:schemeClr val="accent2"/>
          </a:solidFill>
          <a:ln>
            <a:noFill/>
          </a:ln>
          <a:effectLst>
            <a:outerShdw blurRad="57150" rotWithShape="0" algn="bl" dir="684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33"/>
          <p:cNvSpPr/>
          <p:nvPr/>
        </p:nvSpPr>
        <p:spPr>
          <a:xfrm>
            <a:off x="4263900" y="1114075"/>
            <a:ext cx="615300" cy="615300"/>
          </a:xfrm>
          <a:prstGeom prst="roundRect">
            <a:avLst>
              <a:gd fmla="val 9144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684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33"/>
          <p:cNvSpPr/>
          <p:nvPr/>
        </p:nvSpPr>
        <p:spPr>
          <a:xfrm>
            <a:off x="7486800" y="1114075"/>
            <a:ext cx="615300" cy="615300"/>
          </a:xfrm>
          <a:prstGeom prst="roundRect">
            <a:avLst>
              <a:gd fmla="val 9144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684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33"/>
          <p:cNvSpPr/>
          <p:nvPr/>
        </p:nvSpPr>
        <p:spPr>
          <a:xfrm>
            <a:off x="5875325" y="1121800"/>
            <a:ext cx="615300" cy="615300"/>
          </a:xfrm>
          <a:prstGeom prst="roundRect">
            <a:avLst>
              <a:gd fmla="val 9144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684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33"/>
          <p:cNvSpPr/>
          <p:nvPr/>
        </p:nvSpPr>
        <p:spPr>
          <a:xfrm>
            <a:off x="2652662" y="3068238"/>
            <a:ext cx="615300" cy="615300"/>
          </a:xfrm>
          <a:prstGeom prst="roundRect">
            <a:avLst>
              <a:gd fmla="val 9144" name="adj"/>
            </a:avLst>
          </a:prstGeom>
          <a:solidFill>
            <a:schemeClr val="accent2"/>
          </a:solidFill>
          <a:ln>
            <a:noFill/>
          </a:ln>
          <a:effectLst>
            <a:outerShdw blurRad="57150" rotWithShape="0" algn="bl" dir="684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33"/>
          <p:cNvSpPr/>
          <p:nvPr/>
        </p:nvSpPr>
        <p:spPr>
          <a:xfrm>
            <a:off x="5875325" y="3068238"/>
            <a:ext cx="615300" cy="615300"/>
          </a:xfrm>
          <a:prstGeom prst="roundRect">
            <a:avLst>
              <a:gd fmla="val 9144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684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7" name="Google Shape;767;p33"/>
          <p:cNvGrpSpPr/>
          <p:nvPr/>
        </p:nvGrpSpPr>
        <p:grpSpPr>
          <a:xfrm>
            <a:off x="5999142" y="1245818"/>
            <a:ext cx="367261" cy="367261"/>
            <a:chOff x="-65145700" y="3727425"/>
            <a:chExt cx="317425" cy="317425"/>
          </a:xfrm>
        </p:grpSpPr>
        <p:sp>
          <p:nvSpPr>
            <p:cNvPr id="768" name="Google Shape;768;p33"/>
            <p:cNvSpPr/>
            <p:nvPr/>
          </p:nvSpPr>
          <p:spPr>
            <a:xfrm>
              <a:off x="-65145700" y="3769150"/>
              <a:ext cx="275675" cy="275700"/>
            </a:xfrm>
            <a:custGeom>
              <a:rect b="b" l="l" r="r" t="t"/>
              <a:pathLst>
                <a:path extrusionOk="0" h="11028" w="11027">
                  <a:moveTo>
                    <a:pt x="5514" y="1"/>
                  </a:moveTo>
                  <a:cubicBezTo>
                    <a:pt x="2489" y="1"/>
                    <a:pt x="0" y="2458"/>
                    <a:pt x="0" y="5514"/>
                  </a:cubicBezTo>
                  <a:cubicBezTo>
                    <a:pt x="0" y="8539"/>
                    <a:pt x="2489" y="11027"/>
                    <a:pt x="5514" y="11027"/>
                  </a:cubicBezTo>
                  <a:cubicBezTo>
                    <a:pt x="8538" y="11027"/>
                    <a:pt x="11027" y="8539"/>
                    <a:pt x="11027" y="5514"/>
                  </a:cubicBezTo>
                  <a:cubicBezTo>
                    <a:pt x="11027" y="5294"/>
                    <a:pt x="10869" y="5105"/>
                    <a:pt x="10649" y="5105"/>
                  </a:cubicBezTo>
                  <a:lnTo>
                    <a:pt x="5955" y="5105"/>
                  </a:lnTo>
                  <a:lnTo>
                    <a:pt x="5955" y="410"/>
                  </a:lnTo>
                  <a:cubicBezTo>
                    <a:pt x="5955" y="190"/>
                    <a:pt x="5766" y="1"/>
                    <a:pt x="5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3"/>
            <p:cNvSpPr/>
            <p:nvPr/>
          </p:nvSpPr>
          <p:spPr>
            <a:xfrm>
              <a:off x="-64977150" y="3727425"/>
              <a:ext cx="148875" cy="147300"/>
            </a:xfrm>
            <a:custGeom>
              <a:rect b="b" l="l" r="r" t="t"/>
              <a:pathLst>
                <a:path extrusionOk="0" h="5892" w="5955">
                  <a:moveTo>
                    <a:pt x="441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5513"/>
                  </a:lnTo>
                  <a:cubicBezTo>
                    <a:pt x="0" y="5702"/>
                    <a:pt x="189" y="5891"/>
                    <a:pt x="441" y="5891"/>
                  </a:cubicBezTo>
                  <a:lnTo>
                    <a:pt x="5514" y="5891"/>
                  </a:lnTo>
                  <a:cubicBezTo>
                    <a:pt x="5734" y="5891"/>
                    <a:pt x="5955" y="5702"/>
                    <a:pt x="5955" y="5513"/>
                  </a:cubicBezTo>
                  <a:cubicBezTo>
                    <a:pt x="5955" y="2489"/>
                    <a:pt x="3466" y="0"/>
                    <a:pt x="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0" name="Google Shape;770;p33"/>
          <p:cNvSpPr/>
          <p:nvPr/>
        </p:nvSpPr>
        <p:spPr>
          <a:xfrm>
            <a:off x="2775779" y="1244901"/>
            <a:ext cx="369083" cy="369112"/>
          </a:xfrm>
          <a:custGeom>
            <a:rect b="b" l="l" r="r" t="t"/>
            <a:pathLst>
              <a:path extrusionOk="0" h="12761" w="1276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1" name="Google Shape;771;p33"/>
          <p:cNvGrpSpPr/>
          <p:nvPr/>
        </p:nvGrpSpPr>
        <p:grpSpPr>
          <a:xfrm>
            <a:off x="7609895" y="1245428"/>
            <a:ext cx="370645" cy="368042"/>
            <a:chOff x="-63250675" y="3744075"/>
            <a:chExt cx="320350" cy="318100"/>
          </a:xfrm>
        </p:grpSpPr>
        <p:sp>
          <p:nvSpPr>
            <p:cNvPr id="772" name="Google Shape;772;p33"/>
            <p:cNvSpPr/>
            <p:nvPr/>
          </p:nvSpPr>
          <p:spPr>
            <a:xfrm>
              <a:off x="-63126250" y="3744075"/>
              <a:ext cx="195925" cy="192875"/>
            </a:xfrm>
            <a:custGeom>
              <a:rect b="b" l="l" r="r" t="t"/>
              <a:pathLst>
                <a:path extrusionOk="0" h="7715" w="7837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3"/>
            <p:cNvSpPr/>
            <p:nvPr/>
          </p:nvSpPr>
          <p:spPr>
            <a:xfrm>
              <a:off x="-63190025" y="3814050"/>
              <a:ext cx="186675" cy="185900"/>
            </a:xfrm>
            <a:custGeom>
              <a:rect b="b" l="l" r="r" t="t"/>
              <a:pathLst>
                <a:path extrusionOk="0" h="7436" w="7467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3"/>
            <p:cNvSpPr/>
            <p:nvPr/>
          </p:nvSpPr>
          <p:spPr>
            <a:xfrm>
              <a:off x="-63250675" y="3751050"/>
              <a:ext cx="311125" cy="311125"/>
            </a:xfrm>
            <a:custGeom>
              <a:rect b="b" l="l" r="r" t="t"/>
              <a:pathLst>
                <a:path extrusionOk="0" h="12445" w="12445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5" name="Google Shape;775;p33"/>
          <p:cNvGrpSpPr/>
          <p:nvPr/>
        </p:nvGrpSpPr>
        <p:grpSpPr>
          <a:xfrm>
            <a:off x="2776245" y="3192244"/>
            <a:ext cx="368157" cy="367290"/>
            <a:chOff x="-62154300" y="3743950"/>
            <a:chExt cx="318200" cy="317450"/>
          </a:xfrm>
        </p:grpSpPr>
        <p:sp>
          <p:nvSpPr>
            <p:cNvPr id="776" name="Google Shape;776;p33"/>
            <p:cNvSpPr/>
            <p:nvPr/>
          </p:nvSpPr>
          <p:spPr>
            <a:xfrm>
              <a:off x="-61992850" y="3743950"/>
              <a:ext cx="63825" cy="69150"/>
            </a:xfrm>
            <a:custGeom>
              <a:rect b="b" l="l" r="r" t="t"/>
              <a:pathLst>
                <a:path extrusionOk="0" h="2766" w="2553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3"/>
            <p:cNvSpPr/>
            <p:nvPr/>
          </p:nvSpPr>
          <p:spPr>
            <a:xfrm>
              <a:off x="-62154300" y="3785700"/>
              <a:ext cx="318200" cy="275700"/>
            </a:xfrm>
            <a:custGeom>
              <a:rect b="b" l="l" r="r" t="t"/>
              <a:pathLst>
                <a:path extrusionOk="0" h="11028" w="12728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8" name="Google Shape;778;p33"/>
          <p:cNvGrpSpPr/>
          <p:nvPr/>
        </p:nvGrpSpPr>
        <p:grpSpPr>
          <a:xfrm>
            <a:off x="4388365" y="1246327"/>
            <a:ext cx="366364" cy="366248"/>
            <a:chOff x="-60255350" y="3733825"/>
            <a:chExt cx="316650" cy="316550"/>
          </a:xfrm>
        </p:grpSpPr>
        <p:sp>
          <p:nvSpPr>
            <p:cNvPr id="779" name="Google Shape;779;p33"/>
            <p:cNvSpPr/>
            <p:nvPr/>
          </p:nvSpPr>
          <p:spPr>
            <a:xfrm>
              <a:off x="-60218325" y="3733825"/>
              <a:ext cx="235525" cy="316550"/>
            </a:xfrm>
            <a:custGeom>
              <a:rect b="b" l="l" r="r" t="t"/>
              <a:pathLst>
                <a:path extrusionOk="0" h="12662" w="9421">
                  <a:moveTo>
                    <a:pt x="4821" y="1666"/>
                  </a:moveTo>
                  <a:cubicBezTo>
                    <a:pt x="5073" y="1666"/>
                    <a:pt x="5262" y="1886"/>
                    <a:pt x="5262" y="2075"/>
                  </a:cubicBezTo>
                  <a:lnTo>
                    <a:pt x="5262" y="2359"/>
                  </a:lnTo>
                  <a:cubicBezTo>
                    <a:pt x="5734" y="2485"/>
                    <a:pt x="6081" y="2989"/>
                    <a:pt x="6081" y="3525"/>
                  </a:cubicBezTo>
                  <a:cubicBezTo>
                    <a:pt x="6081" y="3777"/>
                    <a:pt x="5892" y="3934"/>
                    <a:pt x="5640" y="3934"/>
                  </a:cubicBezTo>
                  <a:cubicBezTo>
                    <a:pt x="5419" y="3934"/>
                    <a:pt x="5262" y="3714"/>
                    <a:pt x="5262" y="3525"/>
                  </a:cubicBezTo>
                  <a:cubicBezTo>
                    <a:pt x="5262" y="3273"/>
                    <a:pt x="5073" y="3084"/>
                    <a:pt x="4821" y="3084"/>
                  </a:cubicBezTo>
                  <a:cubicBezTo>
                    <a:pt x="4569" y="3084"/>
                    <a:pt x="4411" y="3273"/>
                    <a:pt x="4411" y="3525"/>
                  </a:cubicBezTo>
                  <a:cubicBezTo>
                    <a:pt x="4411" y="3777"/>
                    <a:pt x="4789" y="3997"/>
                    <a:pt x="5104" y="4249"/>
                  </a:cubicBezTo>
                  <a:cubicBezTo>
                    <a:pt x="5514" y="4564"/>
                    <a:pt x="6081" y="4942"/>
                    <a:pt x="6081" y="5604"/>
                  </a:cubicBezTo>
                  <a:cubicBezTo>
                    <a:pt x="6081" y="6171"/>
                    <a:pt x="5734" y="6612"/>
                    <a:pt x="5262" y="6801"/>
                  </a:cubicBezTo>
                  <a:lnTo>
                    <a:pt x="5262" y="7085"/>
                  </a:lnTo>
                  <a:cubicBezTo>
                    <a:pt x="5262" y="7305"/>
                    <a:pt x="5041" y="7463"/>
                    <a:pt x="4821" y="7463"/>
                  </a:cubicBezTo>
                  <a:cubicBezTo>
                    <a:pt x="4569" y="7463"/>
                    <a:pt x="4411" y="7274"/>
                    <a:pt x="4411" y="7085"/>
                  </a:cubicBezTo>
                  <a:lnTo>
                    <a:pt x="4411" y="6801"/>
                  </a:lnTo>
                  <a:cubicBezTo>
                    <a:pt x="3938" y="6644"/>
                    <a:pt x="3592" y="6171"/>
                    <a:pt x="3592" y="5604"/>
                  </a:cubicBezTo>
                  <a:cubicBezTo>
                    <a:pt x="3592" y="5383"/>
                    <a:pt x="3781" y="5194"/>
                    <a:pt x="4033" y="5194"/>
                  </a:cubicBezTo>
                  <a:cubicBezTo>
                    <a:pt x="4253" y="5194"/>
                    <a:pt x="4411" y="5383"/>
                    <a:pt x="4411" y="5604"/>
                  </a:cubicBezTo>
                  <a:cubicBezTo>
                    <a:pt x="4411" y="5856"/>
                    <a:pt x="4632" y="6014"/>
                    <a:pt x="4821" y="6014"/>
                  </a:cubicBezTo>
                  <a:cubicBezTo>
                    <a:pt x="5041" y="6014"/>
                    <a:pt x="5262" y="5824"/>
                    <a:pt x="5262" y="5604"/>
                  </a:cubicBezTo>
                  <a:cubicBezTo>
                    <a:pt x="5262" y="5383"/>
                    <a:pt x="4947" y="5131"/>
                    <a:pt x="4569" y="4911"/>
                  </a:cubicBezTo>
                  <a:cubicBezTo>
                    <a:pt x="4159" y="4596"/>
                    <a:pt x="3592" y="4186"/>
                    <a:pt x="3592" y="3525"/>
                  </a:cubicBezTo>
                  <a:cubicBezTo>
                    <a:pt x="3592" y="2989"/>
                    <a:pt x="3938" y="2548"/>
                    <a:pt x="4411" y="2359"/>
                  </a:cubicBezTo>
                  <a:lnTo>
                    <a:pt x="4411" y="2075"/>
                  </a:lnTo>
                  <a:cubicBezTo>
                    <a:pt x="4411" y="1823"/>
                    <a:pt x="4632" y="1666"/>
                    <a:pt x="4821" y="1666"/>
                  </a:cubicBezTo>
                  <a:close/>
                  <a:moveTo>
                    <a:pt x="6081" y="9385"/>
                  </a:moveTo>
                  <a:lnTo>
                    <a:pt x="6081" y="10235"/>
                  </a:lnTo>
                  <a:lnTo>
                    <a:pt x="3592" y="10235"/>
                  </a:lnTo>
                  <a:lnTo>
                    <a:pt x="3592" y="9385"/>
                  </a:lnTo>
                  <a:close/>
                  <a:moveTo>
                    <a:pt x="4801" y="0"/>
                  </a:moveTo>
                  <a:cubicBezTo>
                    <a:pt x="4498" y="0"/>
                    <a:pt x="4188" y="29"/>
                    <a:pt x="3875" y="91"/>
                  </a:cubicBezTo>
                  <a:cubicBezTo>
                    <a:pt x="2111" y="500"/>
                    <a:pt x="693" y="1949"/>
                    <a:pt x="378" y="3714"/>
                  </a:cubicBezTo>
                  <a:cubicBezTo>
                    <a:pt x="0" y="5698"/>
                    <a:pt x="1008" y="7652"/>
                    <a:pt x="2773" y="8565"/>
                  </a:cubicBezTo>
                  <a:lnTo>
                    <a:pt x="2773" y="10582"/>
                  </a:lnTo>
                  <a:cubicBezTo>
                    <a:pt x="2773" y="11716"/>
                    <a:pt x="3718" y="12661"/>
                    <a:pt x="4852" y="12661"/>
                  </a:cubicBezTo>
                  <a:cubicBezTo>
                    <a:pt x="5986" y="12661"/>
                    <a:pt x="6963" y="11716"/>
                    <a:pt x="6963" y="10582"/>
                  </a:cubicBezTo>
                  <a:lnTo>
                    <a:pt x="6963" y="8565"/>
                  </a:lnTo>
                  <a:cubicBezTo>
                    <a:pt x="8444" y="7778"/>
                    <a:pt x="9420" y="6234"/>
                    <a:pt x="9420" y="4501"/>
                  </a:cubicBezTo>
                  <a:cubicBezTo>
                    <a:pt x="9392" y="2000"/>
                    <a:pt x="7308" y="0"/>
                    <a:pt x="4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3"/>
            <p:cNvSpPr/>
            <p:nvPr/>
          </p:nvSpPr>
          <p:spPr>
            <a:xfrm>
              <a:off x="-60255350" y="3844775"/>
              <a:ext cx="34675" cy="20500"/>
            </a:xfrm>
            <a:custGeom>
              <a:rect b="b" l="l" r="r" t="t"/>
              <a:pathLst>
                <a:path extrusionOk="0" h="820" w="1387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58"/>
                    <a:pt x="1166" y="0"/>
                    <a:pt x="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3"/>
            <p:cNvSpPr/>
            <p:nvPr/>
          </p:nvSpPr>
          <p:spPr>
            <a:xfrm>
              <a:off x="-59974175" y="3844775"/>
              <a:ext cx="35475" cy="20500"/>
            </a:xfrm>
            <a:custGeom>
              <a:rect b="b" l="l" r="r" t="t"/>
              <a:pathLst>
                <a:path extrusionOk="0" h="820" w="1419"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cubicBezTo>
                    <a:pt x="1" y="630"/>
                    <a:pt x="221" y="819"/>
                    <a:pt x="442" y="819"/>
                  </a:cubicBezTo>
                  <a:lnTo>
                    <a:pt x="1009" y="819"/>
                  </a:lnTo>
                  <a:cubicBezTo>
                    <a:pt x="1230" y="819"/>
                    <a:pt x="1387" y="630"/>
                    <a:pt x="1387" y="378"/>
                  </a:cubicBezTo>
                  <a:cubicBezTo>
                    <a:pt x="1419" y="158"/>
                    <a:pt x="1230" y="0"/>
                    <a:pt x="10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3"/>
            <p:cNvSpPr/>
            <p:nvPr/>
          </p:nvSpPr>
          <p:spPr>
            <a:xfrm>
              <a:off x="-60212825" y="3939475"/>
              <a:ext cx="32325" cy="30350"/>
            </a:xfrm>
            <a:custGeom>
              <a:rect b="b" l="l" r="r" t="t"/>
              <a:pathLst>
                <a:path extrusionOk="0" h="1214" w="1293">
                  <a:moveTo>
                    <a:pt x="836" y="1"/>
                  </a:moveTo>
                  <a:cubicBezTo>
                    <a:pt x="725" y="1"/>
                    <a:pt x="615" y="40"/>
                    <a:pt x="536" y="119"/>
                  </a:cubicBezTo>
                  <a:lnTo>
                    <a:pt x="158" y="497"/>
                  </a:lnTo>
                  <a:cubicBezTo>
                    <a:pt x="1" y="654"/>
                    <a:pt x="1" y="938"/>
                    <a:pt x="158" y="1096"/>
                  </a:cubicBezTo>
                  <a:cubicBezTo>
                    <a:pt x="237" y="1174"/>
                    <a:pt x="340" y="1214"/>
                    <a:pt x="442" y="1214"/>
                  </a:cubicBezTo>
                  <a:cubicBezTo>
                    <a:pt x="544" y="1214"/>
                    <a:pt x="647" y="1174"/>
                    <a:pt x="725" y="1096"/>
                  </a:cubicBezTo>
                  <a:lnTo>
                    <a:pt x="1135" y="686"/>
                  </a:lnTo>
                  <a:cubicBezTo>
                    <a:pt x="1293" y="528"/>
                    <a:pt x="1293" y="245"/>
                    <a:pt x="1135" y="119"/>
                  </a:cubicBezTo>
                  <a:cubicBezTo>
                    <a:pt x="1056" y="40"/>
                    <a:pt x="946" y="1"/>
                    <a:pt x="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3"/>
            <p:cNvSpPr/>
            <p:nvPr/>
          </p:nvSpPr>
          <p:spPr>
            <a:xfrm>
              <a:off x="-60012750" y="3739425"/>
              <a:ext cx="32300" cy="30350"/>
            </a:xfrm>
            <a:custGeom>
              <a:rect b="b" l="l" r="r" t="t"/>
              <a:pathLst>
                <a:path extrusionOk="0" h="1214" w="1292">
                  <a:moveTo>
                    <a:pt x="835" y="1"/>
                  </a:moveTo>
                  <a:cubicBezTo>
                    <a:pt x="725" y="1"/>
                    <a:pt x="614" y="40"/>
                    <a:pt x="536" y="119"/>
                  </a:cubicBezTo>
                  <a:lnTo>
                    <a:pt x="126" y="497"/>
                  </a:lnTo>
                  <a:cubicBezTo>
                    <a:pt x="0" y="654"/>
                    <a:pt x="0" y="938"/>
                    <a:pt x="126" y="1095"/>
                  </a:cubicBezTo>
                  <a:cubicBezTo>
                    <a:pt x="205" y="1174"/>
                    <a:pt x="315" y="1213"/>
                    <a:pt x="425" y="1213"/>
                  </a:cubicBezTo>
                  <a:cubicBezTo>
                    <a:pt x="536" y="1213"/>
                    <a:pt x="646" y="1174"/>
                    <a:pt x="725" y="1095"/>
                  </a:cubicBezTo>
                  <a:lnTo>
                    <a:pt x="1134" y="686"/>
                  </a:lnTo>
                  <a:cubicBezTo>
                    <a:pt x="1292" y="560"/>
                    <a:pt x="1292" y="276"/>
                    <a:pt x="1134" y="119"/>
                  </a:cubicBezTo>
                  <a:cubicBezTo>
                    <a:pt x="1056" y="40"/>
                    <a:pt x="945" y="1"/>
                    <a:pt x="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3"/>
            <p:cNvSpPr/>
            <p:nvPr/>
          </p:nvSpPr>
          <p:spPr>
            <a:xfrm>
              <a:off x="-60012750" y="3939475"/>
              <a:ext cx="32300" cy="30350"/>
            </a:xfrm>
            <a:custGeom>
              <a:rect b="b" l="l" r="r" t="t"/>
              <a:pathLst>
                <a:path extrusionOk="0" h="1214" w="1292">
                  <a:moveTo>
                    <a:pt x="425" y="1"/>
                  </a:moveTo>
                  <a:cubicBezTo>
                    <a:pt x="315" y="1"/>
                    <a:pt x="205" y="40"/>
                    <a:pt x="126" y="119"/>
                  </a:cubicBezTo>
                  <a:cubicBezTo>
                    <a:pt x="0" y="245"/>
                    <a:pt x="0" y="528"/>
                    <a:pt x="126" y="686"/>
                  </a:cubicBezTo>
                  <a:lnTo>
                    <a:pt x="536" y="1096"/>
                  </a:lnTo>
                  <a:cubicBezTo>
                    <a:pt x="614" y="1174"/>
                    <a:pt x="725" y="1214"/>
                    <a:pt x="835" y="1214"/>
                  </a:cubicBezTo>
                  <a:cubicBezTo>
                    <a:pt x="945" y="1214"/>
                    <a:pt x="1056" y="1174"/>
                    <a:pt x="1134" y="1096"/>
                  </a:cubicBezTo>
                  <a:cubicBezTo>
                    <a:pt x="1292" y="938"/>
                    <a:pt x="1292" y="654"/>
                    <a:pt x="1134" y="497"/>
                  </a:cubicBezTo>
                  <a:lnTo>
                    <a:pt x="725" y="119"/>
                  </a:lnTo>
                  <a:cubicBezTo>
                    <a:pt x="646" y="40"/>
                    <a:pt x="536" y="1"/>
                    <a:pt x="4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3"/>
            <p:cNvSpPr/>
            <p:nvPr/>
          </p:nvSpPr>
          <p:spPr>
            <a:xfrm>
              <a:off x="-60212825" y="3739425"/>
              <a:ext cx="32325" cy="30350"/>
            </a:xfrm>
            <a:custGeom>
              <a:rect b="b" l="l" r="r" t="t"/>
              <a:pathLst>
                <a:path extrusionOk="0" h="1214" w="1293">
                  <a:moveTo>
                    <a:pt x="442" y="1"/>
                  </a:moveTo>
                  <a:cubicBezTo>
                    <a:pt x="340" y="1"/>
                    <a:pt x="237" y="40"/>
                    <a:pt x="158" y="119"/>
                  </a:cubicBezTo>
                  <a:cubicBezTo>
                    <a:pt x="1" y="276"/>
                    <a:pt x="1" y="560"/>
                    <a:pt x="158" y="686"/>
                  </a:cubicBezTo>
                  <a:lnTo>
                    <a:pt x="536" y="1095"/>
                  </a:lnTo>
                  <a:cubicBezTo>
                    <a:pt x="615" y="1174"/>
                    <a:pt x="725" y="1213"/>
                    <a:pt x="836" y="1213"/>
                  </a:cubicBezTo>
                  <a:cubicBezTo>
                    <a:pt x="946" y="1213"/>
                    <a:pt x="1056" y="1174"/>
                    <a:pt x="1135" y="1095"/>
                  </a:cubicBezTo>
                  <a:cubicBezTo>
                    <a:pt x="1293" y="938"/>
                    <a:pt x="1293" y="654"/>
                    <a:pt x="1135" y="497"/>
                  </a:cubicBezTo>
                  <a:lnTo>
                    <a:pt x="725" y="119"/>
                  </a:lnTo>
                  <a:cubicBezTo>
                    <a:pt x="647" y="40"/>
                    <a:pt x="544" y="1"/>
                    <a:pt x="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6" name="Google Shape;786;p33"/>
          <p:cNvSpPr/>
          <p:nvPr/>
        </p:nvSpPr>
        <p:spPr>
          <a:xfrm>
            <a:off x="5998678" y="3232355"/>
            <a:ext cx="368186" cy="287081"/>
          </a:xfrm>
          <a:custGeom>
            <a:rect b="b" l="l" r="r" t="t"/>
            <a:pathLst>
              <a:path extrusionOk="0" h="9925" w="12729">
                <a:moveTo>
                  <a:pt x="925" y="3644"/>
                </a:moveTo>
                <a:cubicBezTo>
                  <a:pt x="944" y="3644"/>
                  <a:pt x="963" y="3648"/>
                  <a:pt x="978" y="3655"/>
                </a:cubicBezTo>
                <a:lnTo>
                  <a:pt x="1608" y="3970"/>
                </a:lnTo>
                <a:lnTo>
                  <a:pt x="1608" y="5924"/>
                </a:lnTo>
                <a:lnTo>
                  <a:pt x="978" y="6239"/>
                </a:lnTo>
                <a:cubicBezTo>
                  <a:pt x="960" y="6256"/>
                  <a:pt x="937" y="6264"/>
                  <a:pt x="914" y="6264"/>
                </a:cubicBezTo>
                <a:cubicBezTo>
                  <a:pt x="854" y="6264"/>
                  <a:pt x="788" y="6212"/>
                  <a:pt x="788" y="6144"/>
                </a:cubicBezTo>
                <a:lnTo>
                  <a:pt x="788" y="3781"/>
                </a:lnTo>
                <a:cubicBezTo>
                  <a:pt x="788" y="3685"/>
                  <a:pt x="862" y="3644"/>
                  <a:pt x="925" y="3644"/>
                </a:cubicBezTo>
                <a:close/>
                <a:moveTo>
                  <a:pt x="4128" y="7184"/>
                </a:moveTo>
                <a:lnTo>
                  <a:pt x="6963" y="8035"/>
                </a:lnTo>
                <a:cubicBezTo>
                  <a:pt x="6648" y="8507"/>
                  <a:pt x="6176" y="8759"/>
                  <a:pt x="5640" y="8759"/>
                </a:cubicBezTo>
                <a:cubicBezTo>
                  <a:pt x="4821" y="8759"/>
                  <a:pt x="4097" y="8066"/>
                  <a:pt x="4128" y="7184"/>
                </a:cubicBezTo>
                <a:close/>
                <a:moveTo>
                  <a:pt x="11374" y="820"/>
                </a:moveTo>
                <a:cubicBezTo>
                  <a:pt x="11626" y="820"/>
                  <a:pt x="11815" y="1009"/>
                  <a:pt x="11815" y="1198"/>
                </a:cubicBezTo>
                <a:lnTo>
                  <a:pt x="11815" y="8665"/>
                </a:lnTo>
                <a:cubicBezTo>
                  <a:pt x="11815" y="8885"/>
                  <a:pt x="11626" y="9043"/>
                  <a:pt x="11374" y="9043"/>
                </a:cubicBezTo>
                <a:cubicBezTo>
                  <a:pt x="11154" y="9043"/>
                  <a:pt x="10996" y="8854"/>
                  <a:pt x="10996" y="8665"/>
                </a:cubicBezTo>
                <a:lnTo>
                  <a:pt x="10996" y="1198"/>
                </a:lnTo>
                <a:cubicBezTo>
                  <a:pt x="10996" y="977"/>
                  <a:pt x="11185" y="820"/>
                  <a:pt x="11374" y="820"/>
                </a:cubicBezTo>
                <a:close/>
                <a:moveTo>
                  <a:pt x="11437" y="1"/>
                </a:moveTo>
                <a:cubicBezTo>
                  <a:pt x="10870" y="1"/>
                  <a:pt x="10366" y="379"/>
                  <a:pt x="10240" y="883"/>
                </a:cubicBezTo>
                <a:lnTo>
                  <a:pt x="2080" y="3246"/>
                </a:lnTo>
                <a:lnTo>
                  <a:pt x="1387" y="2899"/>
                </a:lnTo>
                <a:cubicBezTo>
                  <a:pt x="1251" y="2831"/>
                  <a:pt x="1109" y="2800"/>
                  <a:pt x="970" y="2800"/>
                </a:cubicBezTo>
                <a:cubicBezTo>
                  <a:pt x="466" y="2800"/>
                  <a:pt x="1" y="3213"/>
                  <a:pt x="1" y="3781"/>
                </a:cubicBezTo>
                <a:lnTo>
                  <a:pt x="1" y="6144"/>
                </a:lnTo>
                <a:cubicBezTo>
                  <a:pt x="1" y="6687"/>
                  <a:pt x="465" y="7095"/>
                  <a:pt x="983" y="7095"/>
                </a:cubicBezTo>
                <a:cubicBezTo>
                  <a:pt x="1127" y="7095"/>
                  <a:pt x="1275" y="7063"/>
                  <a:pt x="1419" y="6995"/>
                </a:cubicBezTo>
                <a:lnTo>
                  <a:pt x="2143" y="6648"/>
                </a:lnTo>
                <a:lnTo>
                  <a:pt x="3340" y="6995"/>
                </a:lnTo>
                <a:cubicBezTo>
                  <a:pt x="3151" y="8444"/>
                  <a:pt x="4286" y="9641"/>
                  <a:pt x="5672" y="9641"/>
                </a:cubicBezTo>
                <a:cubicBezTo>
                  <a:pt x="6585" y="9641"/>
                  <a:pt x="7405" y="9074"/>
                  <a:pt x="7814" y="8287"/>
                </a:cubicBezTo>
                <a:lnTo>
                  <a:pt x="10271" y="9011"/>
                </a:lnTo>
                <a:cubicBezTo>
                  <a:pt x="10429" y="9515"/>
                  <a:pt x="10902" y="9925"/>
                  <a:pt x="11469" y="9925"/>
                </a:cubicBezTo>
                <a:cubicBezTo>
                  <a:pt x="12130" y="9925"/>
                  <a:pt x="12729" y="9358"/>
                  <a:pt x="12729" y="8696"/>
                </a:cubicBezTo>
                <a:lnTo>
                  <a:pt x="12729" y="1261"/>
                </a:lnTo>
                <a:cubicBezTo>
                  <a:pt x="12634" y="536"/>
                  <a:pt x="12099" y="1"/>
                  <a:pt x="1143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7" name="Google Shape;787;p33"/>
          <p:cNvGrpSpPr/>
          <p:nvPr/>
        </p:nvGrpSpPr>
        <p:grpSpPr>
          <a:xfrm>
            <a:off x="1165001" y="1247336"/>
            <a:ext cx="368186" cy="364224"/>
            <a:chOff x="-64406125" y="3362225"/>
            <a:chExt cx="318225" cy="314800"/>
          </a:xfrm>
        </p:grpSpPr>
        <p:sp>
          <p:nvSpPr>
            <p:cNvPr id="788" name="Google Shape;788;p33"/>
            <p:cNvSpPr/>
            <p:nvPr/>
          </p:nvSpPr>
          <p:spPr>
            <a:xfrm>
              <a:off x="-64332100" y="3362225"/>
              <a:ext cx="170150" cy="199025"/>
            </a:xfrm>
            <a:custGeom>
              <a:rect b="b" l="l" r="r" t="t"/>
              <a:pathLst>
                <a:path extrusionOk="0" h="7961" w="6806">
                  <a:moveTo>
                    <a:pt x="4506" y="3266"/>
                  </a:moveTo>
                  <a:cubicBezTo>
                    <a:pt x="4569" y="3266"/>
                    <a:pt x="4601" y="3298"/>
                    <a:pt x="4632" y="3298"/>
                  </a:cubicBezTo>
                  <a:lnTo>
                    <a:pt x="5577" y="4621"/>
                  </a:lnTo>
                  <a:cubicBezTo>
                    <a:pt x="5420" y="5881"/>
                    <a:pt x="4664" y="7110"/>
                    <a:pt x="3403" y="7110"/>
                  </a:cubicBezTo>
                  <a:cubicBezTo>
                    <a:pt x="2206" y="7110"/>
                    <a:pt x="1419" y="5944"/>
                    <a:pt x="1261" y="4621"/>
                  </a:cubicBezTo>
                  <a:lnTo>
                    <a:pt x="2206" y="3298"/>
                  </a:lnTo>
                  <a:cubicBezTo>
                    <a:pt x="2238" y="3266"/>
                    <a:pt x="2269" y="3266"/>
                    <a:pt x="2301" y="3266"/>
                  </a:cubicBezTo>
                  <a:close/>
                  <a:moveTo>
                    <a:pt x="4055" y="1"/>
                  </a:moveTo>
                  <a:cubicBezTo>
                    <a:pt x="3400" y="1"/>
                    <a:pt x="2703" y="167"/>
                    <a:pt x="2049" y="494"/>
                  </a:cubicBezTo>
                  <a:cubicBezTo>
                    <a:pt x="1957" y="483"/>
                    <a:pt x="1867" y="478"/>
                    <a:pt x="1779" y="478"/>
                  </a:cubicBezTo>
                  <a:cubicBezTo>
                    <a:pt x="1354" y="478"/>
                    <a:pt x="976" y="600"/>
                    <a:pt x="662" y="809"/>
                  </a:cubicBezTo>
                  <a:cubicBezTo>
                    <a:pt x="347" y="1061"/>
                    <a:pt x="1" y="1534"/>
                    <a:pt x="1" y="2384"/>
                  </a:cubicBezTo>
                  <a:cubicBezTo>
                    <a:pt x="1" y="2857"/>
                    <a:pt x="95" y="3613"/>
                    <a:pt x="347" y="4621"/>
                  </a:cubicBezTo>
                  <a:cubicBezTo>
                    <a:pt x="473" y="4810"/>
                    <a:pt x="536" y="6070"/>
                    <a:pt x="1482" y="7078"/>
                  </a:cubicBezTo>
                  <a:cubicBezTo>
                    <a:pt x="2049" y="7646"/>
                    <a:pt x="2710" y="7961"/>
                    <a:pt x="3403" y="7961"/>
                  </a:cubicBezTo>
                  <a:cubicBezTo>
                    <a:pt x="5136" y="7961"/>
                    <a:pt x="6207" y="6417"/>
                    <a:pt x="6396" y="4621"/>
                  </a:cubicBezTo>
                  <a:cubicBezTo>
                    <a:pt x="6554" y="4085"/>
                    <a:pt x="6774" y="3046"/>
                    <a:pt x="6806" y="2447"/>
                  </a:cubicBezTo>
                  <a:cubicBezTo>
                    <a:pt x="6806" y="1565"/>
                    <a:pt x="6459" y="872"/>
                    <a:pt x="5703" y="431"/>
                  </a:cubicBezTo>
                  <a:cubicBezTo>
                    <a:pt x="5234" y="143"/>
                    <a:pt x="4662" y="1"/>
                    <a:pt x="40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3"/>
            <p:cNvSpPr/>
            <p:nvPr/>
          </p:nvSpPr>
          <p:spPr>
            <a:xfrm>
              <a:off x="-64406125" y="3559050"/>
              <a:ext cx="318225" cy="117975"/>
            </a:xfrm>
            <a:custGeom>
              <a:rect b="b" l="l" r="r" t="t"/>
              <a:pathLst>
                <a:path extrusionOk="0" h="4719" w="12729">
                  <a:moveTo>
                    <a:pt x="4474" y="1001"/>
                  </a:moveTo>
                  <a:lnTo>
                    <a:pt x="5797" y="2293"/>
                  </a:lnTo>
                  <a:lnTo>
                    <a:pt x="5199" y="2891"/>
                  </a:lnTo>
                  <a:lnTo>
                    <a:pt x="4002" y="1159"/>
                  </a:lnTo>
                  <a:cubicBezTo>
                    <a:pt x="4159" y="1096"/>
                    <a:pt x="4380" y="1064"/>
                    <a:pt x="4474" y="1001"/>
                  </a:cubicBezTo>
                  <a:close/>
                  <a:moveTo>
                    <a:pt x="8318" y="1001"/>
                  </a:moveTo>
                  <a:cubicBezTo>
                    <a:pt x="8475" y="1064"/>
                    <a:pt x="8633" y="1159"/>
                    <a:pt x="8790" y="1190"/>
                  </a:cubicBezTo>
                  <a:lnTo>
                    <a:pt x="7593" y="2891"/>
                  </a:lnTo>
                  <a:lnTo>
                    <a:pt x="6995" y="2293"/>
                  </a:lnTo>
                  <a:lnTo>
                    <a:pt x="8318" y="1001"/>
                  </a:lnTo>
                  <a:close/>
                  <a:moveTo>
                    <a:pt x="10681" y="3112"/>
                  </a:moveTo>
                  <a:cubicBezTo>
                    <a:pt x="10901" y="3112"/>
                    <a:pt x="11059" y="3301"/>
                    <a:pt x="11059" y="3553"/>
                  </a:cubicBezTo>
                  <a:cubicBezTo>
                    <a:pt x="11059" y="3742"/>
                    <a:pt x="10870" y="3931"/>
                    <a:pt x="10681" y="3931"/>
                  </a:cubicBezTo>
                  <a:lnTo>
                    <a:pt x="9578" y="3931"/>
                  </a:lnTo>
                  <a:cubicBezTo>
                    <a:pt x="9326" y="3931"/>
                    <a:pt x="9137" y="3742"/>
                    <a:pt x="9137" y="3553"/>
                  </a:cubicBezTo>
                  <a:cubicBezTo>
                    <a:pt x="9137" y="3301"/>
                    <a:pt x="9326" y="3112"/>
                    <a:pt x="9578" y="3112"/>
                  </a:cubicBezTo>
                  <a:close/>
                  <a:moveTo>
                    <a:pt x="4458" y="1"/>
                  </a:moveTo>
                  <a:cubicBezTo>
                    <a:pt x="4348" y="1"/>
                    <a:pt x="4238" y="40"/>
                    <a:pt x="4159" y="119"/>
                  </a:cubicBezTo>
                  <a:cubicBezTo>
                    <a:pt x="4065" y="245"/>
                    <a:pt x="3939" y="308"/>
                    <a:pt x="3781" y="308"/>
                  </a:cubicBezTo>
                  <a:lnTo>
                    <a:pt x="2395" y="308"/>
                  </a:lnTo>
                  <a:cubicBezTo>
                    <a:pt x="914" y="308"/>
                    <a:pt x="0" y="1442"/>
                    <a:pt x="0" y="2639"/>
                  </a:cubicBezTo>
                  <a:lnTo>
                    <a:pt x="0" y="4341"/>
                  </a:lnTo>
                  <a:cubicBezTo>
                    <a:pt x="0" y="4561"/>
                    <a:pt x="189" y="4719"/>
                    <a:pt x="441" y="4719"/>
                  </a:cubicBezTo>
                  <a:lnTo>
                    <a:pt x="12287" y="4719"/>
                  </a:lnTo>
                  <a:cubicBezTo>
                    <a:pt x="12508" y="4719"/>
                    <a:pt x="12665" y="4530"/>
                    <a:pt x="12665" y="4341"/>
                  </a:cubicBezTo>
                  <a:lnTo>
                    <a:pt x="12665" y="2639"/>
                  </a:lnTo>
                  <a:cubicBezTo>
                    <a:pt x="12728" y="1474"/>
                    <a:pt x="11783" y="371"/>
                    <a:pt x="10303" y="371"/>
                  </a:cubicBezTo>
                  <a:lnTo>
                    <a:pt x="8948" y="371"/>
                  </a:lnTo>
                  <a:cubicBezTo>
                    <a:pt x="8727" y="371"/>
                    <a:pt x="8664" y="277"/>
                    <a:pt x="8538" y="151"/>
                  </a:cubicBezTo>
                  <a:cubicBezTo>
                    <a:pt x="8456" y="52"/>
                    <a:pt x="8339" y="5"/>
                    <a:pt x="8219" y="5"/>
                  </a:cubicBezTo>
                  <a:cubicBezTo>
                    <a:pt x="8110" y="5"/>
                    <a:pt x="7998" y="44"/>
                    <a:pt x="7908" y="119"/>
                  </a:cubicBezTo>
                  <a:lnTo>
                    <a:pt x="6333" y="1694"/>
                  </a:lnTo>
                  <a:lnTo>
                    <a:pt x="4758" y="119"/>
                  </a:lnTo>
                  <a:cubicBezTo>
                    <a:pt x="4679" y="40"/>
                    <a:pt x="4569" y="1"/>
                    <a:pt x="44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4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Canvas </a:t>
            </a:r>
            <a:r>
              <a:rPr lang="en-GB"/>
              <a:t>business model infographics</a:t>
            </a:r>
            <a:endParaRPr/>
          </a:p>
        </p:txBody>
      </p:sp>
      <p:graphicFrame>
        <p:nvGraphicFramePr>
          <p:cNvPr id="795" name="Google Shape;795;p34"/>
          <p:cNvGraphicFramePr/>
          <p:nvPr/>
        </p:nvGraphicFramePr>
        <p:xfrm>
          <a:off x="457188" y="90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{3F147479-58A4-47BD-8CBF-FE5246CE1F13}</a:tableStyleId>
              </a:tblPr>
              <a:tblGrid>
                <a:gridCol w="1645925"/>
                <a:gridCol w="1645925"/>
                <a:gridCol w="1645925"/>
                <a:gridCol w="1645925"/>
                <a:gridCol w="1645925"/>
              </a:tblGrid>
              <a:tr h="552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Partners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Activities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Values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Relationships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Customers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2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smallest planet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composed of hydrogen and helium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actually a cold place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the second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 planet with several rings and gas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full 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of iron oxide dust 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It’s the biggest planet in the Solar System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the sixth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the largest planet in the Solar System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7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 and has rings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Resources</a:t>
                      </a:r>
                      <a:endParaRPr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Planet Earth is the only with life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Channels</a:t>
                      </a:r>
                      <a:endParaRPr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ringed planet with gas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between Mars and Venus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the fourth planet in the Solar System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hotter than the other planets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really beautiful name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considered a dwarf planet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smallest of them all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the seventh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It’s one of the four gas giants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of all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Costs</a:t>
                      </a:r>
                      <a:endParaRPr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Revenues</a:t>
                      </a:r>
                      <a:endParaRPr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planet we live on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5"/>
          <p:cNvSpPr/>
          <p:nvPr/>
        </p:nvSpPr>
        <p:spPr>
          <a:xfrm rot="-5400000">
            <a:off x="9050" y="1507875"/>
            <a:ext cx="2567700" cy="1598400"/>
          </a:xfrm>
          <a:prstGeom prst="round2DiagRect">
            <a:avLst>
              <a:gd fmla="val 22404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35"/>
          <p:cNvSpPr/>
          <p:nvPr/>
        </p:nvSpPr>
        <p:spPr>
          <a:xfrm rot="-5400000">
            <a:off x="1026950" y="498050"/>
            <a:ext cx="528000" cy="1578600"/>
          </a:xfrm>
          <a:prstGeom prst="round2DiagRect">
            <a:avLst>
              <a:gd fmla="val 50000" name="adj1"/>
              <a:gd fmla="val 0" name="adj2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35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Canvas </a:t>
            </a:r>
            <a:r>
              <a:rPr lang="en-GB"/>
              <a:t>business model infographics</a:t>
            </a:r>
            <a:endParaRPr sz="2400"/>
          </a:p>
        </p:txBody>
      </p:sp>
      <p:sp>
        <p:nvSpPr>
          <p:cNvPr id="803" name="Google Shape;803;p35"/>
          <p:cNvSpPr txBox="1"/>
          <p:nvPr/>
        </p:nvSpPr>
        <p:spPr>
          <a:xfrm>
            <a:off x="648500" y="1113060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Partners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04" name="Google Shape;804;p35"/>
          <p:cNvSpPr txBox="1"/>
          <p:nvPr/>
        </p:nvSpPr>
        <p:spPr>
          <a:xfrm>
            <a:off x="648500" y="1565173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 is the smallest planet 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5" name="Google Shape;805;p35"/>
          <p:cNvSpPr txBox="1"/>
          <p:nvPr/>
        </p:nvSpPr>
        <p:spPr>
          <a:xfrm>
            <a:off x="648500" y="2246205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 is actually a very cold place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6" name="Google Shape;806;p35"/>
          <p:cNvSpPr txBox="1"/>
          <p:nvPr/>
        </p:nvSpPr>
        <p:spPr>
          <a:xfrm>
            <a:off x="648500" y="2927243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 is the largest planet of all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35"/>
          <p:cNvSpPr/>
          <p:nvPr/>
        </p:nvSpPr>
        <p:spPr>
          <a:xfrm rot="-5400000">
            <a:off x="3288150" y="1507875"/>
            <a:ext cx="2567700" cy="1598400"/>
          </a:xfrm>
          <a:prstGeom prst="round2DiagRect">
            <a:avLst>
              <a:gd fmla="val 22404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35"/>
          <p:cNvSpPr/>
          <p:nvPr/>
        </p:nvSpPr>
        <p:spPr>
          <a:xfrm rot="-5400000">
            <a:off x="4306050" y="498050"/>
            <a:ext cx="528000" cy="1578600"/>
          </a:xfrm>
          <a:prstGeom prst="round2DiagRect">
            <a:avLst>
              <a:gd fmla="val 50000" name="adj1"/>
              <a:gd fmla="val 0" name="adj2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35"/>
          <p:cNvSpPr txBox="1"/>
          <p:nvPr/>
        </p:nvSpPr>
        <p:spPr>
          <a:xfrm>
            <a:off x="3927600" y="1113060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Values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10" name="Google Shape;810;p35"/>
          <p:cNvSpPr txBox="1"/>
          <p:nvPr/>
        </p:nvSpPr>
        <p:spPr>
          <a:xfrm>
            <a:off x="3927600" y="1565173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 is the hottest planet of all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35"/>
          <p:cNvSpPr txBox="1"/>
          <p:nvPr/>
        </p:nvSpPr>
        <p:spPr>
          <a:xfrm>
            <a:off x="3927600" y="2246205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 </a:t>
            </a: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is the fifth planet 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35"/>
          <p:cNvSpPr txBox="1"/>
          <p:nvPr/>
        </p:nvSpPr>
        <p:spPr>
          <a:xfrm>
            <a:off x="3927600" y="2927243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35"/>
          <p:cNvSpPr/>
          <p:nvPr/>
        </p:nvSpPr>
        <p:spPr>
          <a:xfrm rot="-5400000">
            <a:off x="6562075" y="1507875"/>
            <a:ext cx="2567700" cy="1598400"/>
          </a:xfrm>
          <a:prstGeom prst="round2DiagRect">
            <a:avLst>
              <a:gd fmla="val 22404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35"/>
          <p:cNvSpPr/>
          <p:nvPr/>
        </p:nvSpPr>
        <p:spPr>
          <a:xfrm rot="-5400000">
            <a:off x="7579975" y="498050"/>
            <a:ext cx="528000" cy="1578600"/>
          </a:xfrm>
          <a:prstGeom prst="round2DiagRect">
            <a:avLst>
              <a:gd fmla="val 50000" name="adj1"/>
              <a:gd fmla="val 0" name="adj2"/>
            </a:avLst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35"/>
          <p:cNvSpPr txBox="1"/>
          <p:nvPr/>
        </p:nvSpPr>
        <p:spPr>
          <a:xfrm>
            <a:off x="7201525" y="1113060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Customers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16" name="Google Shape;816;p35"/>
          <p:cNvSpPr txBox="1"/>
          <p:nvPr/>
        </p:nvSpPr>
        <p:spPr>
          <a:xfrm>
            <a:off x="7201525" y="1565173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Planet Earth is also our planet 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7" name="Google Shape;817;p35"/>
          <p:cNvSpPr txBox="1"/>
          <p:nvPr/>
        </p:nvSpPr>
        <p:spPr>
          <a:xfrm>
            <a:off x="7201525" y="2246205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 is one of the gas giants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8" name="Google Shape;818;p35"/>
          <p:cNvSpPr txBox="1"/>
          <p:nvPr/>
        </p:nvSpPr>
        <p:spPr>
          <a:xfrm>
            <a:off x="7201525" y="2927243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Saturn is a ringed planet with gas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9" name="Google Shape;819;p35"/>
          <p:cNvSpPr/>
          <p:nvPr/>
        </p:nvSpPr>
        <p:spPr>
          <a:xfrm rot="-5400000">
            <a:off x="2329600" y="826799"/>
            <a:ext cx="1205700" cy="1598400"/>
          </a:xfrm>
          <a:prstGeom prst="round2DiagRect">
            <a:avLst>
              <a:gd fmla="val 22404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35"/>
          <p:cNvSpPr/>
          <p:nvPr/>
        </p:nvSpPr>
        <p:spPr>
          <a:xfrm rot="-5400000">
            <a:off x="2666500" y="498050"/>
            <a:ext cx="528000" cy="1578600"/>
          </a:xfrm>
          <a:prstGeom prst="round2DiagRect">
            <a:avLst>
              <a:gd fmla="val 50000" name="adj1"/>
              <a:gd fmla="val 0" name="adj2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35"/>
          <p:cNvSpPr txBox="1"/>
          <p:nvPr/>
        </p:nvSpPr>
        <p:spPr>
          <a:xfrm>
            <a:off x="2288050" y="1113060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Activities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22" name="Google Shape;822;p35"/>
          <p:cNvSpPr txBox="1"/>
          <p:nvPr/>
        </p:nvSpPr>
        <p:spPr>
          <a:xfrm>
            <a:off x="2288050" y="1565173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 is the second planet 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3" name="Google Shape;823;p35"/>
          <p:cNvSpPr/>
          <p:nvPr/>
        </p:nvSpPr>
        <p:spPr>
          <a:xfrm rot="-5400000">
            <a:off x="2329600" y="2188874"/>
            <a:ext cx="1205700" cy="1598400"/>
          </a:xfrm>
          <a:prstGeom prst="round2DiagRect">
            <a:avLst>
              <a:gd fmla="val 22404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35"/>
          <p:cNvSpPr/>
          <p:nvPr/>
        </p:nvSpPr>
        <p:spPr>
          <a:xfrm rot="-5400000">
            <a:off x="2666500" y="1860125"/>
            <a:ext cx="528000" cy="1578600"/>
          </a:xfrm>
          <a:prstGeom prst="round2DiagRect">
            <a:avLst>
              <a:gd fmla="val 50000" name="adj1"/>
              <a:gd fmla="val 0" name="adj2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35"/>
          <p:cNvSpPr txBox="1"/>
          <p:nvPr/>
        </p:nvSpPr>
        <p:spPr>
          <a:xfrm>
            <a:off x="2288050" y="2475135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Resources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26" name="Google Shape;826;p35"/>
          <p:cNvSpPr txBox="1"/>
          <p:nvPr/>
        </p:nvSpPr>
        <p:spPr>
          <a:xfrm>
            <a:off x="2288050" y="2927243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 is full of iron oxide dust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7" name="Google Shape;827;p35"/>
          <p:cNvSpPr/>
          <p:nvPr/>
        </p:nvSpPr>
        <p:spPr>
          <a:xfrm rot="-5400000">
            <a:off x="5606113" y="826799"/>
            <a:ext cx="1205700" cy="1598400"/>
          </a:xfrm>
          <a:prstGeom prst="round2DiagRect">
            <a:avLst>
              <a:gd fmla="val 22404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35"/>
          <p:cNvSpPr/>
          <p:nvPr/>
        </p:nvSpPr>
        <p:spPr>
          <a:xfrm rot="-5400000">
            <a:off x="5943013" y="498050"/>
            <a:ext cx="528000" cy="1578600"/>
          </a:xfrm>
          <a:prstGeom prst="round2DiagRect">
            <a:avLst>
              <a:gd fmla="val 50000" name="adj1"/>
              <a:gd fmla="val 0" name="adj2"/>
            </a:avLst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35"/>
          <p:cNvSpPr txBox="1"/>
          <p:nvPr/>
        </p:nvSpPr>
        <p:spPr>
          <a:xfrm>
            <a:off x="5564563" y="1113060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Relationships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30" name="Google Shape;830;p35"/>
          <p:cNvSpPr txBox="1"/>
          <p:nvPr/>
        </p:nvSpPr>
        <p:spPr>
          <a:xfrm>
            <a:off x="5564563" y="1565173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It’s the biggest planet of all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1" name="Google Shape;831;p35"/>
          <p:cNvSpPr/>
          <p:nvPr/>
        </p:nvSpPr>
        <p:spPr>
          <a:xfrm rot="-5400000">
            <a:off x="5606113" y="2188874"/>
            <a:ext cx="1205700" cy="1598400"/>
          </a:xfrm>
          <a:prstGeom prst="round2DiagRect">
            <a:avLst>
              <a:gd fmla="val 22404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35"/>
          <p:cNvSpPr/>
          <p:nvPr/>
        </p:nvSpPr>
        <p:spPr>
          <a:xfrm rot="-5400000">
            <a:off x="5943013" y="1860125"/>
            <a:ext cx="528000" cy="1578600"/>
          </a:xfrm>
          <a:prstGeom prst="round2DiagRect">
            <a:avLst>
              <a:gd fmla="val 50000" name="adj1"/>
              <a:gd fmla="val 0" name="adj2"/>
            </a:avLst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35"/>
          <p:cNvSpPr txBox="1"/>
          <p:nvPr/>
        </p:nvSpPr>
        <p:spPr>
          <a:xfrm>
            <a:off x="5564563" y="2475135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Channels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34" name="Google Shape;834;p35"/>
          <p:cNvSpPr txBox="1"/>
          <p:nvPr/>
        </p:nvSpPr>
        <p:spPr>
          <a:xfrm>
            <a:off x="5564563" y="2927243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Saturn </a:t>
            </a: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is the sixth planet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5" name="Google Shape;835;p35"/>
          <p:cNvSpPr/>
          <p:nvPr/>
        </p:nvSpPr>
        <p:spPr>
          <a:xfrm rot="-5400000">
            <a:off x="1971500" y="2161150"/>
            <a:ext cx="1086600" cy="4026300"/>
          </a:xfrm>
          <a:prstGeom prst="round2DiagRect">
            <a:avLst>
              <a:gd fmla="val 22404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35"/>
          <p:cNvSpPr/>
          <p:nvPr/>
        </p:nvSpPr>
        <p:spPr>
          <a:xfrm rot="-5400000">
            <a:off x="2250745" y="1891251"/>
            <a:ext cx="528000" cy="4008000"/>
          </a:xfrm>
          <a:prstGeom prst="round2DiagRect">
            <a:avLst>
              <a:gd fmla="val 50000" name="adj1"/>
              <a:gd fmla="val 0" name="adj2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35"/>
          <p:cNvSpPr txBox="1"/>
          <p:nvPr/>
        </p:nvSpPr>
        <p:spPr>
          <a:xfrm>
            <a:off x="1850750" y="3720960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Costs</a:t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38" name="Google Shape;838;p35"/>
          <p:cNvSpPr txBox="1"/>
          <p:nvPr/>
        </p:nvSpPr>
        <p:spPr>
          <a:xfrm>
            <a:off x="1338075" y="4173075"/>
            <a:ext cx="23112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 is the seventh planet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9" name="Google Shape;839;p35"/>
          <p:cNvSpPr/>
          <p:nvPr/>
        </p:nvSpPr>
        <p:spPr>
          <a:xfrm rot="-5400000">
            <a:off x="6076825" y="2161150"/>
            <a:ext cx="1086600" cy="4026300"/>
          </a:xfrm>
          <a:prstGeom prst="round2DiagRect">
            <a:avLst>
              <a:gd fmla="val 22404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35"/>
          <p:cNvSpPr/>
          <p:nvPr/>
        </p:nvSpPr>
        <p:spPr>
          <a:xfrm rot="-5400000">
            <a:off x="6356221" y="1891101"/>
            <a:ext cx="528000" cy="4008300"/>
          </a:xfrm>
          <a:prstGeom prst="round2DiagRect">
            <a:avLst>
              <a:gd fmla="val 50000" name="adj1"/>
              <a:gd fmla="val 0" name="adj2"/>
            </a:avLst>
          </a:prstGeom>
          <a:solidFill>
            <a:schemeClr val="lt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35"/>
          <p:cNvSpPr txBox="1"/>
          <p:nvPr/>
        </p:nvSpPr>
        <p:spPr>
          <a:xfrm>
            <a:off x="5998375" y="3720960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Revenues</a:t>
            </a:r>
            <a:endParaRPr b="1" sz="16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42" name="Google Shape;842;p35"/>
          <p:cNvSpPr txBox="1"/>
          <p:nvPr/>
        </p:nvSpPr>
        <p:spPr>
          <a:xfrm>
            <a:off x="5485700" y="4173075"/>
            <a:ext cx="23112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Earth is where we live on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706199" y="1544675"/>
            <a:ext cx="1285800" cy="31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8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Canvas </a:t>
            </a:r>
            <a:r>
              <a:rPr lang="en-GB"/>
              <a:t>business model infographics</a:t>
            </a:r>
            <a:endParaRPr sz="2400"/>
          </a:p>
        </p:txBody>
      </p:sp>
      <p:sp>
        <p:nvSpPr>
          <p:cNvPr id="74" name="Google Shape;74;p18"/>
          <p:cNvSpPr txBox="1"/>
          <p:nvPr/>
        </p:nvSpPr>
        <p:spPr>
          <a:xfrm>
            <a:off x="706199" y="1889510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Partners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5" name="Google Shape;75;p18"/>
          <p:cNvSpPr txBox="1"/>
          <p:nvPr/>
        </p:nvSpPr>
        <p:spPr>
          <a:xfrm>
            <a:off x="706199" y="2165138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smallest 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planet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8"/>
          <p:cNvSpPr/>
          <p:nvPr/>
        </p:nvSpPr>
        <p:spPr>
          <a:xfrm>
            <a:off x="1022243" y="1177613"/>
            <a:ext cx="653711" cy="572683"/>
          </a:xfrm>
          <a:custGeom>
            <a:rect b="b" l="l" r="r" t="t"/>
            <a:pathLst>
              <a:path extrusionOk="0" h="31710" w="33571">
                <a:moveTo>
                  <a:pt x="8678" y="1"/>
                </a:moveTo>
                <a:cubicBezTo>
                  <a:pt x="7221" y="1"/>
                  <a:pt x="5923" y="951"/>
                  <a:pt x="5448" y="2344"/>
                </a:cubicBezTo>
                <a:lnTo>
                  <a:pt x="444" y="17735"/>
                </a:lnTo>
                <a:cubicBezTo>
                  <a:pt x="1" y="19160"/>
                  <a:pt x="508" y="20681"/>
                  <a:pt x="1679" y="21536"/>
                </a:cubicBezTo>
                <a:lnTo>
                  <a:pt x="14790" y="31068"/>
                </a:lnTo>
                <a:cubicBezTo>
                  <a:pt x="15376" y="31495"/>
                  <a:pt x="16073" y="31709"/>
                  <a:pt x="16774" y="31709"/>
                </a:cubicBezTo>
                <a:cubicBezTo>
                  <a:pt x="17474" y="31709"/>
                  <a:pt x="18179" y="31495"/>
                  <a:pt x="18781" y="31068"/>
                </a:cubicBezTo>
                <a:lnTo>
                  <a:pt x="31892" y="21567"/>
                </a:lnTo>
                <a:cubicBezTo>
                  <a:pt x="33063" y="20681"/>
                  <a:pt x="33570" y="19160"/>
                  <a:pt x="33127" y="17735"/>
                </a:cubicBezTo>
                <a:lnTo>
                  <a:pt x="28123" y="2344"/>
                </a:lnTo>
                <a:cubicBezTo>
                  <a:pt x="27648" y="951"/>
                  <a:pt x="26350" y="1"/>
                  <a:pt x="248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8"/>
          <p:cNvSpPr/>
          <p:nvPr/>
        </p:nvSpPr>
        <p:spPr>
          <a:xfrm>
            <a:off x="3928631" y="1544675"/>
            <a:ext cx="1285800" cy="179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4245537" y="1177609"/>
            <a:ext cx="653711" cy="572683"/>
          </a:xfrm>
          <a:custGeom>
            <a:rect b="b" l="l" r="r" t="t"/>
            <a:pathLst>
              <a:path extrusionOk="0" h="31710" w="33571">
                <a:moveTo>
                  <a:pt x="8678" y="1"/>
                </a:moveTo>
                <a:cubicBezTo>
                  <a:pt x="7221" y="1"/>
                  <a:pt x="5923" y="951"/>
                  <a:pt x="5448" y="2344"/>
                </a:cubicBezTo>
                <a:lnTo>
                  <a:pt x="444" y="17735"/>
                </a:lnTo>
                <a:cubicBezTo>
                  <a:pt x="1" y="19160"/>
                  <a:pt x="508" y="20681"/>
                  <a:pt x="1679" y="21536"/>
                </a:cubicBezTo>
                <a:lnTo>
                  <a:pt x="14790" y="31068"/>
                </a:lnTo>
                <a:cubicBezTo>
                  <a:pt x="15376" y="31495"/>
                  <a:pt x="16073" y="31709"/>
                  <a:pt x="16774" y="31709"/>
                </a:cubicBezTo>
                <a:cubicBezTo>
                  <a:pt x="17474" y="31709"/>
                  <a:pt x="18179" y="31495"/>
                  <a:pt x="18781" y="31068"/>
                </a:cubicBezTo>
                <a:lnTo>
                  <a:pt x="31892" y="21567"/>
                </a:lnTo>
                <a:cubicBezTo>
                  <a:pt x="33063" y="20681"/>
                  <a:pt x="33570" y="19160"/>
                  <a:pt x="33127" y="17735"/>
                </a:cubicBezTo>
                <a:lnTo>
                  <a:pt x="28123" y="2344"/>
                </a:lnTo>
                <a:cubicBezTo>
                  <a:pt x="27648" y="951"/>
                  <a:pt x="26350" y="1"/>
                  <a:pt x="2489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/>
          <p:nvPr/>
        </p:nvSpPr>
        <p:spPr>
          <a:xfrm>
            <a:off x="7151513" y="1544675"/>
            <a:ext cx="1285800" cy="179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8"/>
          <p:cNvSpPr/>
          <p:nvPr/>
        </p:nvSpPr>
        <p:spPr>
          <a:xfrm>
            <a:off x="7467525" y="1177598"/>
            <a:ext cx="653711" cy="572762"/>
          </a:xfrm>
          <a:custGeom>
            <a:rect b="b" l="l" r="r" t="t"/>
            <a:pathLst>
              <a:path extrusionOk="0" h="31710" w="33571">
                <a:moveTo>
                  <a:pt x="8678" y="1"/>
                </a:moveTo>
                <a:cubicBezTo>
                  <a:pt x="7221" y="1"/>
                  <a:pt x="5923" y="951"/>
                  <a:pt x="5448" y="2344"/>
                </a:cubicBezTo>
                <a:lnTo>
                  <a:pt x="444" y="17735"/>
                </a:lnTo>
                <a:cubicBezTo>
                  <a:pt x="1" y="19160"/>
                  <a:pt x="508" y="20681"/>
                  <a:pt x="1679" y="21536"/>
                </a:cubicBezTo>
                <a:lnTo>
                  <a:pt x="14790" y="31068"/>
                </a:lnTo>
                <a:cubicBezTo>
                  <a:pt x="15376" y="31495"/>
                  <a:pt x="16073" y="31709"/>
                  <a:pt x="16774" y="31709"/>
                </a:cubicBezTo>
                <a:cubicBezTo>
                  <a:pt x="17474" y="31709"/>
                  <a:pt x="18179" y="31495"/>
                  <a:pt x="18781" y="31068"/>
                </a:cubicBezTo>
                <a:lnTo>
                  <a:pt x="31892" y="21567"/>
                </a:lnTo>
                <a:cubicBezTo>
                  <a:pt x="33063" y="20681"/>
                  <a:pt x="33570" y="19160"/>
                  <a:pt x="33127" y="17735"/>
                </a:cubicBezTo>
                <a:lnTo>
                  <a:pt x="28123" y="2344"/>
                </a:lnTo>
                <a:cubicBezTo>
                  <a:pt x="27648" y="951"/>
                  <a:pt x="26350" y="1"/>
                  <a:pt x="2489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8"/>
          <p:cNvSpPr/>
          <p:nvPr/>
        </p:nvSpPr>
        <p:spPr>
          <a:xfrm>
            <a:off x="2317200" y="1544675"/>
            <a:ext cx="1285800" cy="124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8"/>
          <p:cNvSpPr/>
          <p:nvPr/>
        </p:nvSpPr>
        <p:spPr>
          <a:xfrm>
            <a:off x="2633624" y="1177618"/>
            <a:ext cx="653711" cy="572683"/>
          </a:xfrm>
          <a:custGeom>
            <a:rect b="b" l="l" r="r" t="t"/>
            <a:pathLst>
              <a:path extrusionOk="0" h="31710" w="33571">
                <a:moveTo>
                  <a:pt x="8678" y="1"/>
                </a:moveTo>
                <a:cubicBezTo>
                  <a:pt x="7221" y="1"/>
                  <a:pt x="5923" y="951"/>
                  <a:pt x="5448" y="2344"/>
                </a:cubicBezTo>
                <a:lnTo>
                  <a:pt x="444" y="17735"/>
                </a:lnTo>
                <a:cubicBezTo>
                  <a:pt x="1" y="19160"/>
                  <a:pt x="508" y="20681"/>
                  <a:pt x="1679" y="21536"/>
                </a:cubicBezTo>
                <a:lnTo>
                  <a:pt x="14790" y="31068"/>
                </a:lnTo>
                <a:cubicBezTo>
                  <a:pt x="15376" y="31495"/>
                  <a:pt x="16073" y="31709"/>
                  <a:pt x="16774" y="31709"/>
                </a:cubicBezTo>
                <a:cubicBezTo>
                  <a:pt x="17474" y="31709"/>
                  <a:pt x="18179" y="31495"/>
                  <a:pt x="18781" y="31068"/>
                </a:cubicBezTo>
                <a:lnTo>
                  <a:pt x="31892" y="21567"/>
                </a:lnTo>
                <a:cubicBezTo>
                  <a:pt x="33063" y="20681"/>
                  <a:pt x="33570" y="19160"/>
                  <a:pt x="33127" y="17735"/>
                </a:cubicBezTo>
                <a:lnTo>
                  <a:pt x="28123" y="2344"/>
                </a:lnTo>
                <a:cubicBezTo>
                  <a:pt x="27648" y="951"/>
                  <a:pt x="26350" y="1"/>
                  <a:pt x="248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8"/>
          <p:cNvSpPr/>
          <p:nvPr/>
        </p:nvSpPr>
        <p:spPr>
          <a:xfrm>
            <a:off x="5540100" y="1544675"/>
            <a:ext cx="1285800" cy="124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/>
          <p:nvPr/>
        </p:nvSpPr>
        <p:spPr>
          <a:xfrm>
            <a:off x="5856500" y="1177598"/>
            <a:ext cx="653711" cy="572762"/>
          </a:xfrm>
          <a:custGeom>
            <a:rect b="b" l="l" r="r" t="t"/>
            <a:pathLst>
              <a:path extrusionOk="0" h="31710" w="33571">
                <a:moveTo>
                  <a:pt x="8678" y="1"/>
                </a:moveTo>
                <a:cubicBezTo>
                  <a:pt x="7221" y="1"/>
                  <a:pt x="5923" y="951"/>
                  <a:pt x="5448" y="2344"/>
                </a:cubicBezTo>
                <a:lnTo>
                  <a:pt x="444" y="17735"/>
                </a:lnTo>
                <a:cubicBezTo>
                  <a:pt x="1" y="19160"/>
                  <a:pt x="508" y="20681"/>
                  <a:pt x="1679" y="21536"/>
                </a:cubicBezTo>
                <a:lnTo>
                  <a:pt x="14790" y="31068"/>
                </a:lnTo>
                <a:cubicBezTo>
                  <a:pt x="15376" y="31495"/>
                  <a:pt x="16073" y="31709"/>
                  <a:pt x="16774" y="31709"/>
                </a:cubicBezTo>
                <a:cubicBezTo>
                  <a:pt x="17474" y="31709"/>
                  <a:pt x="18179" y="31495"/>
                  <a:pt x="18781" y="31068"/>
                </a:cubicBezTo>
                <a:lnTo>
                  <a:pt x="31892" y="21567"/>
                </a:lnTo>
                <a:cubicBezTo>
                  <a:pt x="33063" y="20681"/>
                  <a:pt x="33570" y="19160"/>
                  <a:pt x="33127" y="17735"/>
                </a:cubicBezTo>
                <a:lnTo>
                  <a:pt x="28123" y="2344"/>
                </a:lnTo>
                <a:cubicBezTo>
                  <a:pt x="27648" y="951"/>
                  <a:pt x="26350" y="1"/>
                  <a:pt x="2489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7151525" y="3480425"/>
            <a:ext cx="1285800" cy="1275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2317193" y="1889510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Activities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2317191" y="2165138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lovely name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8"/>
          <p:cNvSpPr/>
          <p:nvPr/>
        </p:nvSpPr>
        <p:spPr>
          <a:xfrm>
            <a:off x="2317200" y="3489425"/>
            <a:ext cx="1285800" cy="124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2633624" y="3122368"/>
            <a:ext cx="653711" cy="572683"/>
          </a:xfrm>
          <a:custGeom>
            <a:rect b="b" l="l" r="r" t="t"/>
            <a:pathLst>
              <a:path extrusionOk="0" h="31710" w="33571">
                <a:moveTo>
                  <a:pt x="8678" y="1"/>
                </a:moveTo>
                <a:cubicBezTo>
                  <a:pt x="7221" y="1"/>
                  <a:pt x="5923" y="951"/>
                  <a:pt x="5448" y="2344"/>
                </a:cubicBezTo>
                <a:lnTo>
                  <a:pt x="444" y="17735"/>
                </a:lnTo>
                <a:cubicBezTo>
                  <a:pt x="1" y="19160"/>
                  <a:pt x="508" y="20681"/>
                  <a:pt x="1679" y="21536"/>
                </a:cubicBezTo>
                <a:lnTo>
                  <a:pt x="14790" y="31068"/>
                </a:lnTo>
                <a:cubicBezTo>
                  <a:pt x="15376" y="31495"/>
                  <a:pt x="16073" y="31709"/>
                  <a:pt x="16774" y="31709"/>
                </a:cubicBezTo>
                <a:cubicBezTo>
                  <a:pt x="17474" y="31709"/>
                  <a:pt x="18179" y="31495"/>
                  <a:pt x="18781" y="31068"/>
                </a:cubicBezTo>
                <a:lnTo>
                  <a:pt x="31892" y="21567"/>
                </a:lnTo>
                <a:cubicBezTo>
                  <a:pt x="33063" y="20681"/>
                  <a:pt x="33570" y="19160"/>
                  <a:pt x="33127" y="17735"/>
                </a:cubicBezTo>
                <a:lnTo>
                  <a:pt x="28123" y="2344"/>
                </a:lnTo>
                <a:cubicBezTo>
                  <a:pt x="27648" y="951"/>
                  <a:pt x="26350" y="1"/>
                  <a:pt x="248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5540100" y="3489425"/>
            <a:ext cx="1285800" cy="124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5856512" y="3122360"/>
            <a:ext cx="653711" cy="572683"/>
          </a:xfrm>
          <a:custGeom>
            <a:rect b="b" l="l" r="r" t="t"/>
            <a:pathLst>
              <a:path extrusionOk="0" h="31710" w="33571">
                <a:moveTo>
                  <a:pt x="8678" y="1"/>
                </a:moveTo>
                <a:cubicBezTo>
                  <a:pt x="7221" y="1"/>
                  <a:pt x="5923" y="951"/>
                  <a:pt x="5448" y="2344"/>
                </a:cubicBezTo>
                <a:lnTo>
                  <a:pt x="444" y="17735"/>
                </a:lnTo>
                <a:cubicBezTo>
                  <a:pt x="1" y="19160"/>
                  <a:pt x="508" y="20681"/>
                  <a:pt x="1679" y="21536"/>
                </a:cubicBezTo>
                <a:lnTo>
                  <a:pt x="14790" y="31068"/>
                </a:lnTo>
                <a:cubicBezTo>
                  <a:pt x="15376" y="31495"/>
                  <a:pt x="16073" y="31709"/>
                  <a:pt x="16774" y="31709"/>
                </a:cubicBezTo>
                <a:cubicBezTo>
                  <a:pt x="17474" y="31709"/>
                  <a:pt x="18179" y="31495"/>
                  <a:pt x="18781" y="31068"/>
                </a:cubicBezTo>
                <a:lnTo>
                  <a:pt x="31892" y="21567"/>
                </a:lnTo>
                <a:cubicBezTo>
                  <a:pt x="33063" y="20681"/>
                  <a:pt x="33570" y="19160"/>
                  <a:pt x="33127" y="17735"/>
                </a:cubicBezTo>
                <a:lnTo>
                  <a:pt x="28123" y="2344"/>
                </a:lnTo>
                <a:cubicBezTo>
                  <a:pt x="27648" y="951"/>
                  <a:pt x="26350" y="1"/>
                  <a:pt x="2489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2317193" y="3835938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Resources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2317191" y="4113906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3929100" y="1889510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Values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3929075" y="2165138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composed of hydrogen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5540088" y="1889510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Relationships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5540063" y="2165138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farthest planet of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5540550" y="3824150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Channels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5540525" y="4101775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also the fifth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7151109" y="1889510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Customers</a:t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7151103" y="2165138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the third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3928875" y="3480425"/>
            <a:ext cx="1285800" cy="1275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3928659" y="3678731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Costs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3928653" y="3951129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 is a very hot planet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7152234" y="3678728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Revenues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7152228" y="3951126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It’s a gas giant and has rings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6023128" y="1282285"/>
            <a:ext cx="319831" cy="318987"/>
          </a:xfrm>
          <a:custGeom>
            <a:rect b="b" l="l" r="r" t="t"/>
            <a:pathLst>
              <a:path extrusionOk="0" h="11721" w="11752">
                <a:moveTo>
                  <a:pt x="6490" y="662"/>
                </a:moveTo>
                <a:cubicBezTo>
                  <a:pt x="6711" y="662"/>
                  <a:pt x="6868" y="820"/>
                  <a:pt x="6868" y="1009"/>
                </a:cubicBezTo>
                <a:lnTo>
                  <a:pt x="6868" y="1355"/>
                </a:lnTo>
                <a:lnTo>
                  <a:pt x="5167" y="1355"/>
                </a:lnTo>
                <a:cubicBezTo>
                  <a:pt x="4600" y="1355"/>
                  <a:pt x="4127" y="1828"/>
                  <a:pt x="4127" y="2395"/>
                </a:cubicBezTo>
                <a:lnTo>
                  <a:pt x="4127" y="2773"/>
                </a:lnTo>
                <a:lnTo>
                  <a:pt x="3088" y="2773"/>
                </a:lnTo>
                <a:cubicBezTo>
                  <a:pt x="2993" y="2773"/>
                  <a:pt x="2867" y="2836"/>
                  <a:pt x="2836" y="2899"/>
                </a:cubicBezTo>
                <a:lnTo>
                  <a:pt x="2048" y="3687"/>
                </a:lnTo>
                <a:lnTo>
                  <a:pt x="2048" y="3151"/>
                </a:lnTo>
                <a:cubicBezTo>
                  <a:pt x="2048" y="2931"/>
                  <a:pt x="1891" y="2773"/>
                  <a:pt x="1702" y="2773"/>
                </a:cubicBezTo>
                <a:lnTo>
                  <a:pt x="1040" y="2773"/>
                </a:lnTo>
                <a:cubicBezTo>
                  <a:pt x="819" y="2773"/>
                  <a:pt x="662" y="2616"/>
                  <a:pt x="662" y="2427"/>
                </a:cubicBezTo>
                <a:lnTo>
                  <a:pt x="662" y="1009"/>
                </a:lnTo>
                <a:cubicBezTo>
                  <a:pt x="662" y="820"/>
                  <a:pt x="819" y="662"/>
                  <a:pt x="1040" y="662"/>
                </a:cubicBezTo>
                <a:close/>
                <a:moveTo>
                  <a:pt x="10649" y="1986"/>
                </a:moveTo>
                <a:cubicBezTo>
                  <a:pt x="10838" y="1986"/>
                  <a:pt x="10995" y="2143"/>
                  <a:pt x="10995" y="2364"/>
                </a:cubicBezTo>
                <a:lnTo>
                  <a:pt x="10995" y="3781"/>
                </a:lnTo>
                <a:cubicBezTo>
                  <a:pt x="10995" y="3970"/>
                  <a:pt x="10838" y="4128"/>
                  <a:pt x="10649" y="4128"/>
                </a:cubicBezTo>
                <a:lnTo>
                  <a:pt x="8601" y="4128"/>
                </a:lnTo>
                <a:cubicBezTo>
                  <a:pt x="8412" y="4128"/>
                  <a:pt x="8255" y="4285"/>
                  <a:pt x="8255" y="4474"/>
                </a:cubicBezTo>
                <a:lnTo>
                  <a:pt x="8255" y="5041"/>
                </a:lnTo>
                <a:lnTo>
                  <a:pt x="7404" y="4191"/>
                </a:lnTo>
                <a:cubicBezTo>
                  <a:pt x="7372" y="4159"/>
                  <a:pt x="7246" y="4128"/>
                  <a:pt x="7183" y="4128"/>
                </a:cubicBezTo>
                <a:lnTo>
                  <a:pt x="5136" y="4128"/>
                </a:lnTo>
                <a:cubicBezTo>
                  <a:pt x="4947" y="4128"/>
                  <a:pt x="4789" y="3970"/>
                  <a:pt x="4789" y="3781"/>
                </a:cubicBezTo>
                <a:lnTo>
                  <a:pt x="4789" y="2364"/>
                </a:lnTo>
                <a:cubicBezTo>
                  <a:pt x="4789" y="2143"/>
                  <a:pt x="4947" y="1986"/>
                  <a:pt x="5136" y="1986"/>
                </a:cubicBezTo>
                <a:close/>
                <a:moveTo>
                  <a:pt x="3088" y="6207"/>
                </a:moveTo>
                <a:cubicBezTo>
                  <a:pt x="3623" y="6207"/>
                  <a:pt x="4096" y="6680"/>
                  <a:pt x="4096" y="7247"/>
                </a:cubicBezTo>
                <a:cubicBezTo>
                  <a:pt x="4096" y="7782"/>
                  <a:pt x="3623" y="8255"/>
                  <a:pt x="3088" y="8255"/>
                </a:cubicBezTo>
                <a:cubicBezTo>
                  <a:pt x="2521" y="8255"/>
                  <a:pt x="2048" y="7782"/>
                  <a:pt x="2048" y="7247"/>
                </a:cubicBezTo>
                <a:cubicBezTo>
                  <a:pt x="2048" y="6648"/>
                  <a:pt x="2489" y="6207"/>
                  <a:pt x="3088" y="6207"/>
                </a:cubicBezTo>
                <a:close/>
                <a:moveTo>
                  <a:pt x="8601" y="6207"/>
                </a:moveTo>
                <a:cubicBezTo>
                  <a:pt x="9137" y="6207"/>
                  <a:pt x="9609" y="6648"/>
                  <a:pt x="9609" y="7247"/>
                </a:cubicBezTo>
                <a:cubicBezTo>
                  <a:pt x="9609" y="7782"/>
                  <a:pt x="9137" y="8255"/>
                  <a:pt x="8601" y="8255"/>
                </a:cubicBezTo>
                <a:cubicBezTo>
                  <a:pt x="8003" y="8255"/>
                  <a:pt x="7530" y="7782"/>
                  <a:pt x="7530" y="7247"/>
                </a:cubicBezTo>
                <a:cubicBezTo>
                  <a:pt x="7530" y="6680"/>
                  <a:pt x="8003" y="6207"/>
                  <a:pt x="8601" y="6207"/>
                </a:cubicBezTo>
                <a:close/>
                <a:moveTo>
                  <a:pt x="3749" y="8980"/>
                </a:moveTo>
                <a:cubicBezTo>
                  <a:pt x="4695" y="8980"/>
                  <a:pt x="5451" y="9704"/>
                  <a:pt x="5451" y="10649"/>
                </a:cubicBezTo>
                <a:lnTo>
                  <a:pt x="5451" y="11027"/>
                </a:lnTo>
                <a:lnTo>
                  <a:pt x="630" y="11027"/>
                </a:lnTo>
                <a:lnTo>
                  <a:pt x="630" y="10649"/>
                </a:lnTo>
                <a:lnTo>
                  <a:pt x="662" y="10649"/>
                </a:lnTo>
                <a:cubicBezTo>
                  <a:pt x="662" y="9704"/>
                  <a:pt x="1418" y="8980"/>
                  <a:pt x="2363" y="8980"/>
                </a:cubicBezTo>
                <a:close/>
                <a:moveTo>
                  <a:pt x="9369" y="8976"/>
                </a:moveTo>
                <a:cubicBezTo>
                  <a:pt x="10266" y="8976"/>
                  <a:pt x="10995" y="9740"/>
                  <a:pt x="10995" y="10649"/>
                </a:cubicBezTo>
                <a:lnTo>
                  <a:pt x="10995" y="11027"/>
                </a:lnTo>
                <a:lnTo>
                  <a:pt x="6144" y="11027"/>
                </a:lnTo>
                <a:lnTo>
                  <a:pt x="6144" y="10649"/>
                </a:lnTo>
                <a:cubicBezTo>
                  <a:pt x="6144" y="9704"/>
                  <a:pt x="6900" y="8980"/>
                  <a:pt x="7845" y="8980"/>
                </a:cubicBezTo>
                <a:lnTo>
                  <a:pt x="9263" y="8980"/>
                </a:lnTo>
                <a:cubicBezTo>
                  <a:pt x="9298" y="8977"/>
                  <a:pt x="9334" y="8976"/>
                  <a:pt x="9369" y="8976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09"/>
                </a:cubicBezTo>
                <a:lnTo>
                  <a:pt x="0" y="2427"/>
                </a:lnTo>
                <a:cubicBezTo>
                  <a:pt x="0" y="2994"/>
                  <a:pt x="473" y="3466"/>
                  <a:pt x="1040" y="3466"/>
                </a:cubicBezTo>
                <a:lnTo>
                  <a:pt x="1386" y="3466"/>
                </a:lnTo>
                <a:lnTo>
                  <a:pt x="1386" y="4474"/>
                </a:lnTo>
                <a:cubicBezTo>
                  <a:pt x="1386" y="4688"/>
                  <a:pt x="1546" y="4829"/>
                  <a:pt x="1727" y="4829"/>
                </a:cubicBezTo>
                <a:cubicBezTo>
                  <a:pt x="1813" y="4829"/>
                  <a:pt x="1904" y="4797"/>
                  <a:pt x="1985" y="4726"/>
                </a:cubicBezTo>
                <a:lnTo>
                  <a:pt x="3245" y="3466"/>
                </a:lnTo>
                <a:lnTo>
                  <a:pt x="4096" y="3466"/>
                </a:lnTo>
                <a:lnTo>
                  <a:pt x="4096" y="3813"/>
                </a:lnTo>
                <a:cubicBezTo>
                  <a:pt x="4096" y="4348"/>
                  <a:pt x="4568" y="4821"/>
                  <a:pt x="5136" y="4821"/>
                </a:cubicBezTo>
                <a:lnTo>
                  <a:pt x="7057" y="4821"/>
                </a:lnTo>
                <a:lnTo>
                  <a:pt x="7908" y="5672"/>
                </a:lnTo>
                <a:cubicBezTo>
                  <a:pt x="7341" y="5924"/>
                  <a:pt x="6868" y="6522"/>
                  <a:pt x="6868" y="7247"/>
                </a:cubicBezTo>
                <a:cubicBezTo>
                  <a:pt x="6868" y="7625"/>
                  <a:pt x="7026" y="8034"/>
                  <a:pt x="7278" y="8349"/>
                </a:cubicBezTo>
                <a:cubicBezTo>
                  <a:pt x="6648" y="8507"/>
                  <a:pt x="6144" y="8885"/>
                  <a:pt x="5829" y="9452"/>
                </a:cubicBezTo>
                <a:cubicBezTo>
                  <a:pt x="5514" y="8917"/>
                  <a:pt x="5010" y="8539"/>
                  <a:pt x="4411" y="8381"/>
                </a:cubicBezTo>
                <a:cubicBezTo>
                  <a:pt x="4663" y="8066"/>
                  <a:pt x="4821" y="7719"/>
                  <a:pt x="4821" y="7278"/>
                </a:cubicBezTo>
                <a:cubicBezTo>
                  <a:pt x="4821" y="6333"/>
                  <a:pt x="4064" y="5577"/>
                  <a:pt x="3119" y="5577"/>
                </a:cubicBezTo>
                <a:cubicBezTo>
                  <a:pt x="2174" y="5577"/>
                  <a:pt x="1418" y="6333"/>
                  <a:pt x="1418" y="7278"/>
                </a:cubicBezTo>
                <a:cubicBezTo>
                  <a:pt x="1418" y="7719"/>
                  <a:pt x="1576" y="8097"/>
                  <a:pt x="1828" y="8381"/>
                </a:cubicBezTo>
                <a:cubicBezTo>
                  <a:pt x="788" y="8665"/>
                  <a:pt x="32" y="9610"/>
                  <a:pt x="32" y="10712"/>
                </a:cubicBezTo>
                <a:lnTo>
                  <a:pt x="32" y="11374"/>
                </a:lnTo>
                <a:cubicBezTo>
                  <a:pt x="32" y="11563"/>
                  <a:pt x="189" y="11721"/>
                  <a:pt x="410" y="11721"/>
                </a:cubicBezTo>
                <a:lnTo>
                  <a:pt x="11374" y="11721"/>
                </a:lnTo>
                <a:cubicBezTo>
                  <a:pt x="11594" y="11721"/>
                  <a:pt x="11752" y="11563"/>
                  <a:pt x="11752" y="11374"/>
                </a:cubicBezTo>
                <a:lnTo>
                  <a:pt x="11752" y="10712"/>
                </a:lnTo>
                <a:cubicBezTo>
                  <a:pt x="11752" y="9610"/>
                  <a:pt x="10995" y="8665"/>
                  <a:pt x="9956" y="8381"/>
                </a:cubicBezTo>
                <a:cubicBezTo>
                  <a:pt x="10208" y="8066"/>
                  <a:pt x="10365" y="7719"/>
                  <a:pt x="10365" y="7278"/>
                </a:cubicBezTo>
                <a:cubicBezTo>
                  <a:pt x="10365" y="6459"/>
                  <a:pt x="9767" y="5735"/>
                  <a:pt x="8979" y="5577"/>
                </a:cubicBezTo>
                <a:lnTo>
                  <a:pt x="8979" y="4884"/>
                </a:lnTo>
                <a:lnTo>
                  <a:pt x="10649" y="4884"/>
                </a:lnTo>
                <a:lnTo>
                  <a:pt x="10649" y="4821"/>
                </a:lnTo>
                <a:cubicBezTo>
                  <a:pt x="11185" y="4821"/>
                  <a:pt x="11657" y="4348"/>
                  <a:pt x="11657" y="3813"/>
                </a:cubicBezTo>
                <a:lnTo>
                  <a:pt x="11657" y="2395"/>
                </a:lnTo>
                <a:cubicBezTo>
                  <a:pt x="11657" y="1828"/>
                  <a:pt x="11185" y="1355"/>
                  <a:pt x="10649" y="1355"/>
                </a:cubicBezTo>
                <a:lnTo>
                  <a:pt x="7530" y="1355"/>
                </a:lnTo>
                <a:lnTo>
                  <a:pt x="7530" y="1009"/>
                </a:lnTo>
                <a:cubicBezTo>
                  <a:pt x="7530" y="473"/>
                  <a:pt x="7057" y="1"/>
                  <a:pt x="649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18"/>
          <p:cNvGrpSpPr/>
          <p:nvPr/>
        </p:nvGrpSpPr>
        <p:grpSpPr>
          <a:xfrm>
            <a:off x="7659481" y="1297820"/>
            <a:ext cx="288021" cy="288021"/>
            <a:chOff x="-46772025" y="2701925"/>
            <a:chExt cx="300900" cy="300900"/>
          </a:xfrm>
        </p:grpSpPr>
        <p:sp>
          <p:nvSpPr>
            <p:cNvPr id="109" name="Google Shape;109;p18"/>
            <p:cNvSpPr/>
            <p:nvPr/>
          </p:nvSpPr>
          <p:spPr>
            <a:xfrm>
              <a:off x="-46647575" y="2826375"/>
              <a:ext cx="53575" cy="53575"/>
            </a:xfrm>
            <a:custGeom>
              <a:rect b="b" l="l" r="r" t="t"/>
              <a:pathLst>
                <a:path extrusionOk="0" h="2143" w="2143">
                  <a:moveTo>
                    <a:pt x="1072" y="694"/>
                  </a:moveTo>
                  <a:cubicBezTo>
                    <a:pt x="1261" y="694"/>
                    <a:pt x="1418" y="851"/>
                    <a:pt x="1418" y="1040"/>
                  </a:cubicBezTo>
                  <a:cubicBezTo>
                    <a:pt x="1418" y="1229"/>
                    <a:pt x="1261" y="1387"/>
                    <a:pt x="1072" y="1387"/>
                  </a:cubicBezTo>
                  <a:cubicBezTo>
                    <a:pt x="883" y="1387"/>
                    <a:pt x="725" y="1229"/>
                    <a:pt x="725" y="1040"/>
                  </a:cubicBezTo>
                  <a:cubicBezTo>
                    <a:pt x="725" y="851"/>
                    <a:pt x="883" y="694"/>
                    <a:pt x="1072" y="694"/>
                  </a:cubicBez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1" y="1670"/>
                    <a:pt x="473" y="2143"/>
                    <a:pt x="1072" y="2143"/>
                  </a:cubicBezTo>
                  <a:cubicBezTo>
                    <a:pt x="1670" y="2143"/>
                    <a:pt x="2143" y="1670"/>
                    <a:pt x="2143" y="1072"/>
                  </a:cubicBezTo>
                  <a:cubicBezTo>
                    <a:pt x="2112" y="473"/>
                    <a:pt x="1639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-46772025" y="2701925"/>
              <a:ext cx="300900" cy="300900"/>
            </a:xfrm>
            <a:custGeom>
              <a:rect b="b" l="l" r="r" t="t"/>
              <a:pathLst>
                <a:path extrusionOk="0" h="12036" w="12036">
                  <a:moveTo>
                    <a:pt x="6365" y="1482"/>
                  </a:moveTo>
                  <a:cubicBezTo>
                    <a:pt x="8602" y="1639"/>
                    <a:pt x="10429" y="3466"/>
                    <a:pt x="10587" y="5672"/>
                  </a:cubicBezTo>
                  <a:lnTo>
                    <a:pt x="9862" y="5672"/>
                  </a:lnTo>
                  <a:cubicBezTo>
                    <a:pt x="9704" y="3813"/>
                    <a:pt x="8224" y="2301"/>
                    <a:pt x="6365" y="2143"/>
                  </a:cubicBezTo>
                  <a:lnTo>
                    <a:pt x="6365" y="1482"/>
                  </a:lnTo>
                  <a:close/>
                  <a:moveTo>
                    <a:pt x="5703" y="1482"/>
                  </a:moveTo>
                  <a:lnTo>
                    <a:pt x="5703" y="2206"/>
                  </a:lnTo>
                  <a:cubicBezTo>
                    <a:pt x="3845" y="2364"/>
                    <a:pt x="2364" y="3844"/>
                    <a:pt x="2206" y="5703"/>
                  </a:cubicBezTo>
                  <a:lnTo>
                    <a:pt x="1482" y="5703"/>
                  </a:lnTo>
                  <a:cubicBezTo>
                    <a:pt x="1639" y="3466"/>
                    <a:pt x="3466" y="1639"/>
                    <a:pt x="5703" y="1482"/>
                  </a:cubicBezTo>
                  <a:close/>
                  <a:moveTo>
                    <a:pt x="6365" y="2868"/>
                  </a:moveTo>
                  <a:cubicBezTo>
                    <a:pt x="7814" y="3025"/>
                    <a:pt x="9011" y="4191"/>
                    <a:pt x="9169" y="5672"/>
                  </a:cubicBezTo>
                  <a:lnTo>
                    <a:pt x="8854" y="5672"/>
                  </a:lnTo>
                  <a:cubicBezTo>
                    <a:pt x="8665" y="5672"/>
                    <a:pt x="8507" y="5829"/>
                    <a:pt x="8507" y="6018"/>
                  </a:cubicBezTo>
                  <a:cubicBezTo>
                    <a:pt x="8507" y="6207"/>
                    <a:pt x="8665" y="6365"/>
                    <a:pt x="8854" y="6365"/>
                  </a:cubicBezTo>
                  <a:lnTo>
                    <a:pt x="9169" y="6365"/>
                  </a:lnTo>
                  <a:cubicBezTo>
                    <a:pt x="9011" y="7814"/>
                    <a:pt x="7846" y="9011"/>
                    <a:pt x="6365" y="9169"/>
                  </a:cubicBezTo>
                  <a:lnTo>
                    <a:pt x="6365" y="8854"/>
                  </a:lnTo>
                  <a:cubicBezTo>
                    <a:pt x="6365" y="8665"/>
                    <a:pt x="6207" y="8507"/>
                    <a:pt x="6018" y="8507"/>
                  </a:cubicBezTo>
                  <a:cubicBezTo>
                    <a:pt x="5829" y="8507"/>
                    <a:pt x="5672" y="8665"/>
                    <a:pt x="5672" y="8854"/>
                  </a:cubicBezTo>
                  <a:lnTo>
                    <a:pt x="5672" y="9169"/>
                  </a:lnTo>
                  <a:cubicBezTo>
                    <a:pt x="4223" y="9011"/>
                    <a:pt x="3025" y="7814"/>
                    <a:pt x="2868" y="6365"/>
                  </a:cubicBezTo>
                  <a:lnTo>
                    <a:pt x="3183" y="6365"/>
                  </a:lnTo>
                  <a:cubicBezTo>
                    <a:pt x="3372" y="6365"/>
                    <a:pt x="3529" y="6207"/>
                    <a:pt x="3529" y="6018"/>
                  </a:cubicBezTo>
                  <a:cubicBezTo>
                    <a:pt x="3529" y="5829"/>
                    <a:pt x="3372" y="5672"/>
                    <a:pt x="3183" y="5672"/>
                  </a:cubicBezTo>
                  <a:lnTo>
                    <a:pt x="2868" y="5672"/>
                  </a:lnTo>
                  <a:cubicBezTo>
                    <a:pt x="3025" y="4191"/>
                    <a:pt x="4191" y="3025"/>
                    <a:pt x="5672" y="2868"/>
                  </a:cubicBezTo>
                  <a:lnTo>
                    <a:pt x="5672" y="3183"/>
                  </a:lnTo>
                  <a:cubicBezTo>
                    <a:pt x="5672" y="3372"/>
                    <a:pt x="5829" y="3529"/>
                    <a:pt x="6018" y="3529"/>
                  </a:cubicBezTo>
                  <a:cubicBezTo>
                    <a:pt x="6207" y="3529"/>
                    <a:pt x="6365" y="3372"/>
                    <a:pt x="6365" y="3183"/>
                  </a:cubicBezTo>
                  <a:lnTo>
                    <a:pt x="6365" y="2868"/>
                  </a:lnTo>
                  <a:close/>
                  <a:moveTo>
                    <a:pt x="2206" y="6365"/>
                  </a:moveTo>
                  <a:cubicBezTo>
                    <a:pt x="2364" y="8224"/>
                    <a:pt x="3845" y="9704"/>
                    <a:pt x="5703" y="9862"/>
                  </a:cubicBezTo>
                  <a:lnTo>
                    <a:pt x="5703" y="10586"/>
                  </a:lnTo>
                  <a:cubicBezTo>
                    <a:pt x="3466" y="10429"/>
                    <a:pt x="1639" y="8602"/>
                    <a:pt x="1482" y="6365"/>
                  </a:cubicBezTo>
                  <a:close/>
                  <a:moveTo>
                    <a:pt x="10618" y="6365"/>
                  </a:moveTo>
                  <a:cubicBezTo>
                    <a:pt x="10429" y="8602"/>
                    <a:pt x="8602" y="10429"/>
                    <a:pt x="6396" y="10586"/>
                  </a:cubicBezTo>
                  <a:lnTo>
                    <a:pt x="6396" y="9862"/>
                  </a:lnTo>
                  <a:cubicBezTo>
                    <a:pt x="8255" y="9704"/>
                    <a:pt x="9767" y="8224"/>
                    <a:pt x="9925" y="6365"/>
                  </a:cubicBezTo>
                  <a:close/>
                  <a:moveTo>
                    <a:pt x="6018" y="1"/>
                  </a:moveTo>
                  <a:cubicBezTo>
                    <a:pt x="5829" y="1"/>
                    <a:pt x="5672" y="158"/>
                    <a:pt x="5672" y="347"/>
                  </a:cubicBezTo>
                  <a:lnTo>
                    <a:pt x="5672" y="725"/>
                  </a:lnTo>
                  <a:cubicBezTo>
                    <a:pt x="4412" y="820"/>
                    <a:pt x="3183" y="1356"/>
                    <a:pt x="2269" y="2269"/>
                  </a:cubicBezTo>
                  <a:cubicBezTo>
                    <a:pt x="1387" y="3183"/>
                    <a:pt x="820" y="4348"/>
                    <a:pt x="757" y="5672"/>
                  </a:cubicBez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07"/>
                    <a:pt x="158" y="6365"/>
                    <a:pt x="347" y="6365"/>
                  </a:cubicBezTo>
                  <a:lnTo>
                    <a:pt x="757" y="6365"/>
                  </a:lnTo>
                  <a:cubicBezTo>
                    <a:pt x="820" y="7625"/>
                    <a:pt x="1387" y="8854"/>
                    <a:pt x="2269" y="9767"/>
                  </a:cubicBezTo>
                  <a:cubicBezTo>
                    <a:pt x="3183" y="10649"/>
                    <a:pt x="4380" y="11217"/>
                    <a:pt x="5672" y="11280"/>
                  </a:cubicBez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1280"/>
                  </a:lnTo>
                  <a:cubicBezTo>
                    <a:pt x="7625" y="11217"/>
                    <a:pt x="8854" y="10649"/>
                    <a:pt x="9767" y="9767"/>
                  </a:cubicBezTo>
                  <a:cubicBezTo>
                    <a:pt x="10681" y="8854"/>
                    <a:pt x="11217" y="7656"/>
                    <a:pt x="11280" y="6365"/>
                  </a:cubicBezTo>
                  <a:lnTo>
                    <a:pt x="11689" y="6365"/>
                  </a:lnTo>
                  <a:cubicBezTo>
                    <a:pt x="11878" y="6365"/>
                    <a:pt x="12036" y="6207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1280" y="5672"/>
                  </a:lnTo>
                  <a:cubicBezTo>
                    <a:pt x="11217" y="4411"/>
                    <a:pt x="10650" y="3183"/>
                    <a:pt x="9767" y="2269"/>
                  </a:cubicBezTo>
                  <a:cubicBezTo>
                    <a:pt x="8854" y="1356"/>
                    <a:pt x="7688" y="820"/>
                    <a:pt x="6365" y="725"/>
                  </a:cubicBez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8"/>
          <p:cNvSpPr/>
          <p:nvPr/>
        </p:nvSpPr>
        <p:spPr>
          <a:xfrm>
            <a:off x="4427337" y="1297779"/>
            <a:ext cx="288757" cy="287991"/>
          </a:xfrm>
          <a:custGeom>
            <a:rect b="b" l="l" r="r" t="t"/>
            <a:pathLst>
              <a:path extrusionOk="0" h="12036" w="12068">
                <a:moveTo>
                  <a:pt x="4222" y="630"/>
                </a:moveTo>
                <a:cubicBezTo>
                  <a:pt x="5010" y="630"/>
                  <a:pt x="5640" y="1292"/>
                  <a:pt x="5640" y="2048"/>
                </a:cubicBezTo>
                <a:lnTo>
                  <a:pt x="5640" y="9767"/>
                </a:lnTo>
                <a:cubicBezTo>
                  <a:pt x="5703" y="10617"/>
                  <a:pt x="5073" y="11311"/>
                  <a:pt x="4285" y="11311"/>
                </a:cubicBezTo>
                <a:cubicBezTo>
                  <a:pt x="3498" y="11311"/>
                  <a:pt x="2868" y="10680"/>
                  <a:pt x="2868" y="9893"/>
                </a:cubicBezTo>
                <a:lnTo>
                  <a:pt x="2868" y="9830"/>
                </a:lnTo>
                <a:cubicBezTo>
                  <a:pt x="3403" y="9767"/>
                  <a:pt x="3907" y="9515"/>
                  <a:pt x="4254" y="9137"/>
                </a:cubicBezTo>
                <a:cubicBezTo>
                  <a:pt x="4380" y="9011"/>
                  <a:pt x="4380" y="8790"/>
                  <a:pt x="4254" y="8633"/>
                </a:cubicBezTo>
                <a:cubicBezTo>
                  <a:pt x="4191" y="8570"/>
                  <a:pt x="4104" y="8538"/>
                  <a:pt x="4014" y="8538"/>
                </a:cubicBezTo>
                <a:cubicBezTo>
                  <a:pt x="3923" y="8538"/>
                  <a:pt x="3829" y="8570"/>
                  <a:pt x="3750" y="8633"/>
                </a:cubicBezTo>
                <a:cubicBezTo>
                  <a:pt x="3435" y="8948"/>
                  <a:pt x="2962" y="9137"/>
                  <a:pt x="2490" y="9137"/>
                </a:cubicBezTo>
                <a:cubicBezTo>
                  <a:pt x="1513" y="9137"/>
                  <a:pt x="725" y="8349"/>
                  <a:pt x="725" y="7372"/>
                </a:cubicBezTo>
                <a:cubicBezTo>
                  <a:pt x="725" y="7057"/>
                  <a:pt x="788" y="6742"/>
                  <a:pt x="946" y="6490"/>
                </a:cubicBezTo>
                <a:cubicBezTo>
                  <a:pt x="1387" y="6805"/>
                  <a:pt x="1891" y="6994"/>
                  <a:pt x="2490" y="6994"/>
                </a:cubicBezTo>
                <a:cubicBezTo>
                  <a:pt x="2679" y="6994"/>
                  <a:pt x="2836" y="6837"/>
                  <a:pt x="2836" y="6648"/>
                </a:cubicBezTo>
                <a:cubicBezTo>
                  <a:pt x="2836" y="6459"/>
                  <a:pt x="2679" y="6301"/>
                  <a:pt x="2490" y="6301"/>
                </a:cubicBezTo>
                <a:cubicBezTo>
                  <a:pt x="1513" y="6301"/>
                  <a:pt x="725" y="5514"/>
                  <a:pt x="725" y="4537"/>
                </a:cubicBezTo>
                <a:cubicBezTo>
                  <a:pt x="725" y="3623"/>
                  <a:pt x="1387" y="2899"/>
                  <a:pt x="2238" y="2804"/>
                </a:cubicBezTo>
                <a:cubicBezTo>
                  <a:pt x="2521" y="3623"/>
                  <a:pt x="3309" y="4159"/>
                  <a:pt x="4222" y="4159"/>
                </a:cubicBezTo>
                <a:cubicBezTo>
                  <a:pt x="4411" y="4159"/>
                  <a:pt x="4569" y="4001"/>
                  <a:pt x="4569" y="3812"/>
                </a:cubicBezTo>
                <a:cubicBezTo>
                  <a:pt x="4569" y="3623"/>
                  <a:pt x="4411" y="3466"/>
                  <a:pt x="4222" y="3466"/>
                </a:cubicBezTo>
                <a:cubicBezTo>
                  <a:pt x="3435" y="3466"/>
                  <a:pt x="2805" y="2836"/>
                  <a:pt x="2805" y="2048"/>
                </a:cubicBezTo>
                <a:cubicBezTo>
                  <a:pt x="2805" y="1261"/>
                  <a:pt x="3435" y="630"/>
                  <a:pt x="4222" y="630"/>
                </a:cubicBezTo>
                <a:close/>
                <a:moveTo>
                  <a:pt x="7814" y="788"/>
                </a:moveTo>
                <a:cubicBezTo>
                  <a:pt x="8602" y="788"/>
                  <a:pt x="9232" y="1418"/>
                  <a:pt x="9232" y="2206"/>
                </a:cubicBezTo>
                <a:cubicBezTo>
                  <a:pt x="9232" y="2993"/>
                  <a:pt x="8602" y="3623"/>
                  <a:pt x="7814" y="3623"/>
                </a:cubicBezTo>
                <a:cubicBezTo>
                  <a:pt x="7593" y="3623"/>
                  <a:pt x="7436" y="3781"/>
                  <a:pt x="7436" y="3970"/>
                </a:cubicBezTo>
                <a:cubicBezTo>
                  <a:pt x="7436" y="4159"/>
                  <a:pt x="7593" y="4316"/>
                  <a:pt x="7814" y="4316"/>
                </a:cubicBezTo>
                <a:cubicBezTo>
                  <a:pt x="8696" y="4316"/>
                  <a:pt x="9484" y="3749"/>
                  <a:pt x="9767" y="2962"/>
                </a:cubicBezTo>
                <a:cubicBezTo>
                  <a:pt x="10649" y="3056"/>
                  <a:pt x="11311" y="3812"/>
                  <a:pt x="11311" y="4695"/>
                </a:cubicBezTo>
                <a:cubicBezTo>
                  <a:pt x="11311" y="5671"/>
                  <a:pt x="10523" y="6459"/>
                  <a:pt x="9547" y="6459"/>
                </a:cubicBezTo>
                <a:cubicBezTo>
                  <a:pt x="9326" y="6459"/>
                  <a:pt x="9169" y="6616"/>
                  <a:pt x="9169" y="6805"/>
                </a:cubicBezTo>
                <a:cubicBezTo>
                  <a:pt x="9169" y="6994"/>
                  <a:pt x="9326" y="7152"/>
                  <a:pt x="9547" y="7152"/>
                </a:cubicBezTo>
                <a:cubicBezTo>
                  <a:pt x="10114" y="7152"/>
                  <a:pt x="10649" y="6963"/>
                  <a:pt x="11059" y="6648"/>
                </a:cubicBezTo>
                <a:cubicBezTo>
                  <a:pt x="11217" y="6931"/>
                  <a:pt x="11311" y="7215"/>
                  <a:pt x="11311" y="7530"/>
                </a:cubicBezTo>
                <a:cubicBezTo>
                  <a:pt x="11374" y="8381"/>
                  <a:pt x="10586" y="9168"/>
                  <a:pt x="9610" y="9168"/>
                </a:cubicBezTo>
                <a:cubicBezTo>
                  <a:pt x="9137" y="9168"/>
                  <a:pt x="8696" y="8979"/>
                  <a:pt x="8350" y="8664"/>
                </a:cubicBezTo>
                <a:cubicBezTo>
                  <a:pt x="8287" y="8601"/>
                  <a:pt x="8200" y="8570"/>
                  <a:pt x="8109" y="8570"/>
                </a:cubicBezTo>
                <a:cubicBezTo>
                  <a:pt x="8019" y="8570"/>
                  <a:pt x="7924" y="8601"/>
                  <a:pt x="7845" y="8664"/>
                </a:cubicBezTo>
                <a:cubicBezTo>
                  <a:pt x="7719" y="8790"/>
                  <a:pt x="7719" y="9011"/>
                  <a:pt x="7845" y="9168"/>
                </a:cubicBezTo>
                <a:cubicBezTo>
                  <a:pt x="8224" y="9578"/>
                  <a:pt x="8696" y="9798"/>
                  <a:pt x="9232" y="9893"/>
                </a:cubicBezTo>
                <a:lnTo>
                  <a:pt x="9232" y="9924"/>
                </a:lnTo>
                <a:cubicBezTo>
                  <a:pt x="9232" y="10712"/>
                  <a:pt x="8602" y="11342"/>
                  <a:pt x="7814" y="11342"/>
                </a:cubicBezTo>
                <a:cubicBezTo>
                  <a:pt x="7026" y="11342"/>
                  <a:pt x="6396" y="10680"/>
                  <a:pt x="6396" y="9924"/>
                </a:cubicBezTo>
                <a:lnTo>
                  <a:pt x="6396" y="2206"/>
                </a:lnTo>
                <a:cubicBezTo>
                  <a:pt x="6396" y="1418"/>
                  <a:pt x="7058" y="788"/>
                  <a:pt x="7814" y="788"/>
                </a:cubicBezTo>
                <a:close/>
                <a:moveTo>
                  <a:pt x="4254" y="0"/>
                </a:moveTo>
                <a:cubicBezTo>
                  <a:pt x="3088" y="0"/>
                  <a:pt x="2143" y="977"/>
                  <a:pt x="2143" y="2111"/>
                </a:cubicBezTo>
                <a:lnTo>
                  <a:pt x="2143" y="2174"/>
                </a:lnTo>
                <a:cubicBezTo>
                  <a:pt x="946" y="2332"/>
                  <a:pt x="1" y="3340"/>
                  <a:pt x="1" y="4600"/>
                </a:cubicBezTo>
                <a:cubicBezTo>
                  <a:pt x="1" y="5104"/>
                  <a:pt x="158" y="5640"/>
                  <a:pt x="442" y="6018"/>
                </a:cubicBezTo>
                <a:cubicBezTo>
                  <a:pt x="158" y="6427"/>
                  <a:pt x="1" y="6931"/>
                  <a:pt x="1" y="7435"/>
                </a:cubicBezTo>
                <a:cubicBezTo>
                  <a:pt x="1" y="8696"/>
                  <a:pt x="946" y="9735"/>
                  <a:pt x="2143" y="9861"/>
                </a:cubicBezTo>
                <a:lnTo>
                  <a:pt x="2143" y="9924"/>
                </a:lnTo>
                <a:cubicBezTo>
                  <a:pt x="2143" y="11090"/>
                  <a:pt x="3088" y="12035"/>
                  <a:pt x="4254" y="12035"/>
                </a:cubicBezTo>
                <a:cubicBezTo>
                  <a:pt x="5010" y="12035"/>
                  <a:pt x="5640" y="11657"/>
                  <a:pt x="6050" y="11058"/>
                </a:cubicBezTo>
                <a:cubicBezTo>
                  <a:pt x="6428" y="11657"/>
                  <a:pt x="7089" y="12035"/>
                  <a:pt x="7814" y="12035"/>
                </a:cubicBezTo>
                <a:cubicBezTo>
                  <a:pt x="8980" y="12035"/>
                  <a:pt x="9925" y="11058"/>
                  <a:pt x="9925" y="9924"/>
                </a:cubicBezTo>
                <a:lnTo>
                  <a:pt x="9925" y="9861"/>
                </a:lnTo>
                <a:cubicBezTo>
                  <a:pt x="11122" y="9704"/>
                  <a:pt x="12067" y="8696"/>
                  <a:pt x="12067" y="7435"/>
                </a:cubicBezTo>
                <a:cubicBezTo>
                  <a:pt x="12067" y="6931"/>
                  <a:pt x="11910" y="6459"/>
                  <a:pt x="11626" y="6018"/>
                </a:cubicBezTo>
                <a:cubicBezTo>
                  <a:pt x="11910" y="5577"/>
                  <a:pt x="12067" y="5104"/>
                  <a:pt x="12067" y="4600"/>
                </a:cubicBezTo>
                <a:cubicBezTo>
                  <a:pt x="12067" y="3371"/>
                  <a:pt x="11154" y="2363"/>
                  <a:pt x="9925" y="2174"/>
                </a:cubicBezTo>
                <a:lnTo>
                  <a:pt x="9925" y="2111"/>
                </a:lnTo>
                <a:cubicBezTo>
                  <a:pt x="9925" y="945"/>
                  <a:pt x="8980" y="0"/>
                  <a:pt x="7814" y="0"/>
                </a:cubicBezTo>
                <a:cubicBezTo>
                  <a:pt x="7089" y="0"/>
                  <a:pt x="6428" y="378"/>
                  <a:pt x="6050" y="977"/>
                </a:cubicBezTo>
                <a:cubicBezTo>
                  <a:pt x="5640" y="378"/>
                  <a:pt x="4979" y="0"/>
                  <a:pt x="42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8"/>
          <p:cNvGrpSpPr/>
          <p:nvPr/>
        </p:nvGrpSpPr>
        <p:grpSpPr>
          <a:xfrm>
            <a:off x="2836313" y="3221765"/>
            <a:ext cx="252555" cy="289499"/>
            <a:chOff x="-49398750" y="2684600"/>
            <a:chExt cx="263875" cy="302475"/>
          </a:xfrm>
        </p:grpSpPr>
        <p:sp>
          <p:nvSpPr>
            <p:cNvPr id="113" name="Google Shape;113;p18"/>
            <p:cNvSpPr/>
            <p:nvPr/>
          </p:nvSpPr>
          <p:spPr>
            <a:xfrm>
              <a:off x="-49294775" y="2684600"/>
              <a:ext cx="73275" cy="299325"/>
            </a:xfrm>
            <a:custGeom>
              <a:rect b="b" l="l" r="r" t="t"/>
              <a:pathLst>
                <a:path extrusionOk="0" h="11973" w="2931">
                  <a:moveTo>
                    <a:pt x="1481" y="1387"/>
                  </a:moveTo>
                  <a:lnTo>
                    <a:pt x="2017" y="2836"/>
                  </a:lnTo>
                  <a:lnTo>
                    <a:pt x="914" y="2836"/>
                  </a:lnTo>
                  <a:lnTo>
                    <a:pt x="1481" y="1387"/>
                  </a:lnTo>
                  <a:close/>
                  <a:moveTo>
                    <a:pt x="2174" y="3529"/>
                  </a:moveTo>
                  <a:lnTo>
                    <a:pt x="2174" y="9893"/>
                  </a:lnTo>
                  <a:lnTo>
                    <a:pt x="757" y="9893"/>
                  </a:lnTo>
                  <a:lnTo>
                    <a:pt x="757" y="3529"/>
                  </a:lnTo>
                  <a:close/>
                  <a:moveTo>
                    <a:pt x="2174" y="10586"/>
                  </a:moveTo>
                  <a:lnTo>
                    <a:pt x="2174" y="10964"/>
                  </a:lnTo>
                  <a:cubicBezTo>
                    <a:pt x="2143" y="11153"/>
                    <a:pt x="1985" y="11311"/>
                    <a:pt x="1828" y="11311"/>
                  </a:cubicBezTo>
                  <a:lnTo>
                    <a:pt x="1103" y="11311"/>
                  </a:lnTo>
                  <a:cubicBezTo>
                    <a:pt x="914" y="11311"/>
                    <a:pt x="757" y="11153"/>
                    <a:pt x="757" y="10964"/>
                  </a:cubicBezTo>
                  <a:lnTo>
                    <a:pt x="757" y="10586"/>
                  </a:lnTo>
                  <a:close/>
                  <a:moveTo>
                    <a:pt x="1450" y="1"/>
                  </a:moveTo>
                  <a:cubicBezTo>
                    <a:pt x="1355" y="1"/>
                    <a:pt x="1198" y="95"/>
                    <a:pt x="1135" y="253"/>
                  </a:cubicBezTo>
                  <a:cubicBezTo>
                    <a:pt x="1" y="3246"/>
                    <a:pt x="95" y="3088"/>
                    <a:pt x="95" y="3151"/>
                  </a:cubicBezTo>
                  <a:lnTo>
                    <a:pt x="95" y="10933"/>
                  </a:lnTo>
                  <a:cubicBezTo>
                    <a:pt x="95" y="11500"/>
                    <a:pt x="568" y="11973"/>
                    <a:pt x="1135" y="11973"/>
                  </a:cubicBezTo>
                  <a:lnTo>
                    <a:pt x="1859" y="11973"/>
                  </a:lnTo>
                  <a:cubicBezTo>
                    <a:pt x="2458" y="11973"/>
                    <a:pt x="2931" y="11500"/>
                    <a:pt x="2931" y="10933"/>
                  </a:cubicBezTo>
                  <a:lnTo>
                    <a:pt x="2931" y="3120"/>
                  </a:lnTo>
                  <a:cubicBezTo>
                    <a:pt x="2836" y="3088"/>
                    <a:pt x="2931" y="3277"/>
                    <a:pt x="1765" y="253"/>
                  </a:cubicBezTo>
                  <a:cubicBezTo>
                    <a:pt x="1733" y="127"/>
                    <a:pt x="1576" y="1"/>
                    <a:pt x="14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-49398750" y="2684600"/>
              <a:ext cx="87450" cy="300900"/>
            </a:xfrm>
            <a:custGeom>
              <a:rect b="b" l="l" r="r" t="t"/>
              <a:pathLst>
                <a:path extrusionOk="0" h="12036" w="3498">
                  <a:moveTo>
                    <a:pt x="2773" y="662"/>
                  </a:moveTo>
                  <a:lnTo>
                    <a:pt x="2773" y="11311"/>
                  </a:lnTo>
                  <a:lnTo>
                    <a:pt x="662" y="11311"/>
                  </a:lnTo>
                  <a:lnTo>
                    <a:pt x="662" y="10586"/>
                  </a:lnTo>
                  <a:lnTo>
                    <a:pt x="1734" y="10586"/>
                  </a:lnTo>
                  <a:cubicBezTo>
                    <a:pt x="1923" y="10586"/>
                    <a:pt x="2080" y="10429"/>
                    <a:pt x="2080" y="10240"/>
                  </a:cubicBezTo>
                  <a:cubicBezTo>
                    <a:pt x="2080" y="10051"/>
                    <a:pt x="1923" y="9893"/>
                    <a:pt x="1734" y="9893"/>
                  </a:cubicBezTo>
                  <a:lnTo>
                    <a:pt x="662" y="9893"/>
                  </a:lnTo>
                  <a:lnTo>
                    <a:pt x="662" y="9169"/>
                  </a:lnTo>
                  <a:lnTo>
                    <a:pt x="1009" y="9169"/>
                  </a:lnTo>
                  <a:cubicBezTo>
                    <a:pt x="1198" y="9169"/>
                    <a:pt x="1356" y="9011"/>
                    <a:pt x="1356" y="8822"/>
                  </a:cubicBezTo>
                  <a:cubicBezTo>
                    <a:pt x="1356" y="8633"/>
                    <a:pt x="1198" y="8475"/>
                    <a:pt x="1009" y="8475"/>
                  </a:cubicBezTo>
                  <a:lnTo>
                    <a:pt x="662" y="8475"/>
                  </a:lnTo>
                  <a:lnTo>
                    <a:pt x="662" y="7751"/>
                  </a:lnTo>
                  <a:lnTo>
                    <a:pt x="1734" y="7751"/>
                  </a:lnTo>
                  <a:cubicBezTo>
                    <a:pt x="1923" y="7751"/>
                    <a:pt x="2080" y="7593"/>
                    <a:pt x="2080" y="7404"/>
                  </a:cubicBezTo>
                  <a:cubicBezTo>
                    <a:pt x="2080" y="7215"/>
                    <a:pt x="1923" y="7058"/>
                    <a:pt x="1734" y="7058"/>
                  </a:cubicBezTo>
                  <a:lnTo>
                    <a:pt x="662" y="7058"/>
                  </a:lnTo>
                  <a:lnTo>
                    <a:pt x="662" y="6333"/>
                  </a:lnTo>
                  <a:lnTo>
                    <a:pt x="1009" y="6333"/>
                  </a:lnTo>
                  <a:cubicBezTo>
                    <a:pt x="1198" y="6333"/>
                    <a:pt x="1356" y="6176"/>
                    <a:pt x="1356" y="5987"/>
                  </a:cubicBezTo>
                  <a:cubicBezTo>
                    <a:pt x="1356" y="5798"/>
                    <a:pt x="1198" y="5640"/>
                    <a:pt x="1009" y="5640"/>
                  </a:cubicBezTo>
                  <a:lnTo>
                    <a:pt x="662" y="5640"/>
                  </a:lnTo>
                  <a:lnTo>
                    <a:pt x="662" y="4947"/>
                  </a:lnTo>
                  <a:lnTo>
                    <a:pt x="1734" y="4947"/>
                  </a:lnTo>
                  <a:cubicBezTo>
                    <a:pt x="1923" y="4947"/>
                    <a:pt x="2080" y="4789"/>
                    <a:pt x="2080" y="4569"/>
                  </a:cubicBezTo>
                  <a:cubicBezTo>
                    <a:pt x="2080" y="4380"/>
                    <a:pt x="1923" y="4222"/>
                    <a:pt x="1734" y="4222"/>
                  </a:cubicBezTo>
                  <a:lnTo>
                    <a:pt x="662" y="4222"/>
                  </a:lnTo>
                  <a:lnTo>
                    <a:pt x="662" y="3498"/>
                  </a:lnTo>
                  <a:lnTo>
                    <a:pt x="1009" y="3498"/>
                  </a:lnTo>
                  <a:cubicBezTo>
                    <a:pt x="1198" y="3498"/>
                    <a:pt x="1356" y="3340"/>
                    <a:pt x="1356" y="3151"/>
                  </a:cubicBezTo>
                  <a:cubicBezTo>
                    <a:pt x="1356" y="2962"/>
                    <a:pt x="1198" y="2805"/>
                    <a:pt x="1009" y="2805"/>
                  </a:cubicBezTo>
                  <a:lnTo>
                    <a:pt x="662" y="2805"/>
                  </a:lnTo>
                  <a:lnTo>
                    <a:pt x="662" y="2080"/>
                  </a:lnTo>
                  <a:lnTo>
                    <a:pt x="1734" y="2080"/>
                  </a:lnTo>
                  <a:cubicBezTo>
                    <a:pt x="1923" y="2080"/>
                    <a:pt x="2080" y="1922"/>
                    <a:pt x="2080" y="1733"/>
                  </a:cubicBezTo>
                  <a:cubicBezTo>
                    <a:pt x="2080" y="1544"/>
                    <a:pt x="1923" y="1387"/>
                    <a:pt x="1734" y="1387"/>
                  </a:cubicBezTo>
                  <a:lnTo>
                    <a:pt x="662" y="1387"/>
                  </a:lnTo>
                  <a:lnTo>
                    <a:pt x="662" y="662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1657"/>
                  </a:lnTo>
                  <a:cubicBezTo>
                    <a:pt x="1" y="11878"/>
                    <a:pt x="158" y="12036"/>
                    <a:pt x="347" y="12036"/>
                  </a:cubicBezTo>
                  <a:lnTo>
                    <a:pt x="3151" y="12036"/>
                  </a:lnTo>
                  <a:cubicBezTo>
                    <a:pt x="3340" y="12036"/>
                    <a:pt x="3498" y="11878"/>
                    <a:pt x="3498" y="11657"/>
                  </a:cubicBez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8"/>
            <p:cNvSpPr/>
            <p:nvPr/>
          </p:nvSpPr>
          <p:spPr>
            <a:xfrm>
              <a:off x="-49207350" y="2686175"/>
              <a:ext cx="72475" cy="300900"/>
            </a:xfrm>
            <a:custGeom>
              <a:rect b="b" l="l" r="r" t="t"/>
              <a:pathLst>
                <a:path extrusionOk="0" h="12036" w="2899">
                  <a:moveTo>
                    <a:pt x="1859" y="694"/>
                  </a:moveTo>
                  <a:lnTo>
                    <a:pt x="1859" y="694"/>
                  </a:lnTo>
                  <a:cubicBezTo>
                    <a:pt x="1828" y="820"/>
                    <a:pt x="1796" y="946"/>
                    <a:pt x="1796" y="1040"/>
                  </a:cubicBezTo>
                  <a:cubicBezTo>
                    <a:pt x="1733" y="1418"/>
                    <a:pt x="1828" y="1765"/>
                    <a:pt x="2111" y="2112"/>
                  </a:cubicBezTo>
                  <a:cubicBezTo>
                    <a:pt x="2143" y="2143"/>
                    <a:pt x="2174" y="2238"/>
                    <a:pt x="2143" y="2301"/>
                  </a:cubicBezTo>
                  <a:cubicBezTo>
                    <a:pt x="2017" y="2584"/>
                    <a:pt x="1796" y="2773"/>
                    <a:pt x="1481" y="2773"/>
                  </a:cubicBezTo>
                  <a:cubicBezTo>
                    <a:pt x="1072" y="2773"/>
                    <a:pt x="757" y="2458"/>
                    <a:pt x="757" y="2080"/>
                  </a:cubicBezTo>
                  <a:cubicBezTo>
                    <a:pt x="757" y="1670"/>
                    <a:pt x="914" y="1324"/>
                    <a:pt x="1166" y="1103"/>
                  </a:cubicBezTo>
                  <a:cubicBezTo>
                    <a:pt x="1387" y="851"/>
                    <a:pt x="1576" y="788"/>
                    <a:pt x="1859" y="694"/>
                  </a:cubicBezTo>
                  <a:close/>
                  <a:moveTo>
                    <a:pt x="1450" y="3466"/>
                  </a:moveTo>
                  <a:cubicBezTo>
                    <a:pt x="1513" y="3529"/>
                    <a:pt x="1702" y="3781"/>
                    <a:pt x="1859" y="4600"/>
                  </a:cubicBezTo>
                  <a:cubicBezTo>
                    <a:pt x="1954" y="4726"/>
                    <a:pt x="1954" y="4789"/>
                    <a:pt x="1954" y="4884"/>
                  </a:cubicBezTo>
                  <a:lnTo>
                    <a:pt x="946" y="4884"/>
                  </a:lnTo>
                  <a:cubicBezTo>
                    <a:pt x="946" y="4789"/>
                    <a:pt x="1009" y="4726"/>
                    <a:pt x="1009" y="4600"/>
                  </a:cubicBezTo>
                  <a:cubicBezTo>
                    <a:pt x="1198" y="3781"/>
                    <a:pt x="1355" y="3529"/>
                    <a:pt x="1450" y="3466"/>
                  </a:cubicBezTo>
                  <a:close/>
                  <a:moveTo>
                    <a:pt x="2111" y="5546"/>
                  </a:moveTo>
                  <a:cubicBezTo>
                    <a:pt x="2174" y="6081"/>
                    <a:pt x="2237" y="6680"/>
                    <a:pt x="2237" y="7310"/>
                  </a:cubicBezTo>
                  <a:cubicBezTo>
                    <a:pt x="2174" y="9389"/>
                    <a:pt x="1796" y="10901"/>
                    <a:pt x="1481" y="11216"/>
                  </a:cubicBezTo>
                  <a:cubicBezTo>
                    <a:pt x="1387" y="11122"/>
                    <a:pt x="1198" y="10901"/>
                    <a:pt x="1040" y="10082"/>
                  </a:cubicBezTo>
                  <a:cubicBezTo>
                    <a:pt x="883" y="9326"/>
                    <a:pt x="757" y="8349"/>
                    <a:pt x="757" y="7310"/>
                  </a:cubicBezTo>
                  <a:cubicBezTo>
                    <a:pt x="757" y="6680"/>
                    <a:pt x="788" y="6081"/>
                    <a:pt x="883" y="5546"/>
                  </a:cubicBezTo>
                  <a:close/>
                  <a:moveTo>
                    <a:pt x="2489" y="1"/>
                  </a:moveTo>
                  <a:cubicBezTo>
                    <a:pt x="1796" y="1"/>
                    <a:pt x="1229" y="32"/>
                    <a:pt x="662" y="631"/>
                  </a:cubicBezTo>
                  <a:cubicBezTo>
                    <a:pt x="253" y="1009"/>
                    <a:pt x="1" y="1576"/>
                    <a:pt x="1" y="2112"/>
                  </a:cubicBezTo>
                  <a:cubicBezTo>
                    <a:pt x="1" y="2616"/>
                    <a:pt x="284" y="3088"/>
                    <a:pt x="725" y="3340"/>
                  </a:cubicBezTo>
                  <a:cubicBezTo>
                    <a:pt x="190" y="4285"/>
                    <a:pt x="1" y="6302"/>
                    <a:pt x="1" y="7436"/>
                  </a:cubicBezTo>
                  <a:cubicBezTo>
                    <a:pt x="1" y="8539"/>
                    <a:pt x="127" y="10555"/>
                    <a:pt x="725" y="11531"/>
                  </a:cubicBezTo>
                  <a:cubicBezTo>
                    <a:pt x="914" y="11878"/>
                    <a:pt x="1166" y="12036"/>
                    <a:pt x="1450" y="12036"/>
                  </a:cubicBezTo>
                  <a:cubicBezTo>
                    <a:pt x="1702" y="12036"/>
                    <a:pt x="1954" y="11878"/>
                    <a:pt x="2143" y="11531"/>
                  </a:cubicBezTo>
                  <a:cubicBezTo>
                    <a:pt x="2710" y="10586"/>
                    <a:pt x="2868" y="8570"/>
                    <a:pt x="2868" y="7436"/>
                  </a:cubicBezTo>
                  <a:cubicBezTo>
                    <a:pt x="2836" y="6239"/>
                    <a:pt x="2742" y="4254"/>
                    <a:pt x="2174" y="3309"/>
                  </a:cubicBezTo>
                  <a:cubicBezTo>
                    <a:pt x="2458" y="3151"/>
                    <a:pt x="2710" y="2868"/>
                    <a:pt x="2773" y="2553"/>
                  </a:cubicBezTo>
                  <a:cubicBezTo>
                    <a:pt x="2899" y="2238"/>
                    <a:pt x="2805" y="1923"/>
                    <a:pt x="2616" y="1670"/>
                  </a:cubicBezTo>
                  <a:cubicBezTo>
                    <a:pt x="2426" y="1450"/>
                    <a:pt x="2300" y="1135"/>
                    <a:pt x="2773" y="536"/>
                  </a:cubicBezTo>
                  <a:cubicBezTo>
                    <a:pt x="2836" y="410"/>
                    <a:pt x="2899" y="316"/>
                    <a:pt x="2805" y="190"/>
                  </a:cubicBezTo>
                  <a:cubicBezTo>
                    <a:pt x="2773" y="64"/>
                    <a:pt x="2616" y="1"/>
                    <a:pt x="24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18"/>
          <p:cNvSpPr/>
          <p:nvPr/>
        </p:nvSpPr>
        <p:spPr>
          <a:xfrm>
            <a:off x="2817307" y="1297127"/>
            <a:ext cx="285718" cy="289307"/>
          </a:xfrm>
          <a:custGeom>
            <a:rect b="b" l="l" r="r" t="t"/>
            <a:pathLst>
              <a:path extrusionOk="0" h="12091" w="11941">
                <a:moveTo>
                  <a:pt x="5955" y="796"/>
                </a:moveTo>
                <a:lnTo>
                  <a:pt x="10933" y="3915"/>
                </a:lnTo>
                <a:lnTo>
                  <a:pt x="5955" y="7034"/>
                </a:lnTo>
                <a:lnTo>
                  <a:pt x="977" y="3915"/>
                </a:lnTo>
                <a:lnTo>
                  <a:pt x="5955" y="796"/>
                </a:lnTo>
                <a:close/>
                <a:moveTo>
                  <a:pt x="9924" y="5428"/>
                </a:moveTo>
                <a:lnTo>
                  <a:pt x="10964" y="6058"/>
                </a:lnTo>
                <a:lnTo>
                  <a:pt x="5955" y="9145"/>
                </a:lnTo>
                <a:lnTo>
                  <a:pt x="977" y="6058"/>
                </a:lnTo>
                <a:lnTo>
                  <a:pt x="2017" y="5428"/>
                </a:lnTo>
                <a:lnTo>
                  <a:pt x="5797" y="7790"/>
                </a:lnTo>
                <a:cubicBezTo>
                  <a:pt x="5860" y="7822"/>
                  <a:pt x="5931" y="7838"/>
                  <a:pt x="5994" y="7838"/>
                </a:cubicBezTo>
                <a:cubicBezTo>
                  <a:pt x="6057" y="7838"/>
                  <a:pt x="6112" y="7822"/>
                  <a:pt x="6144" y="7790"/>
                </a:cubicBezTo>
                <a:lnTo>
                  <a:pt x="9924" y="5428"/>
                </a:lnTo>
                <a:close/>
                <a:moveTo>
                  <a:pt x="9956" y="7538"/>
                </a:moveTo>
                <a:lnTo>
                  <a:pt x="10964" y="8169"/>
                </a:lnTo>
                <a:lnTo>
                  <a:pt x="5986" y="11288"/>
                </a:lnTo>
                <a:lnTo>
                  <a:pt x="1040" y="8169"/>
                </a:lnTo>
                <a:lnTo>
                  <a:pt x="2048" y="7538"/>
                </a:lnTo>
                <a:lnTo>
                  <a:pt x="5829" y="9901"/>
                </a:lnTo>
                <a:cubicBezTo>
                  <a:pt x="5892" y="9949"/>
                  <a:pt x="5963" y="9972"/>
                  <a:pt x="6026" y="9972"/>
                </a:cubicBezTo>
                <a:cubicBezTo>
                  <a:pt x="6089" y="9972"/>
                  <a:pt x="6144" y="9949"/>
                  <a:pt x="6175" y="9901"/>
                </a:cubicBezTo>
                <a:lnTo>
                  <a:pt x="9956" y="7538"/>
                </a:lnTo>
                <a:close/>
                <a:moveTo>
                  <a:pt x="5959" y="1"/>
                </a:moveTo>
                <a:cubicBezTo>
                  <a:pt x="5900" y="1"/>
                  <a:pt x="5845" y="25"/>
                  <a:pt x="5797" y="72"/>
                </a:cubicBezTo>
                <a:lnTo>
                  <a:pt x="158" y="3600"/>
                </a:lnTo>
                <a:cubicBezTo>
                  <a:pt x="32" y="3695"/>
                  <a:pt x="0" y="3758"/>
                  <a:pt x="0" y="3915"/>
                </a:cubicBezTo>
                <a:cubicBezTo>
                  <a:pt x="0" y="4073"/>
                  <a:pt x="95" y="4136"/>
                  <a:pt x="158" y="4230"/>
                </a:cubicBezTo>
                <a:lnTo>
                  <a:pt x="1387" y="4987"/>
                </a:lnTo>
                <a:lnTo>
                  <a:pt x="158" y="5743"/>
                </a:lnTo>
                <a:cubicBezTo>
                  <a:pt x="32" y="5806"/>
                  <a:pt x="0" y="5869"/>
                  <a:pt x="0" y="6058"/>
                </a:cubicBezTo>
                <a:cubicBezTo>
                  <a:pt x="0" y="6152"/>
                  <a:pt x="95" y="6278"/>
                  <a:pt x="158" y="6373"/>
                </a:cubicBezTo>
                <a:lnTo>
                  <a:pt x="1387" y="7097"/>
                </a:lnTo>
                <a:lnTo>
                  <a:pt x="158" y="7854"/>
                </a:lnTo>
                <a:cubicBezTo>
                  <a:pt x="32" y="7948"/>
                  <a:pt x="0" y="8011"/>
                  <a:pt x="0" y="8169"/>
                </a:cubicBezTo>
                <a:cubicBezTo>
                  <a:pt x="0" y="8295"/>
                  <a:pt x="95" y="8421"/>
                  <a:pt x="158" y="8484"/>
                </a:cubicBezTo>
                <a:lnTo>
                  <a:pt x="5797" y="12044"/>
                </a:lnTo>
                <a:cubicBezTo>
                  <a:pt x="5860" y="12075"/>
                  <a:pt x="5931" y="12091"/>
                  <a:pt x="5994" y="12091"/>
                </a:cubicBezTo>
                <a:cubicBezTo>
                  <a:pt x="6057" y="12091"/>
                  <a:pt x="6112" y="12075"/>
                  <a:pt x="6144" y="12044"/>
                </a:cubicBezTo>
                <a:lnTo>
                  <a:pt x="11783" y="8484"/>
                </a:lnTo>
                <a:cubicBezTo>
                  <a:pt x="11909" y="8421"/>
                  <a:pt x="11941" y="8326"/>
                  <a:pt x="11941" y="8169"/>
                </a:cubicBezTo>
                <a:cubicBezTo>
                  <a:pt x="11941" y="8043"/>
                  <a:pt x="11846" y="7948"/>
                  <a:pt x="11783" y="7854"/>
                </a:cubicBezTo>
                <a:lnTo>
                  <a:pt x="10555" y="7097"/>
                </a:lnTo>
                <a:lnTo>
                  <a:pt x="11783" y="6373"/>
                </a:lnTo>
                <a:cubicBezTo>
                  <a:pt x="11909" y="6278"/>
                  <a:pt x="11941" y="6152"/>
                  <a:pt x="11941" y="6058"/>
                </a:cubicBezTo>
                <a:cubicBezTo>
                  <a:pt x="11941" y="5932"/>
                  <a:pt x="11846" y="5806"/>
                  <a:pt x="11783" y="5743"/>
                </a:cubicBezTo>
                <a:lnTo>
                  <a:pt x="10555" y="4987"/>
                </a:lnTo>
                <a:lnTo>
                  <a:pt x="11783" y="4230"/>
                </a:lnTo>
                <a:cubicBezTo>
                  <a:pt x="11909" y="4136"/>
                  <a:pt x="11941" y="4073"/>
                  <a:pt x="11941" y="3915"/>
                </a:cubicBezTo>
                <a:cubicBezTo>
                  <a:pt x="11941" y="3758"/>
                  <a:pt x="11846" y="3695"/>
                  <a:pt x="11783" y="3600"/>
                </a:cubicBezTo>
                <a:lnTo>
                  <a:pt x="6144" y="72"/>
                </a:lnTo>
                <a:cubicBezTo>
                  <a:pt x="6081" y="25"/>
                  <a:pt x="6018" y="1"/>
                  <a:pt x="595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" name="Google Shape;117;p18"/>
          <p:cNvGrpSpPr/>
          <p:nvPr/>
        </p:nvGrpSpPr>
        <p:grpSpPr>
          <a:xfrm>
            <a:off x="6041108" y="3221665"/>
            <a:ext cx="288566" cy="286723"/>
            <a:chOff x="-45665400" y="2703250"/>
            <a:chExt cx="301500" cy="299575"/>
          </a:xfrm>
        </p:grpSpPr>
        <p:sp>
          <p:nvSpPr>
            <p:cNvPr id="118" name="Google Shape;118;p18"/>
            <p:cNvSpPr/>
            <p:nvPr/>
          </p:nvSpPr>
          <p:spPr>
            <a:xfrm>
              <a:off x="-45664625" y="2703250"/>
              <a:ext cx="300725" cy="299575"/>
            </a:xfrm>
            <a:custGeom>
              <a:rect b="b" l="l" r="r" t="t"/>
              <a:pathLst>
                <a:path extrusionOk="0" h="11983" w="12029">
                  <a:moveTo>
                    <a:pt x="9799" y="1271"/>
                  </a:moveTo>
                  <a:lnTo>
                    <a:pt x="4947" y="4926"/>
                  </a:lnTo>
                  <a:lnTo>
                    <a:pt x="1482" y="3823"/>
                  </a:lnTo>
                  <a:lnTo>
                    <a:pt x="9799" y="1271"/>
                  </a:lnTo>
                  <a:close/>
                  <a:moveTo>
                    <a:pt x="9830" y="2153"/>
                  </a:moveTo>
                  <a:lnTo>
                    <a:pt x="6459" y="6627"/>
                  </a:lnTo>
                  <a:lnTo>
                    <a:pt x="4727" y="7257"/>
                  </a:lnTo>
                  <a:lnTo>
                    <a:pt x="5357" y="5524"/>
                  </a:lnTo>
                  <a:lnTo>
                    <a:pt x="9830" y="2153"/>
                  </a:lnTo>
                  <a:close/>
                  <a:moveTo>
                    <a:pt x="10681" y="2153"/>
                  </a:moveTo>
                  <a:lnTo>
                    <a:pt x="8098" y="10439"/>
                  </a:lnTo>
                  <a:lnTo>
                    <a:pt x="6995" y="6973"/>
                  </a:lnTo>
                  <a:lnTo>
                    <a:pt x="10681" y="2153"/>
                  </a:lnTo>
                  <a:close/>
                  <a:moveTo>
                    <a:pt x="11627" y="0"/>
                  </a:moveTo>
                  <a:cubicBezTo>
                    <a:pt x="11596" y="0"/>
                    <a:pt x="11564" y="4"/>
                    <a:pt x="11532" y="11"/>
                  </a:cubicBezTo>
                  <a:lnTo>
                    <a:pt x="221" y="3508"/>
                  </a:lnTo>
                  <a:cubicBezTo>
                    <a:pt x="64" y="3571"/>
                    <a:pt x="1" y="3728"/>
                    <a:pt x="1" y="3886"/>
                  </a:cubicBezTo>
                  <a:cubicBezTo>
                    <a:pt x="1" y="4043"/>
                    <a:pt x="127" y="4138"/>
                    <a:pt x="221" y="4232"/>
                  </a:cubicBezTo>
                  <a:lnTo>
                    <a:pt x="4569" y="5619"/>
                  </a:lnTo>
                  <a:lnTo>
                    <a:pt x="3750" y="7824"/>
                  </a:lnTo>
                  <a:cubicBezTo>
                    <a:pt x="3687" y="7919"/>
                    <a:pt x="3750" y="8076"/>
                    <a:pt x="3813" y="8171"/>
                  </a:cubicBezTo>
                  <a:cubicBezTo>
                    <a:pt x="3880" y="8215"/>
                    <a:pt x="3978" y="8260"/>
                    <a:pt x="4063" y="8260"/>
                  </a:cubicBezTo>
                  <a:cubicBezTo>
                    <a:pt x="4099" y="8260"/>
                    <a:pt x="4132" y="8252"/>
                    <a:pt x="4160" y="8234"/>
                  </a:cubicBezTo>
                  <a:lnTo>
                    <a:pt x="6365" y="7414"/>
                  </a:lnTo>
                  <a:lnTo>
                    <a:pt x="7751" y="11762"/>
                  </a:lnTo>
                  <a:cubicBezTo>
                    <a:pt x="7783" y="11920"/>
                    <a:pt x="7940" y="11983"/>
                    <a:pt x="8098" y="11983"/>
                  </a:cubicBezTo>
                  <a:cubicBezTo>
                    <a:pt x="8255" y="11983"/>
                    <a:pt x="8381" y="11857"/>
                    <a:pt x="8476" y="11762"/>
                  </a:cubicBezTo>
                  <a:lnTo>
                    <a:pt x="11973" y="483"/>
                  </a:lnTo>
                  <a:cubicBezTo>
                    <a:pt x="12029" y="205"/>
                    <a:pt x="11862" y="0"/>
                    <a:pt x="11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-45663825" y="2879150"/>
              <a:ext cx="71700" cy="71500"/>
            </a:xfrm>
            <a:custGeom>
              <a:rect b="b" l="l" r="r" t="t"/>
              <a:pathLst>
                <a:path extrusionOk="0" h="2860" w="2868">
                  <a:moveTo>
                    <a:pt x="2517" y="0"/>
                  </a:moveTo>
                  <a:cubicBezTo>
                    <a:pt x="2418" y="0"/>
                    <a:pt x="2316" y="32"/>
                    <a:pt x="2237" y="95"/>
                  </a:cubicBezTo>
                  <a:lnTo>
                    <a:pt x="126" y="2237"/>
                  </a:lnTo>
                  <a:cubicBezTo>
                    <a:pt x="0" y="2363"/>
                    <a:pt x="0" y="2584"/>
                    <a:pt x="126" y="2741"/>
                  </a:cubicBezTo>
                  <a:cubicBezTo>
                    <a:pt x="205" y="2820"/>
                    <a:pt x="300" y="2859"/>
                    <a:pt x="390" y="2859"/>
                  </a:cubicBezTo>
                  <a:cubicBezTo>
                    <a:pt x="481" y="2859"/>
                    <a:pt x="568" y="2820"/>
                    <a:pt x="631" y="2741"/>
                  </a:cubicBezTo>
                  <a:lnTo>
                    <a:pt x="2773" y="630"/>
                  </a:lnTo>
                  <a:cubicBezTo>
                    <a:pt x="2867" y="504"/>
                    <a:pt x="2867" y="252"/>
                    <a:pt x="2773" y="95"/>
                  </a:cubicBezTo>
                  <a:cubicBezTo>
                    <a:pt x="2710" y="32"/>
                    <a:pt x="2615" y="0"/>
                    <a:pt x="2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-45613425" y="2929750"/>
              <a:ext cx="71700" cy="71500"/>
            </a:xfrm>
            <a:custGeom>
              <a:rect b="b" l="l" r="r" t="t"/>
              <a:pathLst>
                <a:path extrusionOk="0" h="2860" w="2868">
                  <a:moveTo>
                    <a:pt x="2478" y="1"/>
                  </a:moveTo>
                  <a:cubicBezTo>
                    <a:pt x="2387" y="1"/>
                    <a:pt x="2301" y="40"/>
                    <a:pt x="2238" y="119"/>
                  </a:cubicBezTo>
                  <a:lnTo>
                    <a:pt x="127" y="2261"/>
                  </a:lnTo>
                  <a:cubicBezTo>
                    <a:pt x="1" y="2387"/>
                    <a:pt x="1" y="2608"/>
                    <a:pt x="127" y="2765"/>
                  </a:cubicBezTo>
                  <a:cubicBezTo>
                    <a:pt x="190" y="2828"/>
                    <a:pt x="276" y="2860"/>
                    <a:pt x="367" y="2860"/>
                  </a:cubicBezTo>
                  <a:cubicBezTo>
                    <a:pt x="458" y="2860"/>
                    <a:pt x="552" y="2828"/>
                    <a:pt x="631" y="2765"/>
                  </a:cubicBezTo>
                  <a:lnTo>
                    <a:pt x="2742" y="654"/>
                  </a:lnTo>
                  <a:cubicBezTo>
                    <a:pt x="2868" y="528"/>
                    <a:pt x="2868" y="276"/>
                    <a:pt x="2742" y="119"/>
                  </a:cubicBezTo>
                  <a:cubicBezTo>
                    <a:pt x="2663" y="40"/>
                    <a:pt x="2568" y="1"/>
                    <a:pt x="24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-45665400" y="2923050"/>
              <a:ext cx="81150" cy="79000"/>
            </a:xfrm>
            <a:custGeom>
              <a:rect b="b" l="l" r="r" t="t"/>
              <a:pathLst>
                <a:path extrusionOk="0" h="3160" w="3246">
                  <a:moveTo>
                    <a:pt x="2859" y="1"/>
                  </a:moveTo>
                  <a:cubicBezTo>
                    <a:pt x="2765" y="1"/>
                    <a:pt x="2663" y="24"/>
                    <a:pt x="2584" y="72"/>
                  </a:cubicBezTo>
                  <a:lnTo>
                    <a:pt x="95" y="2561"/>
                  </a:lnTo>
                  <a:cubicBezTo>
                    <a:pt x="0" y="2687"/>
                    <a:pt x="0" y="2907"/>
                    <a:pt x="95" y="3065"/>
                  </a:cubicBezTo>
                  <a:cubicBezTo>
                    <a:pt x="158" y="3128"/>
                    <a:pt x="252" y="3159"/>
                    <a:pt x="351" y="3159"/>
                  </a:cubicBezTo>
                  <a:cubicBezTo>
                    <a:pt x="449" y="3159"/>
                    <a:pt x="552" y="3128"/>
                    <a:pt x="631" y="3065"/>
                  </a:cubicBezTo>
                  <a:lnTo>
                    <a:pt x="3088" y="607"/>
                  </a:lnTo>
                  <a:cubicBezTo>
                    <a:pt x="3245" y="450"/>
                    <a:pt x="3245" y="229"/>
                    <a:pt x="3088" y="72"/>
                  </a:cubicBezTo>
                  <a:cubicBezTo>
                    <a:pt x="3041" y="24"/>
                    <a:pt x="2954" y="1"/>
                    <a:pt x="2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/>
          <p:nvPr/>
        </p:nvSpPr>
        <p:spPr>
          <a:xfrm>
            <a:off x="1205471" y="1298164"/>
            <a:ext cx="287256" cy="287226"/>
          </a:xfrm>
          <a:custGeom>
            <a:rect b="b" l="l" r="r" t="t"/>
            <a:pathLst>
              <a:path extrusionOk="0" h="12004" w="12004">
                <a:moveTo>
                  <a:pt x="5671" y="725"/>
                </a:moveTo>
                <a:lnTo>
                  <a:pt x="5671" y="2395"/>
                </a:lnTo>
                <a:cubicBezTo>
                  <a:pt x="5671" y="2616"/>
                  <a:pt x="5843" y="2760"/>
                  <a:pt x="6021" y="2760"/>
                </a:cubicBezTo>
                <a:cubicBezTo>
                  <a:pt x="6097" y="2760"/>
                  <a:pt x="6173" y="2734"/>
                  <a:pt x="6239" y="2678"/>
                </a:cubicBezTo>
                <a:cubicBezTo>
                  <a:pt x="6365" y="2552"/>
                  <a:pt x="6554" y="2489"/>
                  <a:pt x="6711" y="2489"/>
                </a:cubicBezTo>
                <a:cubicBezTo>
                  <a:pt x="7121" y="2489"/>
                  <a:pt x="7436" y="2804"/>
                  <a:pt x="7436" y="3182"/>
                </a:cubicBezTo>
                <a:cubicBezTo>
                  <a:pt x="7436" y="3592"/>
                  <a:pt x="7121" y="3907"/>
                  <a:pt x="6711" y="3907"/>
                </a:cubicBezTo>
                <a:cubicBezTo>
                  <a:pt x="6554" y="3907"/>
                  <a:pt x="6365" y="3812"/>
                  <a:pt x="6239" y="3686"/>
                </a:cubicBezTo>
                <a:cubicBezTo>
                  <a:pt x="6173" y="3630"/>
                  <a:pt x="6097" y="3605"/>
                  <a:pt x="6021" y="3605"/>
                </a:cubicBezTo>
                <a:cubicBezTo>
                  <a:pt x="5843" y="3605"/>
                  <a:pt x="5671" y="3748"/>
                  <a:pt x="5671" y="3970"/>
                </a:cubicBezTo>
                <a:lnTo>
                  <a:pt x="5671" y="5640"/>
                </a:lnTo>
                <a:lnTo>
                  <a:pt x="4569" y="5640"/>
                </a:lnTo>
                <a:cubicBezTo>
                  <a:pt x="4600" y="5514"/>
                  <a:pt x="4600" y="5388"/>
                  <a:pt x="4600" y="5262"/>
                </a:cubicBezTo>
                <a:cubicBezTo>
                  <a:pt x="4600" y="4474"/>
                  <a:pt x="3970" y="3875"/>
                  <a:pt x="3183" y="3875"/>
                </a:cubicBezTo>
                <a:cubicBezTo>
                  <a:pt x="2395" y="3875"/>
                  <a:pt x="1765" y="4474"/>
                  <a:pt x="1765" y="5262"/>
                </a:cubicBezTo>
                <a:cubicBezTo>
                  <a:pt x="1765" y="5388"/>
                  <a:pt x="1765" y="5514"/>
                  <a:pt x="1796" y="5640"/>
                </a:cubicBezTo>
                <a:lnTo>
                  <a:pt x="694" y="5640"/>
                </a:lnTo>
                <a:lnTo>
                  <a:pt x="694" y="1071"/>
                </a:lnTo>
                <a:cubicBezTo>
                  <a:pt x="694" y="882"/>
                  <a:pt x="851" y="725"/>
                  <a:pt x="1040" y="725"/>
                </a:cubicBezTo>
                <a:close/>
                <a:moveTo>
                  <a:pt x="10964" y="725"/>
                </a:moveTo>
                <a:cubicBezTo>
                  <a:pt x="11122" y="725"/>
                  <a:pt x="11311" y="882"/>
                  <a:pt x="11311" y="1071"/>
                </a:cubicBezTo>
                <a:lnTo>
                  <a:pt x="11311" y="5671"/>
                </a:lnTo>
                <a:lnTo>
                  <a:pt x="9610" y="5671"/>
                </a:lnTo>
                <a:cubicBezTo>
                  <a:pt x="9295" y="5671"/>
                  <a:pt x="9169" y="6018"/>
                  <a:pt x="9326" y="6270"/>
                </a:cubicBezTo>
                <a:cubicBezTo>
                  <a:pt x="9452" y="6396"/>
                  <a:pt x="9515" y="6585"/>
                  <a:pt x="9515" y="6742"/>
                </a:cubicBezTo>
                <a:cubicBezTo>
                  <a:pt x="9515" y="7120"/>
                  <a:pt x="9200" y="7435"/>
                  <a:pt x="8822" y="7435"/>
                </a:cubicBezTo>
                <a:cubicBezTo>
                  <a:pt x="8412" y="7435"/>
                  <a:pt x="8097" y="7120"/>
                  <a:pt x="8097" y="6742"/>
                </a:cubicBezTo>
                <a:cubicBezTo>
                  <a:pt x="8097" y="6585"/>
                  <a:pt x="8192" y="6364"/>
                  <a:pt x="8286" y="6270"/>
                </a:cubicBezTo>
                <a:cubicBezTo>
                  <a:pt x="8507" y="6018"/>
                  <a:pt x="8349" y="5671"/>
                  <a:pt x="8034" y="5671"/>
                </a:cubicBezTo>
                <a:lnTo>
                  <a:pt x="6365" y="5671"/>
                </a:lnTo>
                <a:lnTo>
                  <a:pt x="6365" y="4568"/>
                </a:lnTo>
                <a:cubicBezTo>
                  <a:pt x="6491" y="4600"/>
                  <a:pt x="6617" y="4600"/>
                  <a:pt x="6711" y="4600"/>
                </a:cubicBezTo>
                <a:cubicBezTo>
                  <a:pt x="7499" y="4600"/>
                  <a:pt x="8160" y="3970"/>
                  <a:pt x="8160" y="3182"/>
                </a:cubicBezTo>
                <a:cubicBezTo>
                  <a:pt x="8160" y="2395"/>
                  <a:pt x="7499" y="1764"/>
                  <a:pt x="6711" y="1764"/>
                </a:cubicBezTo>
                <a:cubicBezTo>
                  <a:pt x="6617" y="1764"/>
                  <a:pt x="6491" y="1764"/>
                  <a:pt x="6365" y="1796"/>
                </a:cubicBezTo>
                <a:lnTo>
                  <a:pt x="6365" y="725"/>
                </a:lnTo>
                <a:close/>
                <a:moveTo>
                  <a:pt x="3183" y="4568"/>
                </a:moveTo>
                <a:cubicBezTo>
                  <a:pt x="3561" y="4568"/>
                  <a:pt x="3876" y="4883"/>
                  <a:pt x="3876" y="5293"/>
                </a:cubicBezTo>
                <a:cubicBezTo>
                  <a:pt x="3876" y="5451"/>
                  <a:pt x="3813" y="5640"/>
                  <a:pt x="3687" y="5766"/>
                </a:cubicBezTo>
                <a:cubicBezTo>
                  <a:pt x="3498" y="5986"/>
                  <a:pt x="3655" y="6333"/>
                  <a:pt x="3970" y="6333"/>
                </a:cubicBezTo>
                <a:lnTo>
                  <a:pt x="5608" y="6333"/>
                </a:lnTo>
                <a:lnTo>
                  <a:pt x="5608" y="7435"/>
                </a:lnTo>
                <a:cubicBezTo>
                  <a:pt x="5514" y="7404"/>
                  <a:pt x="5388" y="7404"/>
                  <a:pt x="5262" y="7404"/>
                </a:cubicBezTo>
                <a:cubicBezTo>
                  <a:pt x="4474" y="7404"/>
                  <a:pt x="3844" y="8034"/>
                  <a:pt x="3844" y="8822"/>
                </a:cubicBezTo>
                <a:cubicBezTo>
                  <a:pt x="3844" y="9609"/>
                  <a:pt x="4474" y="10239"/>
                  <a:pt x="5262" y="10239"/>
                </a:cubicBezTo>
                <a:cubicBezTo>
                  <a:pt x="5388" y="10239"/>
                  <a:pt x="5514" y="10239"/>
                  <a:pt x="5608" y="10208"/>
                </a:cubicBezTo>
                <a:lnTo>
                  <a:pt x="5608" y="11310"/>
                </a:lnTo>
                <a:lnTo>
                  <a:pt x="1009" y="11310"/>
                </a:lnTo>
                <a:cubicBezTo>
                  <a:pt x="851" y="11310"/>
                  <a:pt x="694" y="11153"/>
                  <a:pt x="694" y="10964"/>
                </a:cubicBezTo>
                <a:lnTo>
                  <a:pt x="694" y="6333"/>
                </a:lnTo>
                <a:lnTo>
                  <a:pt x="2395" y="6333"/>
                </a:lnTo>
                <a:cubicBezTo>
                  <a:pt x="2710" y="6333"/>
                  <a:pt x="2868" y="5986"/>
                  <a:pt x="2679" y="5766"/>
                </a:cubicBezTo>
                <a:cubicBezTo>
                  <a:pt x="2552" y="5640"/>
                  <a:pt x="2458" y="5482"/>
                  <a:pt x="2458" y="5293"/>
                </a:cubicBezTo>
                <a:cubicBezTo>
                  <a:pt x="2458" y="4883"/>
                  <a:pt x="2773" y="4568"/>
                  <a:pt x="3183" y="4568"/>
                </a:cubicBezTo>
                <a:close/>
                <a:moveTo>
                  <a:pt x="11311" y="6333"/>
                </a:moveTo>
                <a:lnTo>
                  <a:pt x="11311" y="10964"/>
                </a:lnTo>
                <a:cubicBezTo>
                  <a:pt x="11311" y="11153"/>
                  <a:pt x="11153" y="11310"/>
                  <a:pt x="10933" y="11310"/>
                </a:cubicBezTo>
                <a:lnTo>
                  <a:pt x="6333" y="11310"/>
                </a:lnTo>
                <a:lnTo>
                  <a:pt x="6333" y="9609"/>
                </a:lnTo>
                <a:cubicBezTo>
                  <a:pt x="6333" y="9388"/>
                  <a:pt x="6162" y="9244"/>
                  <a:pt x="5972" y="9244"/>
                </a:cubicBezTo>
                <a:cubicBezTo>
                  <a:pt x="5892" y="9244"/>
                  <a:pt x="5809" y="9270"/>
                  <a:pt x="5735" y="9326"/>
                </a:cubicBezTo>
                <a:cubicBezTo>
                  <a:pt x="5640" y="9452"/>
                  <a:pt x="5482" y="9546"/>
                  <a:pt x="5262" y="9546"/>
                </a:cubicBezTo>
                <a:cubicBezTo>
                  <a:pt x="4884" y="9546"/>
                  <a:pt x="4569" y="9231"/>
                  <a:pt x="4569" y="8822"/>
                </a:cubicBezTo>
                <a:cubicBezTo>
                  <a:pt x="4569" y="8443"/>
                  <a:pt x="4884" y="8097"/>
                  <a:pt x="5262" y="8097"/>
                </a:cubicBezTo>
                <a:cubicBezTo>
                  <a:pt x="5419" y="8097"/>
                  <a:pt x="5640" y="8191"/>
                  <a:pt x="5735" y="8317"/>
                </a:cubicBezTo>
                <a:cubicBezTo>
                  <a:pt x="5809" y="8374"/>
                  <a:pt x="5892" y="8399"/>
                  <a:pt x="5972" y="8399"/>
                </a:cubicBezTo>
                <a:cubicBezTo>
                  <a:pt x="6162" y="8399"/>
                  <a:pt x="6333" y="8255"/>
                  <a:pt x="6333" y="8034"/>
                </a:cubicBezTo>
                <a:lnTo>
                  <a:pt x="6333" y="6333"/>
                </a:lnTo>
                <a:lnTo>
                  <a:pt x="7436" y="6333"/>
                </a:lnTo>
                <a:cubicBezTo>
                  <a:pt x="7404" y="6459"/>
                  <a:pt x="7404" y="6585"/>
                  <a:pt x="7404" y="6711"/>
                </a:cubicBezTo>
                <a:cubicBezTo>
                  <a:pt x="7404" y="7498"/>
                  <a:pt x="8034" y="8097"/>
                  <a:pt x="8822" y="8097"/>
                </a:cubicBezTo>
                <a:cubicBezTo>
                  <a:pt x="9610" y="8097"/>
                  <a:pt x="10240" y="7498"/>
                  <a:pt x="10240" y="6711"/>
                </a:cubicBezTo>
                <a:cubicBezTo>
                  <a:pt x="10240" y="6585"/>
                  <a:pt x="10240" y="6459"/>
                  <a:pt x="10208" y="6333"/>
                </a:cubicBezTo>
                <a:close/>
                <a:moveTo>
                  <a:pt x="1040" y="0"/>
                </a:moveTo>
                <a:cubicBezTo>
                  <a:pt x="473" y="0"/>
                  <a:pt x="1" y="473"/>
                  <a:pt x="1" y="1071"/>
                </a:cubicBezTo>
                <a:lnTo>
                  <a:pt x="1" y="10964"/>
                </a:lnTo>
                <a:cubicBezTo>
                  <a:pt x="1" y="11531"/>
                  <a:pt x="473" y="12004"/>
                  <a:pt x="1040" y="12004"/>
                </a:cubicBezTo>
                <a:lnTo>
                  <a:pt x="10933" y="12004"/>
                </a:lnTo>
                <a:cubicBezTo>
                  <a:pt x="11531" y="12004"/>
                  <a:pt x="12004" y="11531"/>
                  <a:pt x="12004" y="10964"/>
                </a:cubicBezTo>
                <a:lnTo>
                  <a:pt x="12004" y="1071"/>
                </a:lnTo>
                <a:cubicBezTo>
                  <a:pt x="11972" y="473"/>
                  <a:pt x="11500" y="0"/>
                  <a:pt x="1093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706199" y="2771438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actually a very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706199" y="3377738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planet we live on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3928638" y="2771438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also  the closest planet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706199" y="3984038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biggest planet of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7151113" y="2771438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considered a dwarf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36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Canvas </a:t>
            </a:r>
            <a:r>
              <a:rPr lang="en-GB"/>
              <a:t>business model infographics</a:t>
            </a:r>
            <a:endParaRPr sz="2400"/>
          </a:p>
        </p:txBody>
      </p:sp>
      <p:sp>
        <p:nvSpPr>
          <p:cNvPr id="848" name="Google Shape;848;p36"/>
          <p:cNvSpPr txBox="1"/>
          <p:nvPr/>
        </p:nvSpPr>
        <p:spPr>
          <a:xfrm>
            <a:off x="706199" y="1889510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Partners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49" name="Google Shape;849;p36"/>
          <p:cNvSpPr txBox="1"/>
          <p:nvPr/>
        </p:nvSpPr>
        <p:spPr>
          <a:xfrm>
            <a:off x="706199" y="2165138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smallest planet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0" name="Google Shape;850;p36"/>
          <p:cNvSpPr txBox="1"/>
          <p:nvPr/>
        </p:nvSpPr>
        <p:spPr>
          <a:xfrm>
            <a:off x="2317193" y="1889510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Activities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51" name="Google Shape;851;p36"/>
          <p:cNvSpPr txBox="1"/>
          <p:nvPr/>
        </p:nvSpPr>
        <p:spPr>
          <a:xfrm>
            <a:off x="2317191" y="2165138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2" name="Google Shape;852;p36"/>
          <p:cNvSpPr txBox="1"/>
          <p:nvPr/>
        </p:nvSpPr>
        <p:spPr>
          <a:xfrm>
            <a:off x="2317193" y="3835938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Resources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53" name="Google Shape;853;p36"/>
          <p:cNvSpPr txBox="1"/>
          <p:nvPr/>
        </p:nvSpPr>
        <p:spPr>
          <a:xfrm>
            <a:off x="2317191" y="4113906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 very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4" name="Google Shape;854;p36"/>
          <p:cNvSpPr txBox="1"/>
          <p:nvPr/>
        </p:nvSpPr>
        <p:spPr>
          <a:xfrm>
            <a:off x="3929100" y="1889510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Values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55" name="Google Shape;855;p36"/>
          <p:cNvSpPr txBox="1"/>
          <p:nvPr/>
        </p:nvSpPr>
        <p:spPr>
          <a:xfrm>
            <a:off x="3929075" y="2165138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composed of hydrogen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36"/>
          <p:cNvSpPr txBox="1"/>
          <p:nvPr/>
        </p:nvSpPr>
        <p:spPr>
          <a:xfrm>
            <a:off x="5540088" y="1889510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Relationships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57" name="Google Shape;857;p36"/>
          <p:cNvSpPr txBox="1"/>
          <p:nvPr/>
        </p:nvSpPr>
        <p:spPr>
          <a:xfrm>
            <a:off x="5540063" y="2165138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 biggest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36"/>
          <p:cNvSpPr txBox="1"/>
          <p:nvPr/>
        </p:nvSpPr>
        <p:spPr>
          <a:xfrm>
            <a:off x="5540550" y="3824150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Channels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59" name="Google Shape;859;p36"/>
          <p:cNvSpPr txBox="1"/>
          <p:nvPr/>
        </p:nvSpPr>
        <p:spPr>
          <a:xfrm>
            <a:off x="5540525" y="4101775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the fifth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36"/>
          <p:cNvSpPr txBox="1"/>
          <p:nvPr/>
        </p:nvSpPr>
        <p:spPr>
          <a:xfrm>
            <a:off x="7151109" y="1889510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Customers</a:t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61" name="Google Shape;861;p36"/>
          <p:cNvSpPr txBox="1"/>
          <p:nvPr/>
        </p:nvSpPr>
        <p:spPr>
          <a:xfrm>
            <a:off x="7151103" y="2165138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Planet Earth is also our planet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2" name="Google Shape;862;p36"/>
          <p:cNvSpPr txBox="1"/>
          <p:nvPr/>
        </p:nvSpPr>
        <p:spPr>
          <a:xfrm>
            <a:off x="3928659" y="3824156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Costs</a:t>
            </a:r>
            <a:endParaRPr b="1" sz="16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63" name="Google Shape;863;p36"/>
          <p:cNvSpPr txBox="1"/>
          <p:nvPr/>
        </p:nvSpPr>
        <p:spPr>
          <a:xfrm>
            <a:off x="3928653" y="4096554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4" name="Google Shape;864;p36"/>
          <p:cNvSpPr txBox="1"/>
          <p:nvPr/>
        </p:nvSpPr>
        <p:spPr>
          <a:xfrm>
            <a:off x="7152234" y="3824153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Revenues</a:t>
            </a:r>
            <a:endParaRPr b="1" sz="16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65" name="Google Shape;865;p36"/>
          <p:cNvSpPr txBox="1"/>
          <p:nvPr/>
        </p:nvSpPr>
        <p:spPr>
          <a:xfrm>
            <a:off x="7152228" y="4096551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one of the four gas giants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36"/>
          <p:cNvSpPr txBox="1"/>
          <p:nvPr/>
        </p:nvSpPr>
        <p:spPr>
          <a:xfrm>
            <a:off x="706199" y="2771438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actually a very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36"/>
          <p:cNvSpPr txBox="1"/>
          <p:nvPr/>
        </p:nvSpPr>
        <p:spPr>
          <a:xfrm>
            <a:off x="706199" y="3377738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planet we live on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36"/>
          <p:cNvSpPr txBox="1"/>
          <p:nvPr/>
        </p:nvSpPr>
        <p:spPr>
          <a:xfrm>
            <a:off x="3928638" y="2771438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closest planet to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36"/>
          <p:cNvSpPr txBox="1"/>
          <p:nvPr/>
        </p:nvSpPr>
        <p:spPr>
          <a:xfrm>
            <a:off x="706199" y="3984038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largest planet of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36"/>
          <p:cNvSpPr txBox="1"/>
          <p:nvPr/>
        </p:nvSpPr>
        <p:spPr>
          <a:xfrm>
            <a:off x="7151113" y="2771438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closest planet to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36"/>
          <p:cNvSpPr/>
          <p:nvPr/>
        </p:nvSpPr>
        <p:spPr>
          <a:xfrm>
            <a:off x="1041100" y="1123412"/>
            <a:ext cx="616002" cy="743404"/>
          </a:xfrm>
          <a:custGeom>
            <a:rect b="b" l="l" r="r" t="t"/>
            <a:pathLst>
              <a:path extrusionOk="0" h="35775" w="29644">
                <a:moveTo>
                  <a:pt x="7316" y="1"/>
                </a:moveTo>
                <a:cubicBezTo>
                  <a:pt x="3263" y="1"/>
                  <a:pt x="1" y="3262"/>
                  <a:pt x="1" y="7316"/>
                </a:cubicBezTo>
                <a:lnTo>
                  <a:pt x="1" y="21282"/>
                </a:lnTo>
                <a:cubicBezTo>
                  <a:pt x="1" y="23277"/>
                  <a:pt x="793" y="25177"/>
                  <a:pt x="2218" y="26539"/>
                </a:cubicBezTo>
                <a:lnTo>
                  <a:pt x="9628" y="33728"/>
                </a:lnTo>
                <a:cubicBezTo>
                  <a:pt x="11042" y="35094"/>
                  <a:pt x="12869" y="35775"/>
                  <a:pt x="14699" y="35775"/>
                </a:cubicBezTo>
                <a:cubicBezTo>
                  <a:pt x="16519" y="35775"/>
                  <a:pt x="18341" y="35102"/>
                  <a:pt x="19762" y="33760"/>
                </a:cubicBezTo>
                <a:lnTo>
                  <a:pt x="27363" y="26539"/>
                </a:lnTo>
                <a:cubicBezTo>
                  <a:pt x="28820" y="25177"/>
                  <a:pt x="29643" y="23246"/>
                  <a:pt x="29643" y="21250"/>
                </a:cubicBezTo>
                <a:lnTo>
                  <a:pt x="29643" y="7316"/>
                </a:lnTo>
                <a:cubicBezTo>
                  <a:pt x="29643" y="3262"/>
                  <a:pt x="26381" y="1"/>
                  <a:pt x="2232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872" name="Google Shape;872;p36"/>
          <p:cNvCxnSpPr/>
          <p:nvPr/>
        </p:nvCxnSpPr>
        <p:spPr>
          <a:xfrm>
            <a:off x="2152650" y="1344075"/>
            <a:ext cx="0" cy="3400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3" name="Google Shape;873;p36"/>
          <p:cNvCxnSpPr/>
          <p:nvPr/>
        </p:nvCxnSpPr>
        <p:spPr>
          <a:xfrm>
            <a:off x="6981825" y="1344075"/>
            <a:ext cx="0" cy="3400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4" name="Google Shape;874;p36"/>
          <p:cNvCxnSpPr/>
          <p:nvPr/>
        </p:nvCxnSpPr>
        <p:spPr>
          <a:xfrm>
            <a:off x="5372100" y="1344075"/>
            <a:ext cx="0" cy="3400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5" name="Google Shape;875;p36"/>
          <p:cNvCxnSpPr/>
          <p:nvPr/>
        </p:nvCxnSpPr>
        <p:spPr>
          <a:xfrm>
            <a:off x="3762375" y="1344075"/>
            <a:ext cx="0" cy="3400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6" name="Google Shape;876;p36"/>
          <p:cNvCxnSpPr/>
          <p:nvPr/>
        </p:nvCxnSpPr>
        <p:spPr>
          <a:xfrm rot="10800000">
            <a:off x="2278600" y="2867638"/>
            <a:ext cx="1357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7" name="Google Shape;877;p36"/>
          <p:cNvCxnSpPr/>
          <p:nvPr/>
        </p:nvCxnSpPr>
        <p:spPr>
          <a:xfrm rot="10800000">
            <a:off x="5498063" y="2867638"/>
            <a:ext cx="1357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8" name="Google Shape;878;p36"/>
          <p:cNvCxnSpPr/>
          <p:nvPr/>
        </p:nvCxnSpPr>
        <p:spPr>
          <a:xfrm rot="10800000">
            <a:off x="3888325" y="3511263"/>
            <a:ext cx="1357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9" name="Google Shape;879;p36"/>
          <p:cNvCxnSpPr/>
          <p:nvPr/>
        </p:nvCxnSpPr>
        <p:spPr>
          <a:xfrm rot="10800000">
            <a:off x="7142450" y="3511263"/>
            <a:ext cx="1357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0" name="Google Shape;880;p36"/>
          <p:cNvSpPr/>
          <p:nvPr/>
        </p:nvSpPr>
        <p:spPr>
          <a:xfrm>
            <a:off x="2649513" y="1123412"/>
            <a:ext cx="616002" cy="743404"/>
          </a:xfrm>
          <a:custGeom>
            <a:rect b="b" l="l" r="r" t="t"/>
            <a:pathLst>
              <a:path extrusionOk="0" h="35775" w="29644">
                <a:moveTo>
                  <a:pt x="7316" y="1"/>
                </a:moveTo>
                <a:cubicBezTo>
                  <a:pt x="3263" y="1"/>
                  <a:pt x="1" y="3262"/>
                  <a:pt x="1" y="7316"/>
                </a:cubicBezTo>
                <a:lnTo>
                  <a:pt x="1" y="21282"/>
                </a:lnTo>
                <a:cubicBezTo>
                  <a:pt x="1" y="23277"/>
                  <a:pt x="793" y="25177"/>
                  <a:pt x="2218" y="26539"/>
                </a:cubicBezTo>
                <a:lnTo>
                  <a:pt x="9628" y="33728"/>
                </a:lnTo>
                <a:cubicBezTo>
                  <a:pt x="11042" y="35094"/>
                  <a:pt x="12869" y="35775"/>
                  <a:pt x="14699" y="35775"/>
                </a:cubicBezTo>
                <a:cubicBezTo>
                  <a:pt x="16519" y="35775"/>
                  <a:pt x="18341" y="35102"/>
                  <a:pt x="19762" y="33760"/>
                </a:cubicBezTo>
                <a:lnTo>
                  <a:pt x="27363" y="26539"/>
                </a:lnTo>
                <a:cubicBezTo>
                  <a:pt x="28820" y="25177"/>
                  <a:pt x="29643" y="23246"/>
                  <a:pt x="29643" y="21250"/>
                </a:cubicBezTo>
                <a:lnTo>
                  <a:pt x="29643" y="7316"/>
                </a:lnTo>
                <a:cubicBezTo>
                  <a:pt x="29643" y="3262"/>
                  <a:pt x="26381" y="1"/>
                  <a:pt x="223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81" name="Google Shape;881;p36"/>
          <p:cNvSpPr/>
          <p:nvPr/>
        </p:nvSpPr>
        <p:spPr>
          <a:xfrm>
            <a:off x="2649513" y="3070975"/>
            <a:ext cx="616002" cy="743404"/>
          </a:xfrm>
          <a:custGeom>
            <a:rect b="b" l="l" r="r" t="t"/>
            <a:pathLst>
              <a:path extrusionOk="0" h="35775" w="29644">
                <a:moveTo>
                  <a:pt x="7316" y="1"/>
                </a:moveTo>
                <a:cubicBezTo>
                  <a:pt x="3263" y="1"/>
                  <a:pt x="1" y="3262"/>
                  <a:pt x="1" y="7316"/>
                </a:cubicBezTo>
                <a:lnTo>
                  <a:pt x="1" y="21282"/>
                </a:lnTo>
                <a:cubicBezTo>
                  <a:pt x="1" y="23277"/>
                  <a:pt x="793" y="25177"/>
                  <a:pt x="2218" y="26539"/>
                </a:cubicBezTo>
                <a:lnTo>
                  <a:pt x="9628" y="33728"/>
                </a:lnTo>
                <a:cubicBezTo>
                  <a:pt x="11042" y="35094"/>
                  <a:pt x="12869" y="35775"/>
                  <a:pt x="14699" y="35775"/>
                </a:cubicBezTo>
                <a:cubicBezTo>
                  <a:pt x="16519" y="35775"/>
                  <a:pt x="18341" y="35102"/>
                  <a:pt x="19762" y="33760"/>
                </a:cubicBezTo>
                <a:lnTo>
                  <a:pt x="27363" y="26539"/>
                </a:lnTo>
                <a:cubicBezTo>
                  <a:pt x="28820" y="25177"/>
                  <a:pt x="29643" y="23246"/>
                  <a:pt x="29643" y="21250"/>
                </a:cubicBezTo>
                <a:lnTo>
                  <a:pt x="29643" y="7316"/>
                </a:lnTo>
                <a:cubicBezTo>
                  <a:pt x="29643" y="3262"/>
                  <a:pt x="26381" y="1"/>
                  <a:pt x="223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82" name="Google Shape;882;p36"/>
          <p:cNvSpPr/>
          <p:nvPr/>
        </p:nvSpPr>
        <p:spPr>
          <a:xfrm>
            <a:off x="4259225" y="1123412"/>
            <a:ext cx="616002" cy="743404"/>
          </a:xfrm>
          <a:custGeom>
            <a:rect b="b" l="l" r="r" t="t"/>
            <a:pathLst>
              <a:path extrusionOk="0" h="35775" w="29644">
                <a:moveTo>
                  <a:pt x="7316" y="1"/>
                </a:moveTo>
                <a:cubicBezTo>
                  <a:pt x="3263" y="1"/>
                  <a:pt x="1" y="3262"/>
                  <a:pt x="1" y="7316"/>
                </a:cubicBezTo>
                <a:lnTo>
                  <a:pt x="1" y="21282"/>
                </a:lnTo>
                <a:cubicBezTo>
                  <a:pt x="1" y="23277"/>
                  <a:pt x="793" y="25177"/>
                  <a:pt x="2218" y="26539"/>
                </a:cubicBezTo>
                <a:lnTo>
                  <a:pt x="9628" y="33728"/>
                </a:lnTo>
                <a:cubicBezTo>
                  <a:pt x="11042" y="35094"/>
                  <a:pt x="12869" y="35775"/>
                  <a:pt x="14699" y="35775"/>
                </a:cubicBezTo>
                <a:cubicBezTo>
                  <a:pt x="16519" y="35775"/>
                  <a:pt x="18341" y="35102"/>
                  <a:pt x="19762" y="33760"/>
                </a:cubicBezTo>
                <a:lnTo>
                  <a:pt x="27363" y="26539"/>
                </a:lnTo>
                <a:cubicBezTo>
                  <a:pt x="28820" y="25177"/>
                  <a:pt x="29643" y="23246"/>
                  <a:pt x="29643" y="21250"/>
                </a:cubicBezTo>
                <a:lnTo>
                  <a:pt x="29643" y="7316"/>
                </a:lnTo>
                <a:cubicBezTo>
                  <a:pt x="29643" y="3262"/>
                  <a:pt x="26381" y="1"/>
                  <a:pt x="223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83" name="Google Shape;883;p36"/>
          <p:cNvSpPr/>
          <p:nvPr/>
        </p:nvSpPr>
        <p:spPr>
          <a:xfrm>
            <a:off x="5868963" y="1123412"/>
            <a:ext cx="616002" cy="743404"/>
          </a:xfrm>
          <a:custGeom>
            <a:rect b="b" l="l" r="r" t="t"/>
            <a:pathLst>
              <a:path extrusionOk="0" h="35775" w="29644">
                <a:moveTo>
                  <a:pt x="7316" y="1"/>
                </a:moveTo>
                <a:cubicBezTo>
                  <a:pt x="3263" y="1"/>
                  <a:pt x="1" y="3262"/>
                  <a:pt x="1" y="7316"/>
                </a:cubicBezTo>
                <a:lnTo>
                  <a:pt x="1" y="21282"/>
                </a:lnTo>
                <a:cubicBezTo>
                  <a:pt x="1" y="23277"/>
                  <a:pt x="793" y="25177"/>
                  <a:pt x="2218" y="26539"/>
                </a:cubicBezTo>
                <a:lnTo>
                  <a:pt x="9628" y="33728"/>
                </a:lnTo>
                <a:cubicBezTo>
                  <a:pt x="11042" y="35094"/>
                  <a:pt x="12869" y="35775"/>
                  <a:pt x="14699" y="35775"/>
                </a:cubicBezTo>
                <a:cubicBezTo>
                  <a:pt x="16519" y="35775"/>
                  <a:pt x="18341" y="35102"/>
                  <a:pt x="19762" y="33760"/>
                </a:cubicBezTo>
                <a:lnTo>
                  <a:pt x="27363" y="26539"/>
                </a:lnTo>
                <a:cubicBezTo>
                  <a:pt x="28820" y="25177"/>
                  <a:pt x="29643" y="23246"/>
                  <a:pt x="29643" y="21250"/>
                </a:cubicBezTo>
                <a:lnTo>
                  <a:pt x="29643" y="7316"/>
                </a:lnTo>
                <a:cubicBezTo>
                  <a:pt x="29643" y="3262"/>
                  <a:pt x="26381" y="1"/>
                  <a:pt x="2232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84" name="Google Shape;884;p36"/>
          <p:cNvSpPr/>
          <p:nvPr/>
        </p:nvSpPr>
        <p:spPr>
          <a:xfrm>
            <a:off x="5868950" y="3070975"/>
            <a:ext cx="616002" cy="743404"/>
          </a:xfrm>
          <a:custGeom>
            <a:rect b="b" l="l" r="r" t="t"/>
            <a:pathLst>
              <a:path extrusionOk="0" h="35775" w="29644">
                <a:moveTo>
                  <a:pt x="7316" y="1"/>
                </a:moveTo>
                <a:cubicBezTo>
                  <a:pt x="3263" y="1"/>
                  <a:pt x="1" y="3262"/>
                  <a:pt x="1" y="7316"/>
                </a:cubicBezTo>
                <a:lnTo>
                  <a:pt x="1" y="21282"/>
                </a:lnTo>
                <a:cubicBezTo>
                  <a:pt x="1" y="23277"/>
                  <a:pt x="793" y="25177"/>
                  <a:pt x="2218" y="26539"/>
                </a:cubicBezTo>
                <a:lnTo>
                  <a:pt x="9628" y="33728"/>
                </a:lnTo>
                <a:cubicBezTo>
                  <a:pt x="11042" y="35094"/>
                  <a:pt x="12869" y="35775"/>
                  <a:pt x="14699" y="35775"/>
                </a:cubicBezTo>
                <a:cubicBezTo>
                  <a:pt x="16519" y="35775"/>
                  <a:pt x="18341" y="35102"/>
                  <a:pt x="19762" y="33760"/>
                </a:cubicBezTo>
                <a:lnTo>
                  <a:pt x="27363" y="26539"/>
                </a:lnTo>
                <a:cubicBezTo>
                  <a:pt x="28820" y="25177"/>
                  <a:pt x="29643" y="23246"/>
                  <a:pt x="29643" y="21250"/>
                </a:cubicBezTo>
                <a:lnTo>
                  <a:pt x="29643" y="7316"/>
                </a:lnTo>
                <a:cubicBezTo>
                  <a:pt x="29643" y="3262"/>
                  <a:pt x="26381" y="1"/>
                  <a:pt x="2232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06</a:t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85" name="Google Shape;885;p36"/>
          <p:cNvSpPr/>
          <p:nvPr/>
        </p:nvSpPr>
        <p:spPr>
          <a:xfrm>
            <a:off x="7478663" y="1123412"/>
            <a:ext cx="616002" cy="743404"/>
          </a:xfrm>
          <a:custGeom>
            <a:rect b="b" l="l" r="r" t="t"/>
            <a:pathLst>
              <a:path extrusionOk="0" h="35775" w="29644">
                <a:moveTo>
                  <a:pt x="7316" y="1"/>
                </a:moveTo>
                <a:cubicBezTo>
                  <a:pt x="3263" y="1"/>
                  <a:pt x="1" y="3262"/>
                  <a:pt x="1" y="7316"/>
                </a:cubicBezTo>
                <a:lnTo>
                  <a:pt x="1" y="21282"/>
                </a:lnTo>
                <a:cubicBezTo>
                  <a:pt x="1" y="23277"/>
                  <a:pt x="793" y="25177"/>
                  <a:pt x="2218" y="26539"/>
                </a:cubicBezTo>
                <a:lnTo>
                  <a:pt x="9628" y="33728"/>
                </a:lnTo>
                <a:cubicBezTo>
                  <a:pt x="11042" y="35094"/>
                  <a:pt x="12869" y="35775"/>
                  <a:pt x="14699" y="35775"/>
                </a:cubicBezTo>
                <a:cubicBezTo>
                  <a:pt x="16519" y="35775"/>
                  <a:pt x="18341" y="35102"/>
                  <a:pt x="19762" y="33760"/>
                </a:cubicBezTo>
                <a:lnTo>
                  <a:pt x="27363" y="26539"/>
                </a:lnTo>
                <a:cubicBezTo>
                  <a:pt x="28820" y="25177"/>
                  <a:pt x="29643" y="23246"/>
                  <a:pt x="29643" y="21250"/>
                </a:cubicBezTo>
                <a:lnTo>
                  <a:pt x="29643" y="7316"/>
                </a:lnTo>
                <a:cubicBezTo>
                  <a:pt x="29643" y="3262"/>
                  <a:pt x="26381" y="1"/>
                  <a:pt x="2232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07</a:t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37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Canvas </a:t>
            </a:r>
            <a:r>
              <a:rPr lang="en-GB"/>
              <a:t>business model infographics</a:t>
            </a:r>
            <a:endParaRPr/>
          </a:p>
        </p:txBody>
      </p:sp>
      <p:sp>
        <p:nvSpPr>
          <p:cNvPr id="891" name="Google Shape;891;p37"/>
          <p:cNvSpPr/>
          <p:nvPr/>
        </p:nvSpPr>
        <p:spPr>
          <a:xfrm>
            <a:off x="2028550" y="1116050"/>
            <a:ext cx="1285800" cy="255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37"/>
          <p:cNvSpPr txBox="1"/>
          <p:nvPr/>
        </p:nvSpPr>
        <p:spPr>
          <a:xfrm>
            <a:off x="2028550" y="1133126"/>
            <a:ext cx="128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Key 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partners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93" name="Google Shape;893;p37"/>
          <p:cNvSpPr/>
          <p:nvPr/>
        </p:nvSpPr>
        <p:spPr>
          <a:xfrm>
            <a:off x="4714800" y="1116050"/>
            <a:ext cx="1285800" cy="255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37"/>
          <p:cNvSpPr/>
          <p:nvPr/>
        </p:nvSpPr>
        <p:spPr>
          <a:xfrm>
            <a:off x="7400994" y="1116050"/>
            <a:ext cx="1285800" cy="2555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37"/>
          <p:cNvSpPr/>
          <p:nvPr/>
        </p:nvSpPr>
        <p:spPr>
          <a:xfrm>
            <a:off x="3371675" y="1116050"/>
            <a:ext cx="1285800" cy="124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37"/>
          <p:cNvSpPr/>
          <p:nvPr/>
        </p:nvSpPr>
        <p:spPr>
          <a:xfrm>
            <a:off x="6057925" y="1116050"/>
            <a:ext cx="1285800" cy="1242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37"/>
          <p:cNvSpPr txBox="1"/>
          <p:nvPr/>
        </p:nvSpPr>
        <p:spPr>
          <a:xfrm>
            <a:off x="3371667" y="1133126"/>
            <a:ext cx="128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Key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activities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98" name="Google Shape;898;p37"/>
          <p:cNvSpPr/>
          <p:nvPr/>
        </p:nvSpPr>
        <p:spPr>
          <a:xfrm>
            <a:off x="3371675" y="2428575"/>
            <a:ext cx="1285800" cy="124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37"/>
          <p:cNvSpPr/>
          <p:nvPr/>
        </p:nvSpPr>
        <p:spPr>
          <a:xfrm>
            <a:off x="6057925" y="2428575"/>
            <a:ext cx="1285800" cy="1242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37"/>
          <p:cNvSpPr txBox="1"/>
          <p:nvPr/>
        </p:nvSpPr>
        <p:spPr>
          <a:xfrm>
            <a:off x="3371675" y="2447285"/>
            <a:ext cx="1285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Key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resources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01" name="Google Shape;901;p37"/>
          <p:cNvSpPr txBox="1"/>
          <p:nvPr/>
        </p:nvSpPr>
        <p:spPr>
          <a:xfrm>
            <a:off x="4715272" y="1133126"/>
            <a:ext cx="128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Key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values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02" name="Google Shape;902;p37"/>
          <p:cNvSpPr txBox="1"/>
          <p:nvPr/>
        </p:nvSpPr>
        <p:spPr>
          <a:xfrm>
            <a:off x="6057908" y="1133126"/>
            <a:ext cx="128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Key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relationships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03" name="Google Shape;903;p37"/>
          <p:cNvSpPr txBox="1"/>
          <p:nvPr/>
        </p:nvSpPr>
        <p:spPr>
          <a:xfrm>
            <a:off x="6058377" y="2428553"/>
            <a:ext cx="1285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Key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channels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04" name="Google Shape;904;p37"/>
          <p:cNvSpPr txBox="1"/>
          <p:nvPr/>
        </p:nvSpPr>
        <p:spPr>
          <a:xfrm>
            <a:off x="7400577" y="1133126"/>
            <a:ext cx="128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Key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customers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05" name="Google Shape;905;p37"/>
          <p:cNvSpPr/>
          <p:nvPr/>
        </p:nvSpPr>
        <p:spPr>
          <a:xfrm>
            <a:off x="457450" y="1133125"/>
            <a:ext cx="1513800" cy="253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37"/>
          <p:cNvSpPr txBox="1"/>
          <p:nvPr/>
        </p:nvSpPr>
        <p:spPr>
          <a:xfrm>
            <a:off x="457200" y="1804637"/>
            <a:ext cx="1513800" cy="49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07" name="Google Shape;907;p37"/>
          <p:cNvSpPr/>
          <p:nvPr/>
        </p:nvSpPr>
        <p:spPr>
          <a:xfrm>
            <a:off x="2028550" y="3834450"/>
            <a:ext cx="3299700" cy="897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37"/>
          <p:cNvSpPr/>
          <p:nvPr/>
        </p:nvSpPr>
        <p:spPr>
          <a:xfrm>
            <a:off x="5387117" y="3834450"/>
            <a:ext cx="3299700" cy="897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37"/>
          <p:cNvSpPr txBox="1"/>
          <p:nvPr/>
        </p:nvSpPr>
        <p:spPr>
          <a:xfrm>
            <a:off x="2028550" y="3834450"/>
            <a:ext cx="16380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Cost structure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10" name="Google Shape;910;p37"/>
          <p:cNvSpPr txBox="1"/>
          <p:nvPr/>
        </p:nvSpPr>
        <p:spPr>
          <a:xfrm>
            <a:off x="5387125" y="3834450"/>
            <a:ext cx="16380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Revenue streams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11" name="Google Shape;911;p37"/>
          <p:cNvSpPr txBox="1"/>
          <p:nvPr/>
        </p:nvSpPr>
        <p:spPr>
          <a:xfrm>
            <a:off x="2028550" y="4228950"/>
            <a:ext cx="22476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seventh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2" name="Google Shape;912;p37"/>
          <p:cNvSpPr txBox="1"/>
          <p:nvPr/>
        </p:nvSpPr>
        <p:spPr>
          <a:xfrm>
            <a:off x="5387125" y="4228950"/>
            <a:ext cx="22476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where we live on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3" name="Google Shape;913;p37"/>
          <p:cNvSpPr txBox="1"/>
          <p:nvPr/>
        </p:nvSpPr>
        <p:spPr>
          <a:xfrm>
            <a:off x="521325" y="2297525"/>
            <a:ext cx="1386000" cy="124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4" name="Google Shape;914;p37"/>
          <p:cNvSpPr/>
          <p:nvPr/>
        </p:nvSpPr>
        <p:spPr>
          <a:xfrm>
            <a:off x="1971000" y="1804625"/>
            <a:ext cx="21843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37"/>
          <p:cNvSpPr/>
          <p:nvPr/>
        </p:nvSpPr>
        <p:spPr>
          <a:xfrm>
            <a:off x="1971000" y="2655850"/>
            <a:ext cx="7395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37"/>
          <p:cNvSpPr/>
          <p:nvPr/>
        </p:nvSpPr>
        <p:spPr>
          <a:xfrm>
            <a:off x="1971000" y="2066538"/>
            <a:ext cx="34209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37"/>
          <p:cNvSpPr/>
          <p:nvPr/>
        </p:nvSpPr>
        <p:spPr>
          <a:xfrm>
            <a:off x="1971000" y="3090000"/>
            <a:ext cx="47019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37"/>
          <p:cNvSpPr/>
          <p:nvPr/>
        </p:nvSpPr>
        <p:spPr>
          <a:xfrm>
            <a:off x="1971000" y="3318600"/>
            <a:ext cx="60543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38"/>
          <p:cNvSpPr/>
          <p:nvPr/>
        </p:nvSpPr>
        <p:spPr>
          <a:xfrm>
            <a:off x="2317200" y="3320375"/>
            <a:ext cx="1285800" cy="141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38"/>
          <p:cNvSpPr/>
          <p:nvPr/>
        </p:nvSpPr>
        <p:spPr>
          <a:xfrm>
            <a:off x="5540100" y="3320375"/>
            <a:ext cx="1285800" cy="141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38"/>
          <p:cNvSpPr/>
          <p:nvPr/>
        </p:nvSpPr>
        <p:spPr>
          <a:xfrm>
            <a:off x="2317413" y="3331525"/>
            <a:ext cx="1285805" cy="524021"/>
          </a:xfrm>
          <a:custGeom>
            <a:rect b="b" l="l" r="r" t="t"/>
            <a:pathLst>
              <a:path extrusionOk="0" h="3096" w="6982">
                <a:moveTo>
                  <a:pt x="0" y="1"/>
                </a:moveTo>
                <a:lnTo>
                  <a:pt x="0" y="1909"/>
                </a:lnTo>
                <a:lnTo>
                  <a:pt x="3467" y="3096"/>
                </a:lnTo>
                <a:lnTo>
                  <a:pt x="6982" y="1797"/>
                </a:lnTo>
                <a:lnTo>
                  <a:pt x="69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38"/>
          <p:cNvSpPr/>
          <p:nvPr/>
        </p:nvSpPr>
        <p:spPr>
          <a:xfrm rot="-477048">
            <a:off x="2602977" y="3168157"/>
            <a:ext cx="714664" cy="203261"/>
          </a:xfrm>
          <a:custGeom>
            <a:rect b="b" l="l" r="r" t="t"/>
            <a:pathLst>
              <a:path extrusionOk="0" h="1087" w="3412">
                <a:moveTo>
                  <a:pt x="54" y="0"/>
                </a:moveTo>
                <a:lnTo>
                  <a:pt x="254" y="189"/>
                </a:lnTo>
                <a:lnTo>
                  <a:pt x="0" y="357"/>
                </a:lnTo>
                <a:lnTo>
                  <a:pt x="246" y="520"/>
                </a:lnTo>
                <a:lnTo>
                  <a:pt x="24" y="732"/>
                </a:lnTo>
                <a:lnTo>
                  <a:pt x="210" y="868"/>
                </a:lnTo>
                <a:lnTo>
                  <a:pt x="15" y="1037"/>
                </a:lnTo>
                <a:lnTo>
                  <a:pt x="3370" y="1087"/>
                </a:lnTo>
                <a:lnTo>
                  <a:pt x="3205" y="933"/>
                </a:lnTo>
                <a:lnTo>
                  <a:pt x="3403" y="750"/>
                </a:lnTo>
                <a:lnTo>
                  <a:pt x="3217" y="605"/>
                </a:lnTo>
                <a:lnTo>
                  <a:pt x="3411" y="419"/>
                </a:lnTo>
                <a:lnTo>
                  <a:pt x="3208" y="287"/>
                </a:lnTo>
                <a:lnTo>
                  <a:pt x="3409" y="47"/>
                </a:lnTo>
                <a:close/>
              </a:path>
            </a:pathLst>
          </a:custGeom>
          <a:solidFill>
            <a:srgbClr val="E9BD3B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38"/>
          <p:cNvSpPr/>
          <p:nvPr/>
        </p:nvSpPr>
        <p:spPr>
          <a:xfrm>
            <a:off x="5539850" y="3331525"/>
            <a:ext cx="1285805" cy="524021"/>
          </a:xfrm>
          <a:custGeom>
            <a:rect b="b" l="l" r="r" t="t"/>
            <a:pathLst>
              <a:path extrusionOk="0" h="3096" w="6982">
                <a:moveTo>
                  <a:pt x="0" y="1"/>
                </a:moveTo>
                <a:lnTo>
                  <a:pt x="0" y="1909"/>
                </a:lnTo>
                <a:lnTo>
                  <a:pt x="3467" y="3096"/>
                </a:lnTo>
                <a:lnTo>
                  <a:pt x="6982" y="1797"/>
                </a:lnTo>
                <a:lnTo>
                  <a:pt x="698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38"/>
          <p:cNvSpPr/>
          <p:nvPr/>
        </p:nvSpPr>
        <p:spPr>
          <a:xfrm rot="-261789">
            <a:off x="5825414" y="3168156"/>
            <a:ext cx="714667" cy="203260"/>
          </a:xfrm>
          <a:custGeom>
            <a:rect b="b" l="l" r="r" t="t"/>
            <a:pathLst>
              <a:path extrusionOk="0" h="1087" w="3412">
                <a:moveTo>
                  <a:pt x="54" y="0"/>
                </a:moveTo>
                <a:lnTo>
                  <a:pt x="254" y="189"/>
                </a:lnTo>
                <a:lnTo>
                  <a:pt x="0" y="357"/>
                </a:lnTo>
                <a:lnTo>
                  <a:pt x="246" y="520"/>
                </a:lnTo>
                <a:lnTo>
                  <a:pt x="24" y="732"/>
                </a:lnTo>
                <a:lnTo>
                  <a:pt x="210" y="868"/>
                </a:lnTo>
                <a:lnTo>
                  <a:pt x="15" y="1037"/>
                </a:lnTo>
                <a:lnTo>
                  <a:pt x="3370" y="1087"/>
                </a:lnTo>
                <a:lnTo>
                  <a:pt x="3205" y="933"/>
                </a:lnTo>
                <a:lnTo>
                  <a:pt x="3403" y="750"/>
                </a:lnTo>
                <a:lnTo>
                  <a:pt x="3217" y="605"/>
                </a:lnTo>
                <a:lnTo>
                  <a:pt x="3411" y="419"/>
                </a:lnTo>
                <a:lnTo>
                  <a:pt x="3208" y="287"/>
                </a:lnTo>
                <a:lnTo>
                  <a:pt x="3409" y="47"/>
                </a:lnTo>
                <a:close/>
              </a:path>
            </a:pathLst>
          </a:custGeom>
          <a:solidFill>
            <a:srgbClr val="E9BD3B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38"/>
          <p:cNvSpPr/>
          <p:nvPr/>
        </p:nvSpPr>
        <p:spPr>
          <a:xfrm>
            <a:off x="3928626" y="1544675"/>
            <a:ext cx="1285800" cy="141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38"/>
          <p:cNvSpPr/>
          <p:nvPr/>
        </p:nvSpPr>
        <p:spPr>
          <a:xfrm>
            <a:off x="7151524" y="1544675"/>
            <a:ext cx="1285800" cy="141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38"/>
          <p:cNvSpPr/>
          <p:nvPr/>
        </p:nvSpPr>
        <p:spPr>
          <a:xfrm>
            <a:off x="2317200" y="1544675"/>
            <a:ext cx="1285800" cy="141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38"/>
          <p:cNvSpPr/>
          <p:nvPr/>
        </p:nvSpPr>
        <p:spPr>
          <a:xfrm>
            <a:off x="5540103" y="1544675"/>
            <a:ext cx="1285800" cy="141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38"/>
          <p:cNvSpPr/>
          <p:nvPr/>
        </p:nvSpPr>
        <p:spPr>
          <a:xfrm>
            <a:off x="2317413" y="1556850"/>
            <a:ext cx="1285805" cy="524021"/>
          </a:xfrm>
          <a:custGeom>
            <a:rect b="b" l="l" r="r" t="t"/>
            <a:pathLst>
              <a:path extrusionOk="0" h="3096" w="6982">
                <a:moveTo>
                  <a:pt x="0" y="1"/>
                </a:moveTo>
                <a:lnTo>
                  <a:pt x="0" y="1909"/>
                </a:lnTo>
                <a:lnTo>
                  <a:pt x="3467" y="3096"/>
                </a:lnTo>
                <a:lnTo>
                  <a:pt x="6982" y="1797"/>
                </a:lnTo>
                <a:lnTo>
                  <a:pt x="69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38"/>
          <p:cNvSpPr/>
          <p:nvPr/>
        </p:nvSpPr>
        <p:spPr>
          <a:xfrm rot="674822">
            <a:off x="2602978" y="1393482"/>
            <a:ext cx="714669" cy="203262"/>
          </a:xfrm>
          <a:custGeom>
            <a:rect b="b" l="l" r="r" t="t"/>
            <a:pathLst>
              <a:path extrusionOk="0" h="1087" w="3412">
                <a:moveTo>
                  <a:pt x="54" y="0"/>
                </a:moveTo>
                <a:lnTo>
                  <a:pt x="254" y="189"/>
                </a:lnTo>
                <a:lnTo>
                  <a:pt x="0" y="357"/>
                </a:lnTo>
                <a:lnTo>
                  <a:pt x="246" y="520"/>
                </a:lnTo>
                <a:lnTo>
                  <a:pt x="24" y="732"/>
                </a:lnTo>
                <a:lnTo>
                  <a:pt x="210" y="868"/>
                </a:lnTo>
                <a:lnTo>
                  <a:pt x="15" y="1037"/>
                </a:lnTo>
                <a:lnTo>
                  <a:pt x="3370" y="1087"/>
                </a:lnTo>
                <a:lnTo>
                  <a:pt x="3205" y="933"/>
                </a:lnTo>
                <a:lnTo>
                  <a:pt x="3403" y="750"/>
                </a:lnTo>
                <a:lnTo>
                  <a:pt x="3217" y="605"/>
                </a:lnTo>
                <a:lnTo>
                  <a:pt x="3411" y="419"/>
                </a:lnTo>
                <a:lnTo>
                  <a:pt x="3208" y="287"/>
                </a:lnTo>
                <a:lnTo>
                  <a:pt x="3409" y="47"/>
                </a:lnTo>
                <a:close/>
              </a:path>
            </a:pathLst>
          </a:custGeom>
          <a:solidFill>
            <a:srgbClr val="E9BD3B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38"/>
          <p:cNvSpPr/>
          <p:nvPr/>
        </p:nvSpPr>
        <p:spPr>
          <a:xfrm>
            <a:off x="3928638" y="1556850"/>
            <a:ext cx="1285805" cy="524021"/>
          </a:xfrm>
          <a:custGeom>
            <a:rect b="b" l="l" r="r" t="t"/>
            <a:pathLst>
              <a:path extrusionOk="0" h="3096" w="6982">
                <a:moveTo>
                  <a:pt x="0" y="1"/>
                </a:moveTo>
                <a:lnTo>
                  <a:pt x="0" y="1909"/>
                </a:lnTo>
                <a:lnTo>
                  <a:pt x="3467" y="3096"/>
                </a:lnTo>
                <a:lnTo>
                  <a:pt x="6982" y="1797"/>
                </a:lnTo>
                <a:lnTo>
                  <a:pt x="698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38"/>
          <p:cNvSpPr/>
          <p:nvPr/>
        </p:nvSpPr>
        <p:spPr>
          <a:xfrm rot="-129485">
            <a:off x="4214203" y="1393481"/>
            <a:ext cx="714673" cy="203261"/>
          </a:xfrm>
          <a:custGeom>
            <a:rect b="b" l="l" r="r" t="t"/>
            <a:pathLst>
              <a:path extrusionOk="0" h="1087" w="3412">
                <a:moveTo>
                  <a:pt x="54" y="0"/>
                </a:moveTo>
                <a:lnTo>
                  <a:pt x="254" y="189"/>
                </a:lnTo>
                <a:lnTo>
                  <a:pt x="0" y="357"/>
                </a:lnTo>
                <a:lnTo>
                  <a:pt x="246" y="520"/>
                </a:lnTo>
                <a:lnTo>
                  <a:pt x="24" y="732"/>
                </a:lnTo>
                <a:lnTo>
                  <a:pt x="210" y="868"/>
                </a:lnTo>
                <a:lnTo>
                  <a:pt x="15" y="1037"/>
                </a:lnTo>
                <a:lnTo>
                  <a:pt x="3370" y="1087"/>
                </a:lnTo>
                <a:lnTo>
                  <a:pt x="3205" y="933"/>
                </a:lnTo>
                <a:lnTo>
                  <a:pt x="3403" y="750"/>
                </a:lnTo>
                <a:lnTo>
                  <a:pt x="3217" y="605"/>
                </a:lnTo>
                <a:lnTo>
                  <a:pt x="3411" y="419"/>
                </a:lnTo>
                <a:lnTo>
                  <a:pt x="3208" y="287"/>
                </a:lnTo>
                <a:lnTo>
                  <a:pt x="3409" y="47"/>
                </a:lnTo>
                <a:close/>
              </a:path>
            </a:pathLst>
          </a:custGeom>
          <a:solidFill>
            <a:srgbClr val="E9BD3B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38"/>
          <p:cNvSpPr/>
          <p:nvPr/>
        </p:nvSpPr>
        <p:spPr>
          <a:xfrm>
            <a:off x="5539850" y="1556850"/>
            <a:ext cx="1285805" cy="524021"/>
          </a:xfrm>
          <a:custGeom>
            <a:rect b="b" l="l" r="r" t="t"/>
            <a:pathLst>
              <a:path extrusionOk="0" h="3096" w="6982">
                <a:moveTo>
                  <a:pt x="0" y="1"/>
                </a:moveTo>
                <a:lnTo>
                  <a:pt x="0" y="1909"/>
                </a:lnTo>
                <a:lnTo>
                  <a:pt x="3467" y="3096"/>
                </a:lnTo>
                <a:lnTo>
                  <a:pt x="6982" y="1797"/>
                </a:lnTo>
                <a:lnTo>
                  <a:pt x="698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38"/>
          <p:cNvSpPr/>
          <p:nvPr/>
        </p:nvSpPr>
        <p:spPr>
          <a:xfrm rot="721238">
            <a:off x="5825415" y="1393480"/>
            <a:ext cx="714670" cy="203261"/>
          </a:xfrm>
          <a:custGeom>
            <a:rect b="b" l="l" r="r" t="t"/>
            <a:pathLst>
              <a:path extrusionOk="0" h="1087" w="3412">
                <a:moveTo>
                  <a:pt x="54" y="0"/>
                </a:moveTo>
                <a:lnTo>
                  <a:pt x="254" y="189"/>
                </a:lnTo>
                <a:lnTo>
                  <a:pt x="0" y="357"/>
                </a:lnTo>
                <a:lnTo>
                  <a:pt x="246" y="520"/>
                </a:lnTo>
                <a:lnTo>
                  <a:pt x="24" y="732"/>
                </a:lnTo>
                <a:lnTo>
                  <a:pt x="210" y="868"/>
                </a:lnTo>
                <a:lnTo>
                  <a:pt x="15" y="1037"/>
                </a:lnTo>
                <a:lnTo>
                  <a:pt x="3370" y="1087"/>
                </a:lnTo>
                <a:lnTo>
                  <a:pt x="3205" y="933"/>
                </a:lnTo>
                <a:lnTo>
                  <a:pt x="3403" y="750"/>
                </a:lnTo>
                <a:lnTo>
                  <a:pt x="3217" y="605"/>
                </a:lnTo>
                <a:lnTo>
                  <a:pt x="3411" y="419"/>
                </a:lnTo>
                <a:lnTo>
                  <a:pt x="3208" y="287"/>
                </a:lnTo>
                <a:lnTo>
                  <a:pt x="3409" y="47"/>
                </a:lnTo>
                <a:close/>
              </a:path>
            </a:pathLst>
          </a:custGeom>
          <a:solidFill>
            <a:srgbClr val="E9BD3B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38"/>
          <p:cNvSpPr/>
          <p:nvPr/>
        </p:nvSpPr>
        <p:spPr>
          <a:xfrm>
            <a:off x="7151100" y="1556850"/>
            <a:ext cx="1285805" cy="524021"/>
          </a:xfrm>
          <a:custGeom>
            <a:rect b="b" l="l" r="r" t="t"/>
            <a:pathLst>
              <a:path extrusionOk="0" h="3096" w="6982">
                <a:moveTo>
                  <a:pt x="0" y="1"/>
                </a:moveTo>
                <a:lnTo>
                  <a:pt x="0" y="1909"/>
                </a:lnTo>
                <a:lnTo>
                  <a:pt x="3467" y="3096"/>
                </a:lnTo>
                <a:lnTo>
                  <a:pt x="6982" y="1797"/>
                </a:lnTo>
                <a:lnTo>
                  <a:pt x="69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38"/>
          <p:cNvSpPr/>
          <p:nvPr/>
        </p:nvSpPr>
        <p:spPr>
          <a:xfrm rot="-274052">
            <a:off x="7436665" y="1393484"/>
            <a:ext cx="714670" cy="203260"/>
          </a:xfrm>
          <a:custGeom>
            <a:rect b="b" l="l" r="r" t="t"/>
            <a:pathLst>
              <a:path extrusionOk="0" h="1087" w="3412">
                <a:moveTo>
                  <a:pt x="54" y="0"/>
                </a:moveTo>
                <a:lnTo>
                  <a:pt x="254" y="189"/>
                </a:lnTo>
                <a:lnTo>
                  <a:pt x="0" y="357"/>
                </a:lnTo>
                <a:lnTo>
                  <a:pt x="246" y="520"/>
                </a:lnTo>
                <a:lnTo>
                  <a:pt x="24" y="732"/>
                </a:lnTo>
                <a:lnTo>
                  <a:pt x="210" y="868"/>
                </a:lnTo>
                <a:lnTo>
                  <a:pt x="15" y="1037"/>
                </a:lnTo>
                <a:lnTo>
                  <a:pt x="3370" y="1087"/>
                </a:lnTo>
                <a:lnTo>
                  <a:pt x="3205" y="933"/>
                </a:lnTo>
                <a:lnTo>
                  <a:pt x="3403" y="750"/>
                </a:lnTo>
                <a:lnTo>
                  <a:pt x="3217" y="605"/>
                </a:lnTo>
                <a:lnTo>
                  <a:pt x="3411" y="419"/>
                </a:lnTo>
                <a:lnTo>
                  <a:pt x="3208" y="287"/>
                </a:lnTo>
                <a:lnTo>
                  <a:pt x="3409" y="47"/>
                </a:lnTo>
                <a:close/>
              </a:path>
            </a:pathLst>
          </a:custGeom>
          <a:solidFill>
            <a:srgbClr val="E9BD3B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38"/>
          <p:cNvSpPr/>
          <p:nvPr/>
        </p:nvSpPr>
        <p:spPr>
          <a:xfrm>
            <a:off x="706199" y="1544675"/>
            <a:ext cx="1285800" cy="31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8"/>
          <p:cNvSpPr/>
          <p:nvPr/>
        </p:nvSpPr>
        <p:spPr>
          <a:xfrm>
            <a:off x="706200" y="1556850"/>
            <a:ext cx="1285805" cy="524021"/>
          </a:xfrm>
          <a:custGeom>
            <a:rect b="b" l="l" r="r" t="t"/>
            <a:pathLst>
              <a:path extrusionOk="0" h="3096" w="6982">
                <a:moveTo>
                  <a:pt x="0" y="1"/>
                </a:moveTo>
                <a:lnTo>
                  <a:pt x="0" y="1909"/>
                </a:lnTo>
                <a:lnTo>
                  <a:pt x="3467" y="3096"/>
                </a:lnTo>
                <a:lnTo>
                  <a:pt x="6982" y="1797"/>
                </a:lnTo>
                <a:lnTo>
                  <a:pt x="698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38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Canvas </a:t>
            </a:r>
            <a:r>
              <a:rPr lang="en-GB"/>
              <a:t>business model infographics</a:t>
            </a:r>
            <a:endParaRPr sz="2400"/>
          </a:p>
        </p:txBody>
      </p:sp>
      <p:sp>
        <p:nvSpPr>
          <p:cNvPr id="944" name="Google Shape;944;p38"/>
          <p:cNvSpPr txBox="1"/>
          <p:nvPr/>
        </p:nvSpPr>
        <p:spPr>
          <a:xfrm>
            <a:off x="706199" y="1596760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Partners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45" name="Google Shape;945;p38"/>
          <p:cNvSpPr txBox="1"/>
          <p:nvPr/>
        </p:nvSpPr>
        <p:spPr>
          <a:xfrm>
            <a:off x="706199" y="2165138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smallest planet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6" name="Google Shape;946;p38"/>
          <p:cNvSpPr txBox="1"/>
          <p:nvPr/>
        </p:nvSpPr>
        <p:spPr>
          <a:xfrm>
            <a:off x="2317193" y="1596760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Activities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47" name="Google Shape;947;p38"/>
          <p:cNvSpPr txBox="1"/>
          <p:nvPr/>
        </p:nvSpPr>
        <p:spPr>
          <a:xfrm>
            <a:off x="2317191" y="2165138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8" name="Google Shape;948;p38"/>
          <p:cNvSpPr txBox="1"/>
          <p:nvPr/>
        </p:nvSpPr>
        <p:spPr>
          <a:xfrm>
            <a:off x="2317193" y="3368253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Resources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49" name="Google Shape;949;p38"/>
          <p:cNvSpPr txBox="1"/>
          <p:nvPr/>
        </p:nvSpPr>
        <p:spPr>
          <a:xfrm>
            <a:off x="2317191" y="3944856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 very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38"/>
          <p:cNvSpPr txBox="1"/>
          <p:nvPr/>
        </p:nvSpPr>
        <p:spPr>
          <a:xfrm>
            <a:off x="3929100" y="1596760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Values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1" name="Google Shape;951;p38"/>
          <p:cNvSpPr txBox="1"/>
          <p:nvPr/>
        </p:nvSpPr>
        <p:spPr>
          <a:xfrm>
            <a:off x="3929075" y="2165138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composed of hydrogen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2" name="Google Shape;952;p38"/>
          <p:cNvSpPr txBox="1"/>
          <p:nvPr/>
        </p:nvSpPr>
        <p:spPr>
          <a:xfrm>
            <a:off x="5540088" y="1596760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Relationships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3" name="Google Shape;953;p38"/>
          <p:cNvSpPr txBox="1"/>
          <p:nvPr/>
        </p:nvSpPr>
        <p:spPr>
          <a:xfrm>
            <a:off x="5540063" y="2165138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biggest planet of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4" name="Google Shape;954;p38"/>
          <p:cNvSpPr txBox="1"/>
          <p:nvPr/>
        </p:nvSpPr>
        <p:spPr>
          <a:xfrm>
            <a:off x="5540550" y="3368253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Channels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5" name="Google Shape;955;p38"/>
          <p:cNvSpPr txBox="1"/>
          <p:nvPr/>
        </p:nvSpPr>
        <p:spPr>
          <a:xfrm>
            <a:off x="5540525" y="3932725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the fifth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6" name="Google Shape;956;p38"/>
          <p:cNvSpPr txBox="1"/>
          <p:nvPr/>
        </p:nvSpPr>
        <p:spPr>
          <a:xfrm>
            <a:off x="7151109" y="1596760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Customers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7" name="Google Shape;957;p38"/>
          <p:cNvSpPr txBox="1"/>
          <p:nvPr/>
        </p:nvSpPr>
        <p:spPr>
          <a:xfrm>
            <a:off x="7151103" y="2165138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Planet Earth is also our planet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8" name="Google Shape;958;p38"/>
          <p:cNvSpPr txBox="1"/>
          <p:nvPr/>
        </p:nvSpPr>
        <p:spPr>
          <a:xfrm>
            <a:off x="706199" y="3048925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actually a very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9" name="Google Shape;959;p38"/>
          <p:cNvSpPr txBox="1"/>
          <p:nvPr/>
        </p:nvSpPr>
        <p:spPr>
          <a:xfrm>
            <a:off x="706199" y="3932713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largest planet of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0" name="Google Shape;960;p38"/>
          <p:cNvSpPr/>
          <p:nvPr/>
        </p:nvSpPr>
        <p:spPr>
          <a:xfrm rot="-258661">
            <a:off x="991764" y="1393482"/>
            <a:ext cx="714669" cy="203260"/>
          </a:xfrm>
          <a:custGeom>
            <a:rect b="b" l="l" r="r" t="t"/>
            <a:pathLst>
              <a:path extrusionOk="0" h="1087" w="3412">
                <a:moveTo>
                  <a:pt x="54" y="0"/>
                </a:moveTo>
                <a:lnTo>
                  <a:pt x="254" y="189"/>
                </a:lnTo>
                <a:lnTo>
                  <a:pt x="0" y="357"/>
                </a:lnTo>
                <a:lnTo>
                  <a:pt x="246" y="520"/>
                </a:lnTo>
                <a:lnTo>
                  <a:pt x="24" y="732"/>
                </a:lnTo>
                <a:lnTo>
                  <a:pt x="210" y="868"/>
                </a:lnTo>
                <a:lnTo>
                  <a:pt x="15" y="1037"/>
                </a:lnTo>
                <a:lnTo>
                  <a:pt x="3370" y="1087"/>
                </a:lnTo>
                <a:lnTo>
                  <a:pt x="3205" y="933"/>
                </a:lnTo>
                <a:lnTo>
                  <a:pt x="3403" y="750"/>
                </a:lnTo>
                <a:lnTo>
                  <a:pt x="3217" y="605"/>
                </a:lnTo>
                <a:lnTo>
                  <a:pt x="3411" y="419"/>
                </a:lnTo>
                <a:lnTo>
                  <a:pt x="3208" y="287"/>
                </a:lnTo>
                <a:lnTo>
                  <a:pt x="3409" y="47"/>
                </a:lnTo>
                <a:close/>
              </a:path>
            </a:pathLst>
          </a:custGeom>
          <a:solidFill>
            <a:srgbClr val="E9BD3B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38"/>
          <p:cNvSpPr/>
          <p:nvPr/>
        </p:nvSpPr>
        <p:spPr>
          <a:xfrm>
            <a:off x="3928525" y="3320375"/>
            <a:ext cx="1285800" cy="141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38"/>
          <p:cNvSpPr/>
          <p:nvPr/>
        </p:nvSpPr>
        <p:spPr>
          <a:xfrm>
            <a:off x="3928738" y="3331525"/>
            <a:ext cx="1285805" cy="524021"/>
          </a:xfrm>
          <a:custGeom>
            <a:rect b="b" l="l" r="r" t="t"/>
            <a:pathLst>
              <a:path extrusionOk="0" h="3096" w="6982">
                <a:moveTo>
                  <a:pt x="0" y="1"/>
                </a:moveTo>
                <a:lnTo>
                  <a:pt x="0" y="1909"/>
                </a:lnTo>
                <a:lnTo>
                  <a:pt x="3467" y="3096"/>
                </a:lnTo>
                <a:lnTo>
                  <a:pt x="6982" y="1797"/>
                </a:lnTo>
                <a:lnTo>
                  <a:pt x="698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38"/>
          <p:cNvSpPr/>
          <p:nvPr/>
        </p:nvSpPr>
        <p:spPr>
          <a:xfrm>
            <a:off x="4214302" y="3168157"/>
            <a:ext cx="714669" cy="203261"/>
          </a:xfrm>
          <a:custGeom>
            <a:rect b="b" l="l" r="r" t="t"/>
            <a:pathLst>
              <a:path extrusionOk="0" h="1087" w="3412">
                <a:moveTo>
                  <a:pt x="54" y="0"/>
                </a:moveTo>
                <a:lnTo>
                  <a:pt x="254" y="189"/>
                </a:lnTo>
                <a:lnTo>
                  <a:pt x="0" y="357"/>
                </a:lnTo>
                <a:lnTo>
                  <a:pt x="246" y="520"/>
                </a:lnTo>
                <a:lnTo>
                  <a:pt x="24" y="732"/>
                </a:lnTo>
                <a:lnTo>
                  <a:pt x="210" y="868"/>
                </a:lnTo>
                <a:lnTo>
                  <a:pt x="15" y="1037"/>
                </a:lnTo>
                <a:lnTo>
                  <a:pt x="3370" y="1087"/>
                </a:lnTo>
                <a:lnTo>
                  <a:pt x="3205" y="933"/>
                </a:lnTo>
                <a:lnTo>
                  <a:pt x="3403" y="750"/>
                </a:lnTo>
                <a:lnTo>
                  <a:pt x="3217" y="605"/>
                </a:lnTo>
                <a:lnTo>
                  <a:pt x="3411" y="419"/>
                </a:lnTo>
                <a:lnTo>
                  <a:pt x="3208" y="287"/>
                </a:lnTo>
                <a:lnTo>
                  <a:pt x="3409" y="47"/>
                </a:lnTo>
                <a:close/>
              </a:path>
            </a:pathLst>
          </a:custGeom>
          <a:solidFill>
            <a:srgbClr val="E9BD3B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38"/>
          <p:cNvSpPr txBox="1"/>
          <p:nvPr/>
        </p:nvSpPr>
        <p:spPr>
          <a:xfrm>
            <a:off x="3928518" y="3368253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Costs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65" name="Google Shape;965;p38"/>
          <p:cNvSpPr txBox="1"/>
          <p:nvPr/>
        </p:nvSpPr>
        <p:spPr>
          <a:xfrm>
            <a:off x="3928516" y="3944856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6" name="Google Shape;966;p38"/>
          <p:cNvSpPr/>
          <p:nvPr/>
        </p:nvSpPr>
        <p:spPr>
          <a:xfrm>
            <a:off x="7152350" y="3320375"/>
            <a:ext cx="1285800" cy="141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38"/>
          <p:cNvSpPr/>
          <p:nvPr/>
        </p:nvSpPr>
        <p:spPr>
          <a:xfrm>
            <a:off x="7152563" y="3331525"/>
            <a:ext cx="1285805" cy="524021"/>
          </a:xfrm>
          <a:custGeom>
            <a:rect b="b" l="l" r="r" t="t"/>
            <a:pathLst>
              <a:path extrusionOk="0" h="3096" w="6982">
                <a:moveTo>
                  <a:pt x="0" y="1"/>
                </a:moveTo>
                <a:lnTo>
                  <a:pt x="0" y="1909"/>
                </a:lnTo>
                <a:lnTo>
                  <a:pt x="3467" y="3096"/>
                </a:lnTo>
                <a:lnTo>
                  <a:pt x="6982" y="1797"/>
                </a:lnTo>
                <a:lnTo>
                  <a:pt x="698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38"/>
          <p:cNvSpPr/>
          <p:nvPr/>
        </p:nvSpPr>
        <p:spPr>
          <a:xfrm rot="396506">
            <a:off x="7438127" y="3168157"/>
            <a:ext cx="714666" cy="203261"/>
          </a:xfrm>
          <a:custGeom>
            <a:rect b="b" l="l" r="r" t="t"/>
            <a:pathLst>
              <a:path extrusionOk="0" h="1087" w="3412">
                <a:moveTo>
                  <a:pt x="54" y="0"/>
                </a:moveTo>
                <a:lnTo>
                  <a:pt x="254" y="189"/>
                </a:lnTo>
                <a:lnTo>
                  <a:pt x="0" y="357"/>
                </a:lnTo>
                <a:lnTo>
                  <a:pt x="246" y="520"/>
                </a:lnTo>
                <a:lnTo>
                  <a:pt x="24" y="732"/>
                </a:lnTo>
                <a:lnTo>
                  <a:pt x="210" y="868"/>
                </a:lnTo>
                <a:lnTo>
                  <a:pt x="15" y="1037"/>
                </a:lnTo>
                <a:lnTo>
                  <a:pt x="3370" y="1087"/>
                </a:lnTo>
                <a:lnTo>
                  <a:pt x="3205" y="933"/>
                </a:lnTo>
                <a:lnTo>
                  <a:pt x="3403" y="750"/>
                </a:lnTo>
                <a:lnTo>
                  <a:pt x="3217" y="605"/>
                </a:lnTo>
                <a:lnTo>
                  <a:pt x="3411" y="419"/>
                </a:lnTo>
                <a:lnTo>
                  <a:pt x="3208" y="287"/>
                </a:lnTo>
                <a:lnTo>
                  <a:pt x="3409" y="47"/>
                </a:lnTo>
                <a:close/>
              </a:path>
            </a:pathLst>
          </a:custGeom>
          <a:solidFill>
            <a:srgbClr val="E9BD3B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38"/>
          <p:cNvSpPr txBox="1"/>
          <p:nvPr/>
        </p:nvSpPr>
        <p:spPr>
          <a:xfrm>
            <a:off x="7152343" y="3368253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Revenues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70" name="Google Shape;970;p38"/>
          <p:cNvSpPr txBox="1"/>
          <p:nvPr/>
        </p:nvSpPr>
        <p:spPr>
          <a:xfrm>
            <a:off x="7152341" y="3944856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also the third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39"/>
          <p:cNvSpPr txBox="1"/>
          <p:nvPr>
            <p:ph type="title"/>
          </p:nvPr>
        </p:nvSpPr>
        <p:spPr>
          <a:xfrm>
            <a:off x="45755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Canvas </a:t>
            </a:r>
            <a:r>
              <a:rPr lang="en-GB"/>
              <a:t>business model infographics</a:t>
            </a:r>
            <a:endParaRPr sz="2400"/>
          </a:p>
        </p:txBody>
      </p:sp>
      <p:sp>
        <p:nvSpPr>
          <p:cNvPr id="976" name="Google Shape;976;p39"/>
          <p:cNvSpPr/>
          <p:nvPr/>
        </p:nvSpPr>
        <p:spPr>
          <a:xfrm>
            <a:off x="457100" y="1125150"/>
            <a:ext cx="8229600" cy="360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39"/>
          <p:cNvSpPr/>
          <p:nvPr/>
        </p:nvSpPr>
        <p:spPr>
          <a:xfrm>
            <a:off x="704250" y="1544675"/>
            <a:ext cx="1285800" cy="222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39"/>
          <p:cNvSpPr txBox="1"/>
          <p:nvPr/>
        </p:nvSpPr>
        <p:spPr>
          <a:xfrm>
            <a:off x="704240" y="1889488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composed of hydrogen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9" name="Google Shape;979;p39"/>
          <p:cNvSpPr txBox="1"/>
          <p:nvPr/>
        </p:nvSpPr>
        <p:spPr>
          <a:xfrm>
            <a:off x="704240" y="2495788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smallest planet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0" name="Google Shape;980;p39"/>
          <p:cNvSpPr/>
          <p:nvPr/>
        </p:nvSpPr>
        <p:spPr>
          <a:xfrm>
            <a:off x="3929106" y="1544675"/>
            <a:ext cx="1285800" cy="222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39"/>
          <p:cNvSpPr txBox="1"/>
          <p:nvPr/>
        </p:nvSpPr>
        <p:spPr>
          <a:xfrm>
            <a:off x="3929103" y="1889488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largest planet of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2" name="Google Shape;982;p39"/>
          <p:cNvSpPr txBox="1"/>
          <p:nvPr/>
        </p:nvSpPr>
        <p:spPr>
          <a:xfrm>
            <a:off x="3929103" y="2495788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a very cold place, not hot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3" name="Google Shape;983;p39"/>
          <p:cNvSpPr/>
          <p:nvPr/>
        </p:nvSpPr>
        <p:spPr>
          <a:xfrm>
            <a:off x="7153975" y="1544675"/>
            <a:ext cx="1285800" cy="222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39"/>
          <p:cNvSpPr txBox="1"/>
          <p:nvPr/>
        </p:nvSpPr>
        <p:spPr>
          <a:xfrm>
            <a:off x="7153978" y="1889488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the fifth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5" name="Google Shape;985;p39"/>
          <p:cNvSpPr txBox="1"/>
          <p:nvPr/>
        </p:nvSpPr>
        <p:spPr>
          <a:xfrm>
            <a:off x="7153978" y="2495788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6" name="Google Shape;986;p39"/>
          <p:cNvSpPr/>
          <p:nvPr/>
        </p:nvSpPr>
        <p:spPr>
          <a:xfrm>
            <a:off x="5541550" y="1544675"/>
            <a:ext cx="1285800" cy="87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39"/>
          <p:cNvSpPr txBox="1"/>
          <p:nvPr/>
        </p:nvSpPr>
        <p:spPr>
          <a:xfrm>
            <a:off x="5541540" y="1813288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biggest planet of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8" name="Google Shape;988;p39"/>
          <p:cNvSpPr/>
          <p:nvPr/>
        </p:nvSpPr>
        <p:spPr>
          <a:xfrm>
            <a:off x="2316675" y="1544675"/>
            <a:ext cx="1285800" cy="87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39"/>
          <p:cNvSpPr txBox="1"/>
          <p:nvPr/>
        </p:nvSpPr>
        <p:spPr>
          <a:xfrm>
            <a:off x="2316678" y="1813288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0" name="Google Shape;990;p39"/>
          <p:cNvSpPr/>
          <p:nvPr/>
        </p:nvSpPr>
        <p:spPr>
          <a:xfrm>
            <a:off x="5541550" y="2894700"/>
            <a:ext cx="1285800" cy="87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39"/>
          <p:cNvSpPr txBox="1"/>
          <p:nvPr/>
        </p:nvSpPr>
        <p:spPr>
          <a:xfrm>
            <a:off x="5541540" y="3163313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one of the four gas giants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2" name="Google Shape;992;p39"/>
          <p:cNvSpPr/>
          <p:nvPr/>
        </p:nvSpPr>
        <p:spPr>
          <a:xfrm>
            <a:off x="2316675" y="2894700"/>
            <a:ext cx="1285800" cy="87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39"/>
          <p:cNvSpPr txBox="1"/>
          <p:nvPr/>
        </p:nvSpPr>
        <p:spPr>
          <a:xfrm>
            <a:off x="2316678" y="3163313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the third planet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4" name="Google Shape;994;p39"/>
          <p:cNvSpPr txBox="1"/>
          <p:nvPr/>
        </p:nvSpPr>
        <p:spPr>
          <a:xfrm>
            <a:off x="704240" y="3102213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5" name="Google Shape;995;p39"/>
          <p:cNvSpPr txBox="1"/>
          <p:nvPr/>
        </p:nvSpPr>
        <p:spPr>
          <a:xfrm>
            <a:off x="3929103" y="3102213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Planet Earth is also our planet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6" name="Google Shape;996;p39"/>
          <p:cNvSpPr txBox="1"/>
          <p:nvPr/>
        </p:nvSpPr>
        <p:spPr>
          <a:xfrm>
            <a:off x="7153978" y="3102213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hottest planet of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7" name="Google Shape;997;p39"/>
          <p:cNvSpPr/>
          <p:nvPr/>
        </p:nvSpPr>
        <p:spPr>
          <a:xfrm>
            <a:off x="2078850" y="3998225"/>
            <a:ext cx="2422200" cy="49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closest planet to the Sun </a:t>
            </a:r>
            <a:endParaRPr/>
          </a:p>
        </p:txBody>
      </p:sp>
      <p:sp>
        <p:nvSpPr>
          <p:cNvPr id="998" name="Google Shape;998;p39"/>
          <p:cNvSpPr/>
          <p:nvPr/>
        </p:nvSpPr>
        <p:spPr>
          <a:xfrm>
            <a:off x="6017575" y="3998225"/>
            <a:ext cx="2422200" cy="49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</a:t>
            </a:r>
            <a:endParaRPr/>
          </a:p>
        </p:txBody>
      </p:sp>
      <p:sp>
        <p:nvSpPr>
          <p:cNvPr id="999" name="Google Shape;999;p39"/>
          <p:cNvSpPr/>
          <p:nvPr/>
        </p:nvSpPr>
        <p:spPr>
          <a:xfrm>
            <a:off x="634050" y="1328325"/>
            <a:ext cx="1394100" cy="438900"/>
          </a:xfrm>
          <a:prstGeom prst="roundRect">
            <a:avLst>
              <a:gd fmla="val 43871" name="adj"/>
            </a:avLst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Partners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00" name="Google Shape;1000;p39"/>
          <p:cNvSpPr/>
          <p:nvPr/>
        </p:nvSpPr>
        <p:spPr>
          <a:xfrm>
            <a:off x="3874963" y="1328325"/>
            <a:ext cx="1394100" cy="438900"/>
          </a:xfrm>
          <a:prstGeom prst="roundRect">
            <a:avLst>
              <a:gd fmla="val 43871" name="adj"/>
            </a:avLst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Values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001" name="Google Shape;1001;p39"/>
          <p:cNvSpPr/>
          <p:nvPr/>
        </p:nvSpPr>
        <p:spPr>
          <a:xfrm>
            <a:off x="7099813" y="1328325"/>
            <a:ext cx="1394100" cy="438900"/>
          </a:xfrm>
          <a:prstGeom prst="roundRect">
            <a:avLst>
              <a:gd fmla="val 43871" name="adj"/>
            </a:avLst>
          </a:prstGeom>
          <a:solidFill>
            <a:schemeClr val="lt1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Customers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002" name="Google Shape;1002;p39"/>
          <p:cNvSpPr/>
          <p:nvPr/>
        </p:nvSpPr>
        <p:spPr>
          <a:xfrm>
            <a:off x="5487476" y="1328325"/>
            <a:ext cx="1394100" cy="438900"/>
          </a:xfrm>
          <a:prstGeom prst="roundRect">
            <a:avLst>
              <a:gd fmla="val 43871" name="adj"/>
            </a:avLst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Relationships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003" name="Google Shape;1003;p39"/>
          <p:cNvSpPr/>
          <p:nvPr/>
        </p:nvSpPr>
        <p:spPr>
          <a:xfrm>
            <a:off x="2262513" y="1328325"/>
            <a:ext cx="1394100" cy="438900"/>
          </a:xfrm>
          <a:prstGeom prst="roundRect">
            <a:avLst>
              <a:gd fmla="val 43871" name="adj"/>
            </a:avLst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Activities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04" name="Google Shape;1004;p39"/>
          <p:cNvSpPr/>
          <p:nvPr/>
        </p:nvSpPr>
        <p:spPr>
          <a:xfrm>
            <a:off x="5487476" y="2666247"/>
            <a:ext cx="1394100" cy="438900"/>
          </a:xfrm>
          <a:prstGeom prst="roundRect">
            <a:avLst>
              <a:gd fmla="val 43871" name="adj"/>
            </a:avLst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Channels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005" name="Google Shape;1005;p39"/>
          <p:cNvSpPr/>
          <p:nvPr/>
        </p:nvSpPr>
        <p:spPr>
          <a:xfrm>
            <a:off x="2262513" y="2666247"/>
            <a:ext cx="1394100" cy="438900"/>
          </a:xfrm>
          <a:prstGeom prst="roundRect">
            <a:avLst>
              <a:gd fmla="val 43871" name="adj"/>
            </a:avLst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Resources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06" name="Google Shape;1006;p39"/>
          <p:cNvSpPr/>
          <p:nvPr/>
        </p:nvSpPr>
        <p:spPr>
          <a:xfrm>
            <a:off x="726000" y="4025225"/>
            <a:ext cx="1394100" cy="438900"/>
          </a:xfrm>
          <a:prstGeom prst="roundRect">
            <a:avLst>
              <a:gd fmla="val 43871" name="adj"/>
            </a:avLst>
          </a:prstGeom>
          <a:solidFill>
            <a:schemeClr val="lt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Costs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007" name="Google Shape;1007;p39"/>
          <p:cNvSpPr/>
          <p:nvPr/>
        </p:nvSpPr>
        <p:spPr>
          <a:xfrm>
            <a:off x="4664725" y="4025225"/>
            <a:ext cx="1394100" cy="438900"/>
          </a:xfrm>
          <a:prstGeom prst="roundRect">
            <a:avLst>
              <a:gd fmla="val 43871" name="adj"/>
            </a:avLst>
          </a:prstGeom>
          <a:solidFill>
            <a:schemeClr val="lt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Revenues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40"/>
          <p:cNvSpPr/>
          <p:nvPr/>
        </p:nvSpPr>
        <p:spPr>
          <a:xfrm>
            <a:off x="3781150" y="1011600"/>
            <a:ext cx="1579800" cy="36000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40"/>
          <p:cNvSpPr/>
          <p:nvPr/>
        </p:nvSpPr>
        <p:spPr>
          <a:xfrm>
            <a:off x="5442538" y="1011600"/>
            <a:ext cx="1579800" cy="36000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4" name="Google Shape;1014;p40"/>
          <p:cNvSpPr/>
          <p:nvPr/>
        </p:nvSpPr>
        <p:spPr>
          <a:xfrm>
            <a:off x="2119775" y="1011600"/>
            <a:ext cx="1579800" cy="36000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40"/>
          <p:cNvSpPr/>
          <p:nvPr/>
        </p:nvSpPr>
        <p:spPr>
          <a:xfrm>
            <a:off x="7103913" y="1011600"/>
            <a:ext cx="1579800" cy="36000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40"/>
          <p:cNvSpPr/>
          <p:nvPr/>
        </p:nvSpPr>
        <p:spPr>
          <a:xfrm>
            <a:off x="458425" y="1011600"/>
            <a:ext cx="1579800" cy="36000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40"/>
          <p:cNvSpPr txBox="1"/>
          <p:nvPr>
            <p:ph type="title"/>
          </p:nvPr>
        </p:nvSpPr>
        <p:spPr>
          <a:xfrm>
            <a:off x="45755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Canvas </a:t>
            </a:r>
            <a:r>
              <a:rPr lang="en-GB"/>
              <a:t>business model infographics</a:t>
            </a:r>
            <a:endParaRPr sz="2400"/>
          </a:p>
        </p:txBody>
      </p:sp>
      <p:sp>
        <p:nvSpPr>
          <p:cNvPr id="1018" name="Google Shape;1018;p40"/>
          <p:cNvSpPr/>
          <p:nvPr/>
        </p:nvSpPr>
        <p:spPr>
          <a:xfrm>
            <a:off x="519474" y="1115625"/>
            <a:ext cx="1455900" cy="5727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Partners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9" name="Google Shape;1019;p40"/>
          <p:cNvSpPr/>
          <p:nvPr/>
        </p:nvSpPr>
        <p:spPr>
          <a:xfrm>
            <a:off x="519463" y="1800000"/>
            <a:ext cx="1455900" cy="3909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 is the smallest planet of all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0" name="Google Shape;1020;p40"/>
          <p:cNvSpPr/>
          <p:nvPr/>
        </p:nvSpPr>
        <p:spPr>
          <a:xfrm>
            <a:off x="519463" y="2270225"/>
            <a:ext cx="1455900" cy="3909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Uranus is the coldest planet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1" name="Google Shape;1021;p40"/>
          <p:cNvSpPr/>
          <p:nvPr/>
        </p:nvSpPr>
        <p:spPr>
          <a:xfrm>
            <a:off x="519463" y="2740450"/>
            <a:ext cx="1455900" cy="3909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 is actually a very cold place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2" name="Google Shape;1022;p40"/>
          <p:cNvSpPr/>
          <p:nvPr/>
        </p:nvSpPr>
        <p:spPr>
          <a:xfrm>
            <a:off x="519463" y="3210675"/>
            <a:ext cx="1455900" cy="3909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Earth is where we live on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3" name="Google Shape;1023;p40"/>
          <p:cNvSpPr/>
          <p:nvPr/>
        </p:nvSpPr>
        <p:spPr>
          <a:xfrm>
            <a:off x="2181725" y="1115625"/>
            <a:ext cx="1455900" cy="5727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Activities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4" name="Google Shape;1024;p40"/>
          <p:cNvSpPr/>
          <p:nvPr/>
        </p:nvSpPr>
        <p:spPr>
          <a:xfrm>
            <a:off x="2181730" y="1800000"/>
            <a:ext cx="1455900" cy="3909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 is the second planet 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5" name="Google Shape;1025;p40"/>
          <p:cNvSpPr/>
          <p:nvPr/>
        </p:nvSpPr>
        <p:spPr>
          <a:xfrm>
            <a:off x="2181730" y="2270225"/>
            <a:ext cx="1455900" cy="3909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Uranus is the seventh planet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6" name="Google Shape;1026;p40"/>
          <p:cNvSpPr/>
          <p:nvPr/>
        </p:nvSpPr>
        <p:spPr>
          <a:xfrm>
            <a:off x="2181725" y="2977775"/>
            <a:ext cx="1455900" cy="5727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Resources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7" name="Google Shape;1027;p40"/>
          <p:cNvSpPr/>
          <p:nvPr/>
        </p:nvSpPr>
        <p:spPr>
          <a:xfrm>
            <a:off x="2181730" y="3662150"/>
            <a:ext cx="1455900" cy="3909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 is the hottest planet of all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8" name="Google Shape;1028;p40"/>
          <p:cNvSpPr/>
          <p:nvPr/>
        </p:nvSpPr>
        <p:spPr>
          <a:xfrm>
            <a:off x="2181730" y="4132375"/>
            <a:ext cx="1455900" cy="3909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 is a very cold place, not hot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9" name="Google Shape;1029;p40"/>
          <p:cNvSpPr/>
          <p:nvPr/>
        </p:nvSpPr>
        <p:spPr>
          <a:xfrm>
            <a:off x="3844100" y="1115625"/>
            <a:ext cx="1455900" cy="5727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Values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0" name="Google Shape;1030;p40"/>
          <p:cNvSpPr/>
          <p:nvPr/>
        </p:nvSpPr>
        <p:spPr>
          <a:xfrm>
            <a:off x="3844103" y="1800000"/>
            <a:ext cx="1455900" cy="3909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Pluto is now a dwarf planet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1" name="Google Shape;1031;p40"/>
          <p:cNvSpPr/>
          <p:nvPr/>
        </p:nvSpPr>
        <p:spPr>
          <a:xfrm>
            <a:off x="3844103" y="2270225"/>
            <a:ext cx="1455900" cy="3909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Saturn is a ringed planet with rings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2" name="Google Shape;1032;p40"/>
          <p:cNvSpPr/>
          <p:nvPr/>
        </p:nvSpPr>
        <p:spPr>
          <a:xfrm>
            <a:off x="3844103" y="2740450"/>
            <a:ext cx="1455900" cy="3909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3" name="Google Shape;1033;p40"/>
          <p:cNvSpPr/>
          <p:nvPr/>
        </p:nvSpPr>
        <p:spPr>
          <a:xfrm>
            <a:off x="519463" y="3680900"/>
            <a:ext cx="1455900" cy="3909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 is the largest planet of all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4" name="Google Shape;1034;p40"/>
          <p:cNvSpPr/>
          <p:nvPr/>
        </p:nvSpPr>
        <p:spPr>
          <a:xfrm>
            <a:off x="3844100" y="3430475"/>
            <a:ext cx="1455900" cy="5727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Costs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5" name="Google Shape;1035;p40"/>
          <p:cNvSpPr/>
          <p:nvPr/>
        </p:nvSpPr>
        <p:spPr>
          <a:xfrm>
            <a:off x="3844103" y="4114850"/>
            <a:ext cx="1455900" cy="3909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Planet Earth is where we live on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6" name="Google Shape;1036;p40"/>
          <p:cNvSpPr/>
          <p:nvPr/>
        </p:nvSpPr>
        <p:spPr>
          <a:xfrm>
            <a:off x="5504512" y="1115625"/>
            <a:ext cx="1455900" cy="5727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Relationships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7" name="Google Shape;1037;p40"/>
          <p:cNvSpPr/>
          <p:nvPr/>
        </p:nvSpPr>
        <p:spPr>
          <a:xfrm>
            <a:off x="5504508" y="1800000"/>
            <a:ext cx="1455900" cy="3909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It’s the biggest planet of all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8" name="Google Shape;1038;p40"/>
          <p:cNvSpPr/>
          <p:nvPr/>
        </p:nvSpPr>
        <p:spPr>
          <a:xfrm>
            <a:off x="5504508" y="2270225"/>
            <a:ext cx="1455900" cy="3909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 is the coldest planet of all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9" name="Google Shape;1039;p40"/>
          <p:cNvSpPr/>
          <p:nvPr/>
        </p:nvSpPr>
        <p:spPr>
          <a:xfrm>
            <a:off x="5504512" y="2977775"/>
            <a:ext cx="1455900" cy="5727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Channels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0" name="Google Shape;1040;p40"/>
          <p:cNvSpPr/>
          <p:nvPr/>
        </p:nvSpPr>
        <p:spPr>
          <a:xfrm>
            <a:off x="5504508" y="3662150"/>
            <a:ext cx="1455900" cy="3909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 is one of the four gas giants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1" name="Google Shape;1041;p40"/>
          <p:cNvSpPr/>
          <p:nvPr/>
        </p:nvSpPr>
        <p:spPr>
          <a:xfrm>
            <a:off x="5504508" y="4132375"/>
            <a:ext cx="1455900" cy="3909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It’</a:t>
            </a: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 the sixth planet from the Sun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2" name="Google Shape;1042;p40"/>
          <p:cNvSpPr/>
          <p:nvPr/>
        </p:nvSpPr>
        <p:spPr>
          <a:xfrm>
            <a:off x="7165863" y="1115625"/>
            <a:ext cx="1455900" cy="5727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Customers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3" name="Google Shape;1043;p40"/>
          <p:cNvSpPr/>
          <p:nvPr/>
        </p:nvSpPr>
        <p:spPr>
          <a:xfrm>
            <a:off x="7165863" y="1800000"/>
            <a:ext cx="1455900" cy="3909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Planet Earth is where we live on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4" name="Google Shape;1044;p40"/>
          <p:cNvSpPr/>
          <p:nvPr/>
        </p:nvSpPr>
        <p:spPr>
          <a:xfrm>
            <a:off x="7165863" y="2270225"/>
            <a:ext cx="1455900" cy="3909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 is full of iron oxide dust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5" name="Google Shape;1045;p40"/>
          <p:cNvSpPr/>
          <p:nvPr/>
        </p:nvSpPr>
        <p:spPr>
          <a:xfrm>
            <a:off x="7165863" y="2740450"/>
            <a:ext cx="1455900" cy="3909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 is one of the gas giants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6" name="Google Shape;1046;p40"/>
          <p:cNvSpPr/>
          <p:nvPr/>
        </p:nvSpPr>
        <p:spPr>
          <a:xfrm>
            <a:off x="7165863" y="3430475"/>
            <a:ext cx="1455900" cy="5727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Revenues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7" name="Google Shape;1047;p40"/>
          <p:cNvSpPr/>
          <p:nvPr/>
        </p:nvSpPr>
        <p:spPr>
          <a:xfrm>
            <a:off x="7165863" y="4114850"/>
            <a:ext cx="1455900" cy="3909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 is hotter than Mercury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41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Canvas </a:t>
            </a:r>
            <a:r>
              <a:rPr lang="en-GB"/>
              <a:t>business model infographics</a:t>
            </a:r>
            <a:endParaRPr/>
          </a:p>
        </p:txBody>
      </p:sp>
      <p:graphicFrame>
        <p:nvGraphicFramePr>
          <p:cNvPr id="1053" name="Google Shape;1053;p41"/>
          <p:cNvGraphicFramePr/>
          <p:nvPr/>
        </p:nvGraphicFramePr>
        <p:xfrm>
          <a:off x="457188" y="90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{3F147479-58A4-47BD-8CBF-FE5246CE1F13}</a:tableStyleId>
              </a:tblPr>
              <a:tblGrid>
                <a:gridCol w="1645925"/>
                <a:gridCol w="1645925"/>
                <a:gridCol w="1645925"/>
                <a:gridCol w="1645925"/>
                <a:gridCol w="1645925"/>
              </a:tblGrid>
              <a:tr h="552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Partners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Activities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Values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Relationships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Customers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42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smallest planet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composed of hydrogen and helium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actually a cold place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the second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 planet with several rings and gas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3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full 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of iron oxide dust 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It’s the biggest planet in the Solar System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the sixth planet in the Solar System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the largest planet of them all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37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 and has rings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Resources</a:t>
                      </a:r>
                      <a:endParaRPr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Planet Earth is the only with life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Channels</a:t>
                      </a:r>
                      <a:endParaRPr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ringed planet with gas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between Mars and Venus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the fourth planet in the Solar System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hotter than the other planets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really beautiful name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considered a dwarf planet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2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is even hotter than Mercury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the seventh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It’s the biggest planet in the Solar System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of all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Costs</a:t>
                      </a:r>
                      <a:endParaRPr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Revenues</a:t>
                      </a:r>
                      <a:endParaRPr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where we all live on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42"/>
          <p:cNvSpPr/>
          <p:nvPr/>
        </p:nvSpPr>
        <p:spPr>
          <a:xfrm>
            <a:off x="438146" y="1085500"/>
            <a:ext cx="1608600" cy="3078900"/>
          </a:xfrm>
          <a:prstGeom prst="roundRect">
            <a:avLst>
              <a:gd fmla="val 750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42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Canvas </a:t>
            </a:r>
            <a:r>
              <a:rPr lang="en-GB"/>
              <a:t>business model infographics</a:t>
            </a:r>
            <a:endParaRPr sz="2400"/>
          </a:p>
        </p:txBody>
      </p:sp>
      <p:sp>
        <p:nvSpPr>
          <p:cNvPr id="1060" name="Google Shape;1060;p42"/>
          <p:cNvSpPr/>
          <p:nvPr/>
        </p:nvSpPr>
        <p:spPr>
          <a:xfrm>
            <a:off x="438150" y="1513650"/>
            <a:ext cx="1608600" cy="3078900"/>
          </a:xfrm>
          <a:prstGeom prst="roundRect">
            <a:avLst>
              <a:gd fmla="val 7501" name="adj"/>
            </a:avLst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42"/>
          <p:cNvSpPr/>
          <p:nvPr/>
        </p:nvSpPr>
        <p:spPr>
          <a:xfrm>
            <a:off x="437088" y="1085550"/>
            <a:ext cx="1610700" cy="5727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Partners</a:t>
            </a:r>
            <a:endParaRPr b="1" sz="15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62" name="Google Shape;1062;p42"/>
          <p:cNvSpPr/>
          <p:nvPr/>
        </p:nvSpPr>
        <p:spPr>
          <a:xfrm>
            <a:off x="490961" y="1769925"/>
            <a:ext cx="1503000" cy="390900"/>
          </a:xfrm>
          <a:prstGeom prst="roundRect">
            <a:avLst>
              <a:gd fmla="val 2899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smallest planet of all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63" name="Google Shape;1063;p42"/>
          <p:cNvSpPr/>
          <p:nvPr/>
        </p:nvSpPr>
        <p:spPr>
          <a:xfrm>
            <a:off x="490961" y="2240150"/>
            <a:ext cx="1503000" cy="390900"/>
          </a:xfrm>
          <a:prstGeom prst="roundRect">
            <a:avLst>
              <a:gd fmla="val 2899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actually a very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4" name="Google Shape;1064;p42"/>
          <p:cNvSpPr/>
          <p:nvPr/>
        </p:nvSpPr>
        <p:spPr>
          <a:xfrm>
            <a:off x="490961" y="2710374"/>
            <a:ext cx="1503000" cy="390900"/>
          </a:xfrm>
          <a:prstGeom prst="roundRect">
            <a:avLst>
              <a:gd fmla="val 2899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planet we all live 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65" name="Google Shape;1065;p42"/>
          <p:cNvSpPr/>
          <p:nvPr/>
        </p:nvSpPr>
        <p:spPr>
          <a:xfrm>
            <a:off x="490961" y="3180599"/>
            <a:ext cx="1503000" cy="390900"/>
          </a:xfrm>
          <a:prstGeom prst="roundRect">
            <a:avLst>
              <a:gd fmla="val 2899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66" name="Google Shape;1066;p42"/>
          <p:cNvSpPr/>
          <p:nvPr/>
        </p:nvSpPr>
        <p:spPr>
          <a:xfrm>
            <a:off x="2099547" y="1085500"/>
            <a:ext cx="1610700" cy="1668900"/>
          </a:xfrm>
          <a:prstGeom prst="roundRect">
            <a:avLst>
              <a:gd fmla="val 750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42"/>
          <p:cNvSpPr/>
          <p:nvPr/>
        </p:nvSpPr>
        <p:spPr>
          <a:xfrm>
            <a:off x="2099550" y="1422850"/>
            <a:ext cx="1610700" cy="1331700"/>
          </a:xfrm>
          <a:prstGeom prst="roundRect">
            <a:avLst>
              <a:gd fmla="val 7501" name="adj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42"/>
          <p:cNvSpPr/>
          <p:nvPr/>
        </p:nvSpPr>
        <p:spPr>
          <a:xfrm>
            <a:off x="2098488" y="1085550"/>
            <a:ext cx="1612800" cy="5727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Activities</a:t>
            </a:r>
            <a:endParaRPr b="1" sz="15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69" name="Google Shape;1069;p42"/>
          <p:cNvSpPr/>
          <p:nvPr/>
        </p:nvSpPr>
        <p:spPr>
          <a:xfrm>
            <a:off x="2152431" y="1769925"/>
            <a:ext cx="1504800" cy="390900"/>
          </a:xfrm>
          <a:prstGeom prst="roundRect">
            <a:avLst>
              <a:gd fmla="val 2899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0" name="Google Shape;1070;p42"/>
          <p:cNvSpPr/>
          <p:nvPr/>
        </p:nvSpPr>
        <p:spPr>
          <a:xfrm>
            <a:off x="2152431" y="2240151"/>
            <a:ext cx="1504800" cy="390900"/>
          </a:xfrm>
          <a:prstGeom prst="roundRect">
            <a:avLst>
              <a:gd fmla="val 2899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1" name="Google Shape;1071;p42"/>
          <p:cNvSpPr/>
          <p:nvPr/>
        </p:nvSpPr>
        <p:spPr>
          <a:xfrm>
            <a:off x="2099547" y="2947651"/>
            <a:ext cx="1610700" cy="1668900"/>
          </a:xfrm>
          <a:prstGeom prst="roundRect">
            <a:avLst>
              <a:gd fmla="val 750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42"/>
          <p:cNvSpPr/>
          <p:nvPr/>
        </p:nvSpPr>
        <p:spPr>
          <a:xfrm>
            <a:off x="2099550" y="3220950"/>
            <a:ext cx="1610700" cy="1395600"/>
          </a:xfrm>
          <a:prstGeom prst="roundRect">
            <a:avLst>
              <a:gd fmla="val 7501" name="adj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42"/>
          <p:cNvSpPr/>
          <p:nvPr/>
        </p:nvSpPr>
        <p:spPr>
          <a:xfrm>
            <a:off x="2098488" y="2947701"/>
            <a:ext cx="1612800" cy="5727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Resources</a:t>
            </a:r>
            <a:endParaRPr b="1" sz="15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74" name="Google Shape;1074;p42"/>
          <p:cNvSpPr/>
          <p:nvPr/>
        </p:nvSpPr>
        <p:spPr>
          <a:xfrm>
            <a:off x="2152431" y="3632077"/>
            <a:ext cx="1504800" cy="390900"/>
          </a:xfrm>
          <a:prstGeom prst="roundRect">
            <a:avLst>
              <a:gd fmla="val 2899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hottest planet of all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5" name="Google Shape;1075;p42"/>
          <p:cNvSpPr/>
          <p:nvPr/>
        </p:nvSpPr>
        <p:spPr>
          <a:xfrm>
            <a:off x="2152431" y="4102302"/>
            <a:ext cx="1504800" cy="390900"/>
          </a:xfrm>
          <a:prstGeom prst="roundRect">
            <a:avLst>
              <a:gd fmla="val 2899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6" name="Google Shape;1076;p42"/>
          <p:cNvSpPr/>
          <p:nvPr/>
        </p:nvSpPr>
        <p:spPr>
          <a:xfrm>
            <a:off x="3764687" y="1085500"/>
            <a:ext cx="1612800" cy="2135400"/>
          </a:xfrm>
          <a:prstGeom prst="roundRect">
            <a:avLst>
              <a:gd fmla="val 750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42"/>
          <p:cNvSpPr/>
          <p:nvPr/>
        </p:nvSpPr>
        <p:spPr>
          <a:xfrm>
            <a:off x="3764675" y="1513651"/>
            <a:ext cx="1612800" cy="1707300"/>
          </a:xfrm>
          <a:prstGeom prst="roundRect">
            <a:avLst>
              <a:gd fmla="val 7501" name="adj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42"/>
          <p:cNvSpPr/>
          <p:nvPr/>
        </p:nvSpPr>
        <p:spPr>
          <a:xfrm>
            <a:off x="3763613" y="1085550"/>
            <a:ext cx="1614900" cy="5727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Values</a:t>
            </a:r>
            <a:endParaRPr b="1" sz="15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79" name="Google Shape;1079;p42"/>
          <p:cNvSpPr/>
          <p:nvPr/>
        </p:nvSpPr>
        <p:spPr>
          <a:xfrm>
            <a:off x="3817626" y="1769927"/>
            <a:ext cx="1506900" cy="390900"/>
          </a:xfrm>
          <a:prstGeom prst="roundRect">
            <a:avLst>
              <a:gd fmla="val 2899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0" name="Google Shape;1080;p42"/>
          <p:cNvSpPr/>
          <p:nvPr/>
        </p:nvSpPr>
        <p:spPr>
          <a:xfrm>
            <a:off x="3817626" y="2240153"/>
            <a:ext cx="1506900" cy="390900"/>
          </a:xfrm>
          <a:prstGeom prst="roundRect">
            <a:avLst>
              <a:gd fmla="val 2899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1" name="Google Shape;1081;p42"/>
          <p:cNvSpPr/>
          <p:nvPr/>
        </p:nvSpPr>
        <p:spPr>
          <a:xfrm>
            <a:off x="3817626" y="2710379"/>
            <a:ext cx="1506900" cy="390900"/>
          </a:xfrm>
          <a:prstGeom prst="roundRect">
            <a:avLst>
              <a:gd fmla="val 2899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2" name="Google Shape;1082;p42"/>
          <p:cNvSpPr/>
          <p:nvPr/>
        </p:nvSpPr>
        <p:spPr>
          <a:xfrm>
            <a:off x="490961" y="3650824"/>
            <a:ext cx="1503000" cy="390900"/>
          </a:xfrm>
          <a:prstGeom prst="roundRect">
            <a:avLst>
              <a:gd fmla="val 2899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largest planet of all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3" name="Google Shape;1083;p42"/>
          <p:cNvSpPr/>
          <p:nvPr/>
        </p:nvSpPr>
        <p:spPr>
          <a:xfrm>
            <a:off x="3764687" y="3400356"/>
            <a:ext cx="1612800" cy="1214100"/>
          </a:xfrm>
          <a:prstGeom prst="roundRect">
            <a:avLst>
              <a:gd fmla="val 750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42"/>
          <p:cNvSpPr/>
          <p:nvPr/>
        </p:nvSpPr>
        <p:spPr>
          <a:xfrm>
            <a:off x="3764675" y="3632074"/>
            <a:ext cx="1612800" cy="982500"/>
          </a:xfrm>
          <a:prstGeom prst="roundRect">
            <a:avLst>
              <a:gd fmla="val 7501" name="adj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42"/>
          <p:cNvSpPr/>
          <p:nvPr/>
        </p:nvSpPr>
        <p:spPr>
          <a:xfrm>
            <a:off x="3763626" y="3400406"/>
            <a:ext cx="1614900" cy="5727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Costs</a:t>
            </a:r>
            <a:endParaRPr b="1" sz="15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86" name="Google Shape;1086;p42"/>
          <p:cNvSpPr/>
          <p:nvPr/>
        </p:nvSpPr>
        <p:spPr>
          <a:xfrm>
            <a:off x="3817639" y="4084782"/>
            <a:ext cx="1506900" cy="390900"/>
          </a:xfrm>
          <a:prstGeom prst="roundRect">
            <a:avLst>
              <a:gd fmla="val 2899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where we live 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7" name="Google Shape;1087;p42"/>
          <p:cNvSpPr/>
          <p:nvPr/>
        </p:nvSpPr>
        <p:spPr>
          <a:xfrm>
            <a:off x="5425852" y="1085500"/>
            <a:ext cx="1617000" cy="1668900"/>
          </a:xfrm>
          <a:prstGeom prst="roundRect">
            <a:avLst>
              <a:gd fmla="val 750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42"/>
          <p:cNvSpPr/>
          <p:nvPr/>
        </p:nvSpPr>
        <p:spPr>
          <a:xfrm>
            <a:off x="5425850" y="1422850"/>
            <a:ext cx="1617000" cy="1331700"/>
          </a:xfrm>
          <a:prstGeom prst="roundRect">
            <a:avLst>
              <a:gd fmla="val 7501" name="adj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42"/>
          <p:cNvSpPr/>
          <p:nvPr/>
        </p:nvSpPr>
        <p:spPr>
          <a:xfrm>
            <a:off x="5424788" y="1085550"/>
            <a:ext cx="1619100" cy="5727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Relationships</a:t>
            </a:r>
            <a:endParaRPr b="1" sz="15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90" name="Google Shape;1090;p42"/>
          <p:cNvSpPr/>
          <p:nvPr/>
        </p:nvSpPr>
        <p:spPr>
          <a:xfrm>
            <a:off x="5478943" y="1769925"/>
            <a:ext cx="1510800" cy="390900"/>
          </a:xfrm>
          <a:prstGeom prst="roundRect">
            <a:avLst>
              <a:gd fmla="val 2899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biggest planet of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1" name="Google Shape;1091;p42"/>
          <p:cNvSpPr/>
          <p:nvPr/>
        </p:nvSpPr>
        <p:spPr>
          <a:xfrm>
            <a:off x="5478943" y="2240151"/>
            <a:ext cx="1510800" cy="390900"/>
          </a:xfrm>
          <a:prstGeom prst="roundRect">
            <a:avLst>
              <a:gd fmla="val 2899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one of the four gas giants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2" name="Google Shape;1092;p42"/>
          <p:cNvSpPr/>
          <p:nvPr/>
        </p:nvSpPr>
        <p:spPr>
          <a:xfrm>
            <a:off x="5425852" y="2947651"/>
            <a:ext cx="1617000" cy="1668900"/>
          </a:xfrm>
          <a:prstGeom prst="roundRect">
            <a:avLst>
              <a:gd fmla="val 750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42"/>
          <p:cNvSpPr/>
          <p:nvPr/>
        </p:nvSpPr>
        <p:spPr>
          <a:xfrm>
            <a:off x="5425852" y="3220950"/>
            <a:ext cx="1617000" cy="1395600"/>
          </a:xfrm>
          <a:prstGeom prst="roundRect">
            <a:avLst>
              <a:gd fmla="val 7501" name="adj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42"/>
          <p:cNvSpPr/>
          <p:nvPr/>
        </p:nvSpPr>
        <p:spPr>
          <a:xfrm>
            <a:off x="5424788" y="2947701"/>
            <a:ext cx="1619100" cy="5727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Channels</a:t>
            </a:r>
            <a:endParaRPr b="1" sz="15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95" name="Google Shape;1095;p42"/>
          <p:cNvSpPr/>
          <p:nvPr/>
        </p:nvSpPr>
        <p:spPr>
          <a:xfrm>
            <a:off x="5478943" y="3632077"/>
            <a:ext cx="1510800" cy="390900"/>
          </a:xfrm>
          <a:prstGeom prst="roundRect">
            <a:avLst>
              <a:gd fmla="val 2899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6" name="Google Shape;1096;p42"/>
          <p:cNvSpPr/>
          <p:nvPr/>
        </p:nvSpPr>
        <p:spPr>
          <a:xfrm>
            <a:off x="5478943" y="4102302"/>
            <a:ext cx="1510800" cy="390900"/>
          </a:xfrm>
          <a:prstGeom prst="roundRect">
            <a:avLst>
              <a:gd fmla="val 2899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Planet Earth is also our planet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7" name="Google Shape;1097;p42"/>
          <p:cNvSpPr/>
          <p:nvPr/>
        </p:nvSpPr>
        <p:spPr>
          <a:xfrm>
            <a:off x="7090963" y="1085500"/>
            <a:ext cx="1614900" cy="2135400"/>
          </a:xfrm>
          <a:prstGeom prst="roundRect">
            <a:avLst>
              <a:gd fmla="val 750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42"/>
          <p:cNvSpPr/>
          <p:nvPr/>
        </p:nvSpPr>
        <p:spPr>
          <a:xfrm>
            <a:off x="7090967" y="1513651"/>
            <a:ext cx="1614900" cy="1707300"/>
          </a:xfrm>
          <a:prstGeom prst="roundRect">
            <a:avLst>
              <a:gd fmla="val 7501" name="adj"/>
            </a:avLst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42"/>
          <p:cNvSpPr/>
          <p:nvPr/>
        </p:nvSpPr>
        <p:spPr>
          <a:xfrm>
            <a:off x="7089888" y="1085550"/>
            <a:ext cx="1617000" cy="5727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Customers</a:t>
            </a:r>
            <a:endParaRPr b="1" sz="15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00" name="Google Shape;1100;p42"/>
          <p:cNvSpPr/>
          <p:nvPr/>
        </p:nvSpPr>
        <p:spPr>
          <a:xfrm>
            <a:off x="7143971" y="1769927"/>
            <a:ext cx="1508700" cy="390900"/>
          </a:xfrm>
          <a:prstGeom prst="roundRect">
            <a:avLst>
              <a:gd fmla="val 2899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1" name="Google Shape;1101;p42"/>
          <p:cNvSpPr/>
          <p:nvPr/>
        </p:nvSpPr>
        <p:spPr>
          <a:xfrm>
            <a:off x="7143971" y="2240153"/>
            <a:ext cx="1508700" cy="390900"/>
          </a:xfrm>
          <a:prstGeom prst="roundRect">
            <a:avLst>
              <a:gd fmla="val 2899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the only planet with life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02" name="Google Shape;1102;p42"/>
          <p:cNvSpPr/>
          <p:nvPr/>
        </p:nvSpPr>
        <p:spPr>
          <a:xfrm>
            <a:off x="7143971" y="2710379"/>
            <a:ext cx="1508700" cy="390900"/>
          </a:xfrm>
          <a:prstGeom prst="roundRect">
            <a:avLst>
              <a:gd fmla="val 2899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3" name="Google Shape;1103;p42"/>
          <p:cNvSpPr/>
          <p:nvPr/>
        </p:nvSpPr>
        <p:spPr>
          <a:xfrm>
            <a:off x="7090963" y="3400356"/>
            <a:ext cx="1614900" cy="1214100"/>
          </a:xfrm>
          <a:prstGeom prst="roundRect">
            <a:avLst>
              <a:gd fmla="val 750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42"/>
          <p:cNvSpPr/>
          <p:nvPr/>
        </p:nvSpPr>
        <p:spPr>
          <a:xfrm>
            <a:off x="7090967" y="3632074"/>
            <a:ext cx="1614900" cy="982500"/>
          </a:xfrm>
          <a:prstGeom prst="roundRect">
            <a:avLst>
              <a:gd fmla="val 7501" name="adj"/>
            </a:avLst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42"/>
          <p:cNvSpPr/>
          <p:nvPr/>
        </p:nvSpPr>
        <p:spPr>
          <a:xfrm>
            <a:off x="7089900" y="3400406"/>
            <a:ext cx="1617000" cy="5727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Revenues</a:t>
            </a:r>
            <a:endParaRPr b="1" sz="15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06" name="Google Shape;1106;p42"/>
          <p:cNvSpPr/>
          <p:nvPr/>
        </p:nvSpPr>
        <p:spPr>
          <a:xfrm>
            <a:off x="7143984" y="4084782"/>
            <a:ext cx="1508700" cy="390900"/>
          </a:xfrm>
          <a:prstGeom prst="roundRect">
            <a:avLst>
              <a:gd fmla="val 2899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ringed planet with gas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7" name="Google Shape;1107;p42"/>
          <p:cNvSpPr/>
          <p:nvPr/>
        </p:nvSpPr>
        <p:spPr>
          <a:xfrm>
            <a:off x="490961" y="4121049"/>
            <a:ext cx="1503000" cy="390900"/>
          </a:xfrm>
          <a:prstGeom prst="roundRect">
            <a:avLst>
              <a:gd fmla="val 2899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Uranus is the coldest planet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108" name="Google Shape;1108;p42"/>
          <p:cNvGrpSpPr/>
          <p:nvPr/>
        </p:nvGrpSpPr>
        <p:grpSpPr>
          <a:xfrm>
            <a:off x="6627317" y="3051705"/>
            <a:ext cx="367261" cy="364686"/>
            <a:chOff x="-64781025" y="3361050"/>
            <a:chExt cx="317425" cy="315200"/>
          </a:xfrm>
        </p:grpSpPr>
        <p:sp>
          <p:nvSpPr>
            <p:cNvPr id="1109" name="Google Shape;1109;p42"/>
            <p:cNvSpPr/>
            <p:nvPr/>
          </p:nvSpPr>
          <p:spPr>
            <a:xfrm>
              <a:off x="-64764500" y="3388725"/>
              <a:ext cx="272550" cy="272550"/>
            </a:xfrm>
            <a:custGeom>
              <a:rect b="b" l="l" r="r" t="t"/>
              <a:pathLst>
                <a:path extrusionOk="0" h="10902" w="10902">
                  <a:moveTo>
                    <a:pt x="6554" y="2647"/>
                  </a:moveTo>
                  <a:cubicBezTo>
                    <a:pt x="6979" y="2647"/>
                    <a:pt x="7404" y="2805"/>
                    <a:pt x="7719" y="3120"/>
                  </a:cubicBezTo>
                  <a:cubicBezTo>
                    <a:pt x="8381" y="3782"/>
                    <a:pt x="8381" y="4821"/>
                    <a:pt x="7751" y="5483"/>
                  </a:cubicBezTo>
                  <a:cubicBezTo>
                    <a:pt x="7436" y="5798"/>
                    <a:pt x="7058" y="5955"/>
                    <a:pt x="6585" y="5955"/>
                  </a:cubicBezTo>
                  <a:cubicBezTo>
                    <a:pt x="6144" y="5955"/>
                    <a:pt x="5703" y="5798"/>
                    <a:pt x="5388" y="5483"/>
                  </a:cubicBezTo>
                  <a:cubicBezTo>
                    <a:pt x="5073" y="5168"/>
                    <a:pt x="4915" y="4758"/>
                    <a:pt x="4915" y="4286"/>
                  </a:cubicBezTo>
                  <a:cubicBezTo>
                    <a:pt x="4915" y="3813"/>
                    <a:pt x="5073" y="3435"/>
                    <a:pt x="5388" y="3120"/>
                  </a:cubicBezTo>
                  <a:cubicBezTo>
                    <a:pt x="5703" y="2805"/>
                    <a:pt x="6128" y="2647"/>
                    <a:pt x="6554" y="2647"/>
                  </a:cubicBezTo>
                  <a:close/>
                  <a:moveTo>
                    <a:pt x="2175" y="6901"/>
                  </a:moveTo>
                  <a:lnTo>
                    <a:pt x="4065" y="8791"/>
                  </a:lnTo>
                  <a:lnTo>
                    <a:pt x="3592" y="9484"/>
                  </a:lnTo>
                  <a:lnTo>
                    <a:pt x="1418" y="7342"/>
                  </a:lnTo>
                  <a:lnTo>
                    <a:pt x="2175" y="6901"/>
                  </a:lnTo>
                  <a:close/>
                  <a:moveTo>
                    <a:pt x="6907" y="1"/>
                  </a:moveTo>
                  <a:cubicBezTo>
                    <a:pt x="6851" y="1"/>
                    <a:pt x="6795" y="11"/>
                    <a:pt x="6743" y="33"/>
                  </a:cubicBezTo>
                  <a:cubicBezTo>
                    <a:pt x="5546" y="663"/>
                    <a:pt x="4474" y="1576"/>
                    <a:pt x="3655" y="2616"/>
                  </a:cubicBezTo>
                  <a:cubicBezTo>
                    <a:pt x="3025" y="3341"/>
                    <a:pt x="2553" y="4223"/>
                    <a:pt x="2175" y="5136"/>
                  </a:cubicBezTo>
                  <a:cubicBezTo>
                    <a:pt x="2048" y="5451"/>
                    <a:pt x="1922" y="5766"/>
                    <a:pt x="1859" y="6050"/>
                  </a:cubicBezTo>
                  <a:lnTo>
                    <a:pt x="505" y="6838"/>
                  </a:lnTo>
                  <a:cubicBezTo>
                    <a:pt x="379" y="6932"/>
                    <a:pt x="316" y="7058"/>
                    <a:pt x="316" y="7184"/>
                  </a:cubicBezTo>
                  <a:cubicBezTo>
                    <a:pt x="316" y="7279"/>
                    <a:pt x="347" y="7405"/>
                    <a:pt x="442" y="7531"/>
                  </a:cubicBezTo>
                  <a:lnTo>
                    <a:pt x="1072" y="8161"/>
                  </a:lnTo>
                  <a:cubicBezTo>
                    <a:pt x="631" y="8696"/>
                    <a:pt x="1" y="9673"/>
                    <a:pt x="1" y="10272"/>
                  </a:cubicBezTo>
                  <a:cubicBezTo>
                    <a:pt x="1" y="10524"/>
                    <a:pt x="64" y="10681"/>
                    <a:pt x="158" y="10744"/>
                  </a:cubicBezTo>
                  <a:cubicBezTo>
                    <a:pt x="221" y="10839"/>
                    <a:pt x="379" y="10902"/>
                    <a:pt x="631" y="10902"/>
                  </a:cubicBezTo>
                  <a:cubicBezTo>
                    <a:pt x="1229" y="10902"/>
                    <a:pt x="2238" y="10240"/>
                    <a:pt x="2742" y="9830"/>
                  </a:cubicBezTo>
                  <a:lnTo>
                    <a:pt x="3372" y="10461"/>
                  </a:lnTo>
                  <a:cubicBezTo>
                    <a:pt x="3466" y="10555"/>
                    <a:pt x="3592" y="10587"/>
                    <a:pt x="3655" y="10587"/>
                  </a:cubicBezTo>
                  <a:lnTo>
                    <a:pt x="3687" y="10587"/>
                  </a:lnTo>
                  <a:cubicBezTo>
                    <a:pt x="3813" y="10587"/>
                    <a:pt x="3939" y="10524"/>
                    <a:pt x="4002" y="10398"/>
                  </a:cubicBezTo>
                  <a:lnTo>
                    <a:pt x="4789" y="9074"/>
                  </a:lnTo>
                  <a:cubicBezTo>
                    <a:pt x="5104" y="8980"/>
                    <a:pt x="5420" y="8854"/>
                    <a:pt x="5735" y="8759"/>
                  </a:cubicBezTo>
                  <a:cubicBezTo>
                    <a:pt x="6648" y="8381"/>
                    <a:pt x="7530" y="7877"/>
                    <a:pt x="8255" y="7279"/>
                  </a:cubicBezTo>
                  <a:cubicBezTo>
                    <a:pt x="9295" y="6459"/>
                    <a:pt x="10208" y="5388"/>
                    <a:pt x="10838" y="4223"/>
                  </a:cubicBezTo>
                  <a:cubicBezTo>
                    <a:pt x="10901" y="4065"/>
                    <a:pt x="10870" y="3876"/>
                    <a:pt x="10744" y="3750"/>
                  </a:cubicBezTo>
                  <a:lnTo>
                    <a:pt x="7215" y="127"/>
                  </a:lnTo>
                  <a:cubicBezTo>
                    <a:pt x="7131" y="43"/>
                    <a:pt x="7019" y="1"/>
                    <a:pt x="69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-64568375" y="3361050"/>
              <a:ext cx="104775" cy="105675"/>
            </a:xfrm>
            <a:custGeom>
              <a:rect b="b" l="l" r="r" t="t"/>
              <a:pathLst>
                <a:path extrusionOk="0" h="4227" w="4191">
                  <a:moveTo>
                    <a:pt x="2941" y="1"/>
                  </a:moveTo>
                  <a:cubicBezTo>
                    <a:pt x="2906" y="1"/>
                    <a:pt x="2871" y="2"/>
                    <a:pt x="2836" y="5"/>
                  </a:cubicBezTo>
                  <a:cubicBezTo>
                    <a:pt x="1828" y="100"/>
                    <a:pt x="883" y="320"/>
                    <a:pt x="0" y="667"/>
                  </a:cubicBezTo>
                  <a:lnTo>
                    <a:pt x="3529" y="4227"/>
                  </a:lnTo>
                  <a:cubicBezTo>
                    <a:pt x="3876" y="3313"/>
                    <a:pt x="4128" y="2368"/>
                    <a:pt x="4191" y="1392"/>
                  </a:cubicBezTo>
                  <a:cubicBezTo>
                    <a:pt x="4191" y="982"/>
                    <a:pt x="4033" y="635"/>
                    <a:pt x="3812" y="352"/>
                  </a:cubicBezTo>
                  <a:cubicBezTo>
                    <a:pt x="3558" y="125"/>
                    <a:pt x="3252" y="1"/>
                    <a:pt x="29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2"/>
            <p:cNvSpPr/>
            <p:nvPr/>
          </p:nvSpPr>
          <p:spPr>
            <a:xfrm>
              <a:off x="-64645575" y="3596675"/>
              <a:ext cx="85100" cy="79575"/>
            </a:xfrm>
            <a:custGeom>
              <a:rect b="b" l="l" r="r" t="t"/>
              <a:pathLst>
                <a:path extrusionOk="0" h="3183" w="3404">
                  <a:moveTo>
                    <a:pt x="3403" y="0"/>
                  </a:moveTo>
                  <a:lnTo>
                    <a:pt x="3403" y="0"/>
                  </a:lnTo>
                  <a:cubicBezTo>
                    <a:pt x="2710" y="473"/>
                    <a:pt x="2017" y="819"/>
                    <a:pt x="1261" y="1134"/>
                  </a:cubicBezTo>
                  <a:cubicBezTo>
                    <a:pt x="1041" y="1292"/>
                    <a:pt x="726" y="1386"/>
                    <a:pt x="442" y="1449"/>
                  </a:cubicBezTo>
                  <a:cubicBezTo>
                    <a:pt x="347" y="1859"/>
                    <a:pt x="253" y="2237"/>
                    <a:pt x="95" y="2584"/>
                  </a:cubicBezTo>
                  <a:cubicBezTo>
                    <a:pt x="1" y="2741"/>
                    <a:pt x="32" y="2930"/>
                    <a:pt x="158" y="3056"/>
                  </a:cubicBezTo>
                  <a:cubicBezTo>
                    <a:pt x="253" y="3151"/>
                    <a:pt x="347" y="3182"/>
                    <a:pt x="442" y="3182"/>
                  </a:cubicBezTo>
                  <a:cubicBezTo>
                    <a:pt x="505" y="3182"/>
                    <a:pt x="568" y="3182"/>
                    <a:pt x="600" y="3151"/>
                  </a:cubicBezTo>
                  <a:cubicBezTo>
                    <a:pt x="1135" y="2867"/>
                    <a:pt x="1671" y="2521"/>
                    <a:pt x="2080" y="2080"/>
                  </a:cubicBezTo>
                  <a:cubicBezTo>
                    <a:pt x="2679" y="1481"/>
                    <a:pt x="3151" y="756"/>
                    <a:pt x="34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2"/>
            <p:cNvSpPr/>
            <p:nvPr/>
          </p:nvSpPr>
          <p:spPr>
            <a:xfrm>
              <a:off x="-64781025" y="3456475"/>
              <a:ext cx="80350" cy="85075"/>
            </a:xfrm>
            <a:custGeom>
              <a:rect b="b" l="l" r="r" t="t"/>
              <a:pathLst>
                <a:path extrusionOk="0" h="3403" w="3214">
                  <a:moveTo>
                    <a:pt x="3214" y="0"/>
                  </a:moveTo>
                  <a:cubicBezTo>
                    <a:pt x="2426" y="252"/>
                    <a:pt x="1733" y="725"/>
                    <a:pt x="1134" y="1324"/>
                  </a:cubicBezTo>
                  <a:cubicBezTo>
                    <a:pt x="693" y="1733"/>
                    <a:pt x="347" y="2269"/>
                    <a:pt x="63" y="2804"/>
                  </a:cubicBezTo>
                  <a:cubicBezTo>
                    <a:pt x="0" y="2962"/>
                    <a:pt x="32" y="3151"/>
                    <a:pt x="158" y="3277"/>
                  </a:cubicBezTo>
                  <a:cubicBezTo>
                    <a:pt x="221" y="3371"/>
                    <a:pt x="347" y="3403"/>
                    <a:pt x="410" y="3403"/>
                  </a:cubicBezTo>
                  <a:cubicBezTo>
                    <a:pt x="504" y="3403"/>
                    <a:pt x="536" y="3403"/>
                    <a:pt x="630" y="3371"/>
                  </a:cubicBezTo>
                  <a:cubicBezTo>
                    <a:pt x="977" y="3214"/>
                    <a:pt x="1355" y="3088"/>
                    <a:pt x="1764" y="2993"/>
                  </a:cubicBezTo>
                  <a:cubicBezTo>
                    <a:pt x="1827" y="2678"/>
                    <a:pt x="1953" y="2426"/>
                    <a:pt x="2079" y="2143"/>
                  </a:cubicBezTo>
                  <a:cubicBezTo>
                    <a:pt x="2394" y="1387"/>
                    <a:pt x="2741" y="694"/>
                    <a:pt x="3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3" name="Google Shape;1113;p42"/>
          <p:cNvGrpSpPr/>
          <p:nvPr/>
        </p:nvGrpSpPr>
        <p:grpSpPr>
          <a:xfrm>
            <a:off x="3399822" y="1192868"/>
            <a:ext cx="264317" cy="367290"/>
            <a:chOff x="-64001300" y="4093650"/>
            <a:chExt cx="228450" cy="317450"/>
          </a:xfrm>
        </p:grpSpPr>
        <p:sp>
          <p:nvSpPr>
            <p:cNvPr id="1114" name="Google Shape;1114;p42"/>
            <p:cNvSpPr/>
            <p:nvPr/>
          </p:nvSpPr>
          <p:spPr>
            <a:xfrm>
              <a:off x="-63933550" y="4328375"/>
              <a:ext cx="93750" cy="40975"/>
            </a:xfrm>
            <a:custGeom>
              <a:rect b="b" l="l" r="r" t="t"/>
              <a:pathLst>
                <a:path extrusionOk="0" h="1639" w="3750">
                  <a:moveTo>
                    <a:pt x="1859" y="0"/>
                  </a:moveTo>
                  <a:cubicBezTo>
                    <a:pt x="1009" y="0"/>
                    <a:pt x="315" y="662"/>
                    <a:pt x="0" y="1638"/>
                  </a:cubicBezTo>
                  <a:lnTo>
                    <a:pt x="3749" y="1638"/>
                  </a:lnTo>
                  <a:cubicBezTo>
                    <a:pt x="3434" y="662"/>
                    <a:pt x="2710" y="0"/>
                    <a:pt x="1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2"/>
            <p:cNvSpPr/>
            <p:nvPr/>
          </p:nvSpPr>
          <p:spPr>
            <a:xfrm>
              <a:off x="-63980025" y="4135400"/>
              <a:ext cx="185900" cy="234725"/>
            </a:xfrm>
            <a:custGeom>
              <a:rect b="b" l="l" r="r" t="t"/>
              <a:pathLst>
                <a:path extrusionOk="0" h="9389" w="7436">
                  <a:moveTo>
                    <a:pt x="6617" y="1"/>
                  </a:moveTo>
                  <a:lnTo>
                    <a:pt x="6617" y="725"/>
                  </a:lnTo>
                  <a:cubicBezTo>
                    <a:pt x="6196" y="593"/>
                    <a:pt x="5771" y="530"/>
                    <a:pt x="5358" y="530"/>
                  </a:cubicBezTo>
                  <a:cubicBezTo>
                    <a:pt x="4686" y="530"/>
                    <a:pt x="4044" y="697"/>
                    <a:pt x="3498" y="1009"/>
                  </a:cubicBezTo>
                  <a:cubicBezTo>
                    <a:pt x="3103" y="1242"/>
                    <a:pt x="2617" y="1373"/>
                    <a:pt x="2085" y="1373"/>
                  </a:cubicBezTo>
                  <a:cubicBezTo>
                    <a:pt x="1683" y="1373"/>
                    <a:pt x="1254" y="1298"/>
                    <a:pt x="820" y="1135"/>
                  </a:cubicBezTo>
                  <a:lnTo>
                    <a:pt x="820" y="32"/>
                  </a:lnTo>
                  <a:lnTo>
                    <a:pt x="1" y="32"/>
                  </a:lnTo>
                  <a:lnTo>
                    <a:pt x="1" y="1418"/>
                  </a:lnTo>
                  <a:cubicBezTo>
                    <a:pt x="1" y="2867"/>
                    <a:pt x="820" y="4096"/>
                    <a:pt x="2017" y="4726"/>
                  </a:cubicBezTo>
                  <a:cubicBezTo>
                    <a:pt x="820" y="5356"/>
                    <a:pt x="1" y="6554"/>
                    <a:pt x="1" y="8034"/>
                  </a:cubicBezTo>
                  <a:lnTo>
                    <a:pt x="1" y="9389"/>
                  </a:lnTo>
                  <a:lnTo>
                    <a:pt x="820" y="9389"/>
                  </a:lnTo>
                  <a:lnTo>
                    <a:pt x="820" y="8034"/>
                  </a:lnTo>
                  <a:cubicBezTo>
                    <a:pt x="820" y="6396"/>
                    <a:pt x="2143" y="5104"/>
                    <a:pt x="3750" y="5104"/>
                  </a:cubicBezTo>
                  <a:cubicBezTo>
                    <a:pt x="5356" y="5104"/>
                    <a:pt x="6617" y="6396"/>
                    <a:pt x="6617" y="8034"/>
                  </a:cubicBezTo>
                  <a:lnTo>
                    <a:pt x="6617" y="9389"/>
                  </a:lnTo>
                  <a:lnTo>
                    <a:pt x="7436" y="9389"/>
                  </a:lnTo>
                  <a:lnTo>
                    <a:pt x="7436" y="9357"/>
                  </a:lnTo>
                  <a:lnTo>
                    <a:pt x="7436" y="7971"/>
                  </a:lnTo>
                  <a:cubicBezTo>
                    <a:pt x="7436" y="6522"/>
                    <a:pt x="6617" y="5293"/>
                    <a:pt x="5451" y="4663"/>
                  </a:cubicBezTo>
                  <a:cubicBezTo>
                    <a:pt x="6617" y="4033"/>
                    <a:pt x="7436" y="2836"/>
                    <a:pt x="7436" y="1355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2"/>
            <p:cNvSpPr/>
            <p:nvPr/>
          </p:nvSpPr>
          <p:spPr>
            <a:xfrm>
              <a:off x="-64001300" y="4389800"/>
              <a:ext cx="228450" cy="21300"/>
            </a:xfrm>
            <a:custGeom>
              <a:rect b="b" l="l" r="r" t="t"/>
              <a:pathLst>
                <a:path extrusionOk="0" h="852" w="9138">
                  <a:moveTo>
                    <a:pt x="411" y="1"/>
                  </a:moveTo>
                  <a:cubicBezTo>
                    <a:pt x="190" y="1"/>
                    <a:pt x="1" y="221"/>
                    <a:pt x="1" y="410"/>
                  </a:cubicBezTo>
                  <a:cubicBezTo>
                    <a:pt x="1" y="631"/>
                    <a:pt x="190" y="851"/>
                    <a:pt x="411" y="851"/>
                  </a:cubicBezTo>
                  <a:lnTo>
                    <a:pt x="8696" y="851"/>
                  </a:lnTo>
                  <a:cubicBezTo>
                    <a:pt x="8917" y="851"/>
                    <a:pt x="9074" y="631"/>
                    <a:pt x="9074" y="410"/>
                  </a:cubicBezTo>
                  <a:cubicBezTo>
                    <a:pt x="9137" y="221"/>
                    <a:pt x="8917" y="1"/>
                    <a:pt x="8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2"/>
            <p:cNvSpPr/>
            <p:nvPr/>
          </p:nvSpPr>
          <p:spPr>
            <a:xfrm>
              <a:off x="-64001300" y="4093650"/>
              <a:ext cx="226875" cy="20500"/>
            </a:xfrm>
            <a:custGeom>
              <a:rect b="b" l="l" r="r" t="t"/>
              <a:pathLst>
                <a:path extrusionOk="0" h="820" w="9075">
                  <a:moveTo>
                    <a:pt x="411" y="1"/>
                  </a:moveTo>
                  <a:cubicBezTo>
                    <a:pt x="190" y="1"/>
                    <a:pt x="1" y="190"/>
                    <a:pt x="1" y="410"/>
                  </a:cubicBezTo>
                  <a:cubicBezTo>
                    <a:pt x="32" y="631"/>
                    <a:pt x="190" y="820"/>
                    <a:pt x="411" y="820"/>
                  </a:cubicBezTo>
                  <a:lnTo>
                    <a:pt x="8696" y="820"/>
                  </a:lnTo>
                  <a:cubicBezTo>
                    <a:pt x="8917" y="820"/>
                    <a:pt x="9074" y="631"/>
                    <a:pt x="9074" y="410"/>
                  </a:cubicBezTo>
                  <a:cubicBezTo>
                    <a:pt x="9074" y="158"/>
                    <a:pt x="8885" y="1"/>
                    <a:pt x="8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8" name="Google Shape;1118;p42"/>
          <p:cNvGrpSpPr/>
          <p:nvPr/>
        </p:nvGrpSpPr>
        <p:grpSpPr>
          <a:xfrm>
            <a:off x="8292701" y="3503510"/>
            <a:ext cx="359972" cy="366480"/>
            <a:chOff x="-62148800" y="3377700"/>
            <a:chExt cx="311125" cy="316750"/>
          </a:xfrm>
        </p:grpSpPr>
        <p:sp>
          <p:nvSpPr>
            <p:cNvPr id="1119" name="Google Shape;1119;p42"/>
            <p:cNvSpPr/>
            <p:nvPr/>
          </p:nvSpPr>
          <p:spPr>
            <a:xfrm>
              <a:off x="-62085775" y="3653375"/>
              <a:ext cx="185875" cy="41075"/>
            </a:xfrm>
            <a:custGeom>
              <a:rect b="b" l="l" r="r" t="t"/>
              <a:pathLst>
                <a:path extrusionOk="0" h="1643" w="7435">
                  <a:moveTo>
                    <a:pt x="819" y="1"/>
                  </a:moveTo>
                  <a:cubicBezTo>
                    <a:pt x="347" y="1"/>
                    <a:pt x="0" y="347"/>
                    <a:pt x="0" y="851"/>
                  </a:cubicBezTo>
                  <a:lnTo>
                    <a:pt x="0" y="1229"/>
                  </a:lnTo>
                  <a:cubicBezTo>
                    <a:pt x="0" y="1481"/>
                    <a:pt x="189" y="1639"/>
                    <a:pt x="410" y="1639"/>
                  </a:cubicBezTo>
                  <a:lnTo>
                    <a:pt x="7026" y="1639"/>
                  </a:lnTo>
                  <a:cubicBezTo>
                    <a:pt x="7044" y="1641"/>
                    <a:pt x="7062" y="1642"/>
                    <a:pt x="7080" y="1642"/>
                  </a:cubicBezTo>
                  <a:cubicBezTo>
                    <a:pt x="7300" y="1642"/>
                    <a:pt x="7435" y="1463"/>
                    <a:pt x="7435" y="1229"/>
                  </a:cubicBezTo>
                  <a:lnTo>
                    <a:pt x="7435" y="851"/>
                  </a:lnTo>
                  <a:cubicBezTo>
                    <a:pt x="7435" y="379"/>
                    <a:pt x="7089" y="1"/>
                    <a:pt x="66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2"/>
            <p:cNvSpPr/>
            <p:nvPr/>
          </p:nvSpPr>
          <p:spPr>
            <a:xfrm>
              <a:off x="-62148800" y="3377700"/>
              <a:ext cx="311125" cy="254425"/>
            </a:xfrm>
            <a:custGeom>
              <a:rect b="b" l="l" r="r" t="t"/>
              <a:pathLst>
                <a:path extrusionOk="0" h="10177" w="12445">
                  <a:moveTo>
                    <a:pt x="11626" y="1608"/>
                  </a:moveTo>
                  <a:lnTo>
                    <a:pt x="11626" y="2899"/>
                  </a:lnTo>
                  <a:cubicBezTo>
                    <a:pt x="11626" y="3939"/>
                    <a:pt x="10807" y="4853"/>
                    <a:pt x="9767" y="4916"/>
                  </a:cubicBezTo>
                  <a:cubicBezTo>
                    <a:pt x="9893" y="4538"/>
                    <a:pt x="9956" y="4128"/>
                    <a:pt x="9956" y="3718"/>
                  </a:cubicBezTo>
                  <a:lnTo>
                    <a:pt x="9956" y="1608"/>
                  </a:lnTo>
                  <a:close/>
                  <a:moveTo>
                    <a:pt x="2521" y="1639"/>
                  </a:moveTo>
                  <a:lnTo>
                    <a:pt x="2521" y="3718"/>
                  </a:lnTo>
                  <a:cubicBezTo>
                    <a:pt x="2521" y="4160"/>
                    <a:pt x="2616" y="4538"/>
                    <a:pt x="2710" y="4947"/>
                  </a:cubicBezTo>
                  <a:cubicBezTo>
                    <a:pt x="1702" y="4853"/>
                    <a:pt x="883" y="4002"/>
                    <a:pt x="883" y="2899"/>
                  </a:cubicBezTo>
                  <a:lnTo>
                    <a:pt x="883" y="1639"/>
                  </a:lnTo>
                  <a:close/>
                  <a:moveTo>
                    <a:pt x="6176" y="1576"/>
                  </a:moveTo>
                  <a:cubicBezTo>
                    <a:pt x="6333" y="1576"/>
                    <a:pt x="6491" y="1671"/>
                    <a:pt x="6554" y="1828"/>
                  </a:cubicBezTo>
                  <a:lnTo>
                    <a:pt x="6932" y="2647"/>
                  </a:lnTo>
                  <a:lnTo>
                    <a:pt x="7845" y="2773"/>
                  </a:lnTo>
                  <a:cubicBezTo>
                    <a:pt x="8003" y="2805"/>
                    <a:pt x="8129" y="2899"/>
                    <a:pt x="8160" y="3025"/>
                  </a:cubicBezTo>
                  <a:cubicBezTo>
                    <a:pt x="8349" y="3214"/>
                    <a:pt x="8318" y="3403"/>
                    <a:pt x="8192" y="3466"/>
                  </a:cubicBezTo>
                  <a:lnTo>
                    <a:pt x="7530" y="4097"/>
                  </a:lnTo>
                  <a:lnTo>
                    <a:pt x="7688" y="5010"/>
                  </a:lnTo>
                  <a:cubicBezTo>
                    <a:pt x="7719" y="5168"/>
                    <a:pt x="7656" y="5325"/>
                    <a:pt x="7530" y="5420"/>
                  </a:cubicBezTo>
                  <a:cubicBezTo>
                    <a:pt x="7452" y="5459"/>
                    <a:pt x="7363" y="5486"/>
                    <a:pt x="7268" y="5486"/>
                  </a:cubicBezTo>
                  <a:cubicBezTo>
                    <a:pt x="7210" y="5486"/>
                    <a:pt x="7149" y="5475"/>
                    <a:pt x="7089" y="5451"/>
                  </a:cubicBezTo>
                  <a:lnTo>
                    <a:pt x="6270" y="5010"/>
                  </a:lnTo>
                  <a:lnTo>
                    <a:pt x="5451" y="5451"/>
                  </a:lnTo>
                  <a:cubicBezTo>
                    <a:pt x="5380" y="5480"/>
                    <a:pt x="5309" y="5495"/>
                    <a:pt x="5241" y="5495"/>
                  </a:cubicBezTo>
                  <a:cubicBezTo>
                    <a:pt x="5158" y="5495"/>
                    <a:pt x="5079" y="5472"/>
                    <a:pt x="5010" y="5420"/>
                  </a:cubicBezTo>
                  <a:cubicBezTo>
                    <a:pt x="4884" y="5325"/>
                    <a:pt x="4821" y="5168"/>
                    <a:pt x="4852" y="5010"/>
                  </a:cubicBezTo>
                  <a:lnTo>
                    <a:pt x="5010" y="4097"/>
                  </a:lnTo>
                  <a:lnTo>
                    <a:pt x="4348" y="3466"/>
                  </a:lnTo>
                  <a:cubicBezTo>
                    <a:pt x="4222" y="3340"/>
                    <a:pt x="4191" y="3214"/>
                    <a:pt x="4222" y="3025"/>
                  </a:cubicBezTo>
                  <a:cubicBezTo>
                    <a:pt x="4254" y="2899"/>
                    <a:pt x="4411" y="2773"/>
                    <a:pt x="4537" y="2773"/>
                  </a:cubicBezTo>
                  <a:lnTo>
                    <a:pt x="5451" y="2647"/>
                  </a:lnTo>
                  <a:lnTo>
                    <a:pt x="5829" y="1828"/>
                  </a:lnTo>
                  <a:cubicBezTo>
                    <a:pt x="5924" y="1671"/>
                    <a:pt x="6018" y="1576"/>
                    <a:pt x="6176" y="1576"/>
                  </a:cubicBezTo>
                  <a:close/>
                  <a:moveTo>
                    <a:pt x="2931" y="1"/>
                  </a:moveTo>
                  <a:cubicBezTo>
                    <a:pt x="2679" y="1"/>
                    <a:pt x="2521" y="190"/>
                    <a:pt x="2521" y="410"/>
                  </a:cubicBezTo>
                  <a:lnTo>
                    <a:pt x="2521" y="852"/>
                  </a:lnTo>
                  <a:lnTo>
                    <a:pt x="442" y="852"/>
                  </a:lnTo>
                  <a:cubicBezTo>
                    <a:pt x="190" y="852"/>
                    <a:pt x="1" y="1041"/>
                    <a:pt x="1" y="1230"/>
                  </a:cubicBezTo>
                  <a:lnTo>
                    <a:pt x="1" y="2899"/>
                  </a:lnTo>
                  <a:cubicBezTo>
                    <a:pt x="1" y="4506"/>
                    <a:pt x="1292" y="5766"/>
                    <a:pt x="2931" y="5766"/>
                  </a:cubicBezTo>
                  <a:lnTo>
                    <a:pt x="3120" y="5766"/>
                  </a:lnTo>
                  <a:cubicBezTo>
                    <a:pt x="3561" y="6428"/>
                    <a:pt x="4222" y="6932"/>
                    <a:pt x="4978" y="7216"/>
                  </a:cubicBezTo>
                  <a:lnTo>
                    <a:pt x="4978" y="8507"/>
                  </a:lnTo>
                  <a:cubicBezTo>
                    <a:pt x="4506" y="8507"/>
                    <a:pt x="4128" y="8854"/>
                    <a:pt x="4128" y="9358"/>
                  </a:cubicBezTo>
                  <a:lnTo>
                    <a:pt x="4128" y="10177"/>
                  </a:lnTo>
                  <a:lnTo>
                    <a:pt x="8286" y="10177"/>
                  </a:lnTo>
                  <a:lnTo>
                    <a:pt x="8286" y="9358"/>
                  </a:lnTo>
                  <a:cubicBezTo>
                    <a:pt x="8286" y="8885"/>
                    <a:pt x="7908" y="8507"/>
                    <a:pt x="7436" y="8507"/>
                  </a:cubicBezTo>
                  <a:lnTo>
                    <a:pt x="7436" y="7216"/>
                  </a:lnTo>
                  <a:cubicBezTo>
                    <a:pt x="8192" y="6932"/>
                    <a:pt x="8854" y="6428"/>
                    <a:pt x="9295" y="5766"/>
                  </a:cubicBezTo>
                  <a:lnTo>
                    <a:pt x="9484" y="5766"/>
                  </a:lnTo>
                  <a:cubicBezTo>
                    <a:pt x="11122" y="5766"/>
                    <a:pt x="12414" y="4475"/>
                    <a:pt x="12414" y="2899"/>
                  </a:cubicBezTo>
                  <a:lnTo>
                    <a:pt x="12414" y="1230"/>
                  </a:lnTo>
                  <a:cubicBezTo>
                    <a:pt x="12445" y="978"/>
                    <a:pt x="12288" y="852"/>
                    <a:pt x="12067" y="852"/>
                  </a:cubicBezTo>
                  <a:lnTo>
                    <a:pt x="9956" y="852"/>
                  </a:lnTo>
                  <a:lnTo>
                    <a:pt x="9956" y="410"/>
                  </a:lnTo>
                  <a:cubicBezTo>
                    <a:pt x="9956" y="158"/>
                    <a:pt x="9767" y="1"/>
                    <a:pt x="9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1" name="Google Shape;1121;p42"/>
          <p:cNvGrpSpPr/>
          <p:nvPr/>
        </p:nvGrpSpPr>
        <p:grpSpPr>
          <a:xfrm>
            <a:off x="1626606" y="1192868"/>
            <a:ext cx="366364" cy="367290"/>
            <a:chOff x="-61784125" y="3377700"/>
            <a:chExt cx="316650" cy="317450"/>
          </a:xfrm>
        </p:grpSpPr>
        <p:sp>
          <p:nvSpPr>
            <p:cNvPr id="1122" name="Google Shape;1122;p42"/>
            <p:cNvSpPr/>
            <p:nvPr/>
          </p:nvSpPr>
          <p:spPr>
            <a:xfrm>
              <a:off x="-61688025" y="3460400"/>
              <a:ext cx="124450" cy="51225"/>
            </a:xfrm>
            <a:custGeom>
              <a:rect b="b" l="l" r="r" t="t"/>
              <a:pathLst>
                <a:path extrusionOk="0" h="2049" w="4978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2"/>
            <p:cNvSpPr/>
            <p:nvPr/>
          </p:nvSpPr>
          <p:spPr>
            <a:xfrm>
              <a:off x="-61677800" y="3518900"/>
              <a:ext cx="104775" cy="61850"/>
            </a:xfrm>
            <a:custGeom>
              <a:rect b="b" l="l" r="r" t="t"/>
              <a:pathLst>
                <a:path extrusionOk="0" h="2474" w="4191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2"/>
            <p:cNvSpPr/>
            <p:nvPr/>
          </p:nvSpPr>
          <p:spPr>
            <a:xfrm>
              <a:off x="-61667550" y="3377700"/>
              <a:ext cx="82700" cy="82725"/>
            </a:xfrm>
            <a:custGeom>
              <a:rect b="b" l="l" r="r" t="t"/>
              <a:pathLst>
                <a:path extrusionOk="0" h="3309" w="3308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2"/>
            <p:cNvSpPr/>
            <p:nvPr/>
          </p:nvSpPr>
          <p:spPr>
            <a:xfrm>
              <a:off x="-61591150" y="3643150"/>
              <a:ext cx="123675" cy="51200"/>
            </a:xfrm>
            <a:custGeom>
              <a:rect b="b" l="l" r="r" t="t"/>
              <a:pathLst>
                <a:path extrusionOk="0" h="2048" w="4947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2"/>
            <p:cNvSpPr/>
            <p:nvPr/>
          </p:nvSpPr>
          <p:spPr>
            <a:xfrm>
              <a:off x="-61570675" y="3560450"/>
              <a:ext cx="82725" cy="82725"/>
            </a:xfrm>
            <a:custGeom>
              <a:rect b="b" l="l" r="r" t="t"/>
              <a:pathLst>
                <a:path extrusionOk="0" h="3309" w="3309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2"/>
            <p:cNvSpPr/>
            <p:nvPr/>
          </p:nvSpPr>
          <p:spPr>
            <a:xfrm>
              <a:off x="-61784125" y="3643925"/>
              <a:ext cx="124450" cy="51225"/>
            </a:xfrm>
            <a:custGeom>
              <a:rect b="b" l="l" r="r" t="t"/>
              <a:pathLst>
                <a:path extrusionOk="0" h="2049" w="4978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2"/>
            <p:cNvSpPr/>
            <p:nvPr/>
          </p:nvSpPr>
          <p:spPr>
            <a:xfrm>
              <a:off x="-61763650" y="3560450"/>
              <a:ext cx="82725" cy="82725"/>
            </a:xfrm>
            <a:custGeom>
              <a:rect b="b" l="l" r="r" t="t"/>
              <a:pathLst>
                <a:path extrusionOk="0" h="3309" w="3309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9" name="Google Shape;1129;p42"/>
          <p:cNvSpPr/>
          <p:nvPr/>
        </p:nvSpPr>
        <p:spPr>
          <a:xfrm>
            <a:off x="4963074" y="1201507"/>
            <a:ext cx="366364" cy="366682"/>
          </a:xfrm>
          <a:custGeom>
            <a:rect b="b" l="l" r="r" t="t"/>
            <a:pathLst>
              <a:path extrusionOk="0" h="12677" w="12666">
                <a:moveTo>
                  <a:pt x="8916" y="1639"/>
                </a:moveTo>
                <a:cubicBezTo>
                  <a:pt x="9137" y="1639"/>
                  <a:pt x="9294" y="1828"/>
                  <a:pt x="9294" y="2048"/>
                </a:cubicBezTo>
                <a:cubicBezTo>
                  <a:pt x="9294" y="2269"/>
                  <a:pt x="9105" y="2458"/>
                  <a:pt x="8916" y="2458"/>
                </a:cubicBezTo>
                <a:lnTo>
                  <a:pt x="3655" y="2458"/>
                </a:lnTo>
                <a:cubicBezTo>
                  <a:pt x="3434" y="2458"/>
                  <a:pt x="3245" y="2269"/>
                  <a:pt x="3245" y="2048"/>
                </a:cubicBezTo>
                <a:cubicBezTo>
                  <a:pt x="3245" y="1796"/>
                  <a:pt x="3434" y="1639"/>
                  <a:pt x="3655" y="1639"/>
                </a:cubicBezTo>
                <a:close/>
                <a:moveTo>
                  <a:pt x="10555" y="3245"/>
                </a:moveTo>
                <a:cubicBezTo>
                  <a:pt x="10807" y="3245"/>
                  <a:pt x="10964" y="3434"/>
                  <a:pt x="10964" y="3686"/>
                </a:cubicBezTo>
                <a:cubicBezTo>
                  <a:pt x="10964" y="3939"/>
                  <a:pt x="10807" y="4128"/>
                  <a:pt x="10555" y="4128"/>
                </a:cubicBezTo>
                <a:lnTo>
                  <a:pt x="2017" y="4128"/>
                </a:lnTo>
                <a:cubicBezTo>
                  <a:pt x="1765" y="4128"/>
                  <a:pt x="1607" y="3939"/>
                  <a:pt x="1607" y="3686"/>
                </a:cubicBezTo>
                <a:cubicBezTo>
                  <a:pt x="1607" y="3434"/>
                  <a:pt x="1828" y="3245"/>
                  <a:pt x="2017" y="3245"/>
                </a:cubicBezTo>
                <a:close/>
                <a:moveTo>
                  <a:pt x="6711" y="5766"/>
                </a:moveTo>
                <a:cubicBezTo>
                  <a:pt x="7593" y="5766"/>
                  <a:pt x="8349" y="6522"/>
                  <a:pt x="8349" y="7436"/>
                </a:cubicBezTo>
                <a:cubicBezTo>
                  <a:pt x="8349" y="8349"/>
                  <a:pt x="7593" y="9074"/>
                  <a:pt x="6711" y="9074"/>
                </a:cubicBezTo>
                <a:cubicBezTo>
                  <a:pt x="5797" y="9074"/>
                  <a:pt x="5041" y="8349"/>
                  <a:pt x="5041" y="7436"/>
                </a:cubicBezTo>
                <a:cubicBezTo>
                  <a:pt x="5041" y="6522"/>
                  <a:pt x="5797" y="5766"/>
                  <a:pt x="6711" y="5766"/>
                </a:cubicBezTo>
                <a:close/>
                <a:moveTo>
                  <a:pt x="2048" y="0"/>
                </a:moveTo>
                <a:cubicBezTo>
                  <a:pt x="1828" y="0"/>
                  <a:pt x="1670" y="189"/>
                  <a:pt x="1670" y="378"/>
                </a:cubicBezTo>
                <a:cubicBezTo>
                  <a:pt x="1670" y="1040"/>
                  <a:pt x="1103" y="1639"/>
                  <a:pt x="410" y="1639"/>
                </a:cubicBezTo>
                <a:cubicBezTo>
                  <a:pt x="158" y="1639"/>
                  <a:pt x="0" y="1828"/>
                  <a:pt x="0" y="2048"/>
                </a:cubicBezTo>
                <a:lnTo>
                  <a:pt x="0" y="6994"/>
                </a:lnTo>
                <a:cubicBezTo>
                  <a:pt x="0" y="7247"/>
                  <a:pt x="189" y="7404"/>
                  <a:pt x="410" y="7404"/>
                </a:cubicBezTo>
                <a:cubicBezTo>
                  <a:pt x="1072" y="7404"/>
                  <a:pt x="1670" y="7940"/>
                  <a:pt x="1670" y="8601"/>
                </a:cubicBezTo>
                <a:cubicBezTo>
                  <a:pt x="1670" y="8853"/>
                  <a:pt x="1859" y="9042"/>
                  <a:pt x="2048" y="9042"/>
                </a:cubicBezTo>
                <a:lnTo>
                  <a:pt x="4884" y="9042"/>
                </a:lnTo>
                <a:lnTo>
                  <a:pt x="5073" y="9231"/>
                </a:lnTo>
                <a:lnTo>
                  <a:pt x="5073" y="12224"/>
                </a:lnTo>
                <a:cubicBezTo>
                  <a:pt x="5073" y="12468"/>
                  <a:pt x="5298" y="12654"/>
                  <a:pt x="5517" y="12654"/>
                </a:cubicBezTo>
                <a:cubicBezTo>
                  <a:pt x="5581" y="12654"/>
                  <a:pt x="5645" y="12638"/>
                  <a:pt x="5703" y="12602"/>
                </a:cubicBezTo>
                <a:lnTo>
                  <a:pt x="6743" y="11909"/>
                </a:lnTo>
                <a:lnTo>
                  <a:pt x="7782" y="12602"/>
                </a:lnTo>
                <a:cubicBezTo>
                  <a:pt x="7850" y="12653"/>
                  <a:pt x="7926" y="12676"/>
                  <a:pt x="8002" y="12676"/>
                </a:cubicBezTo>
                <a:cubicBezTo>
                  <a:pt x="8210" y="12676"/>
                  <a:pt x="8412" y="12501"/>
                  <a:pt x="8412" y="12224"/>
                </a:cubicBezTo>
                <a:lnTo>
                  <a:pt x="8412" y="9231"/>
                </a:lnTo>
                <a:lnTo>
                  <a:pt x="8601" y="9042"/>
                </a:lnTo>
                <a:lnTo>
                  <a:pt x="10618" y="9042"/>
                </a:lnTo>
                <a:cubicBezTo>
                  <a:pt x="10838" y="9042"/>
                  <a:pt x="10996" y="8853"/>
                  <a:pt x="10996" y="8601"/>
                </a:cubicBezTo>
                <a:cubicBezTo>
                  <a:pt x="10996" y="7940"/>
                  <a:pt x="11563" y="7404"/>
                  <a:pt x="12224" y="7404"/>
                </a:cubicBezTo>
                <a:cubicBezTo>
                  <a:pt x="12445" y="7404"/>
                  <a:pt x="12665" y="7184"/>
                  <a:pt x="12665" y="6994"/>
                </a:cubicBezTo>
                <a:lnTo>
                  <a:pt x="12665" y="2048"/>
                </a:lnTo>
                <a:cubicBezTo>
                  <a:pt x="12602" y="1796"/>
                  <a:pt x="12445" y="1639"/>
                  <a:pt x="12224" y="1639"/>
                </a:cubicBezTo>
                <a:cubicBezTo>
                  <a:pt x="11531" y="1639"/>
                  <a:pt x="10996" y="1103"/>
                  <a:pt x="10996" y="378"/>
                </a:cubicBezTo>
                <a:cubicBezTo>
                  <a:pt x="10996" y="158"/>
                  <a:pt x="10807" y="0"/>
                  <a:pt x="105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0" name="Google Shape;1130;p42"/>
          <p:cNvGrpSpPr/>
          <p:nvPr/>
        </p:nvGrpSpPr>
        <p:grpSpPr>
          <a:xfrm>
            <a:off x="6635458" y="1201499"/>
            <a:ext cx="350995" cy="350049"/>
            <a:chOff x="1310075" y="3253275"/>
            <a:chExt cx="296950" cy="296150"/>
          </a:xfrm>
        </p:grpSpPr>
        <p:sp>
          <p:nvSpPr>
            <p:cNvPr id="1131" name="Google Shape;1131;p42"/>
            <p:cNvSpPr/>
            <p:nvPr/>
          </p:nvSpPr>
          <p:spPr>
            <a:xfrm>
              <a:off x="1423475" y="3359600"/>
              <a:ext cx="69350" cy="68550"/>
            </a:xfrm>
            <a:custGeom>
              <a:rect b="b" l="l" r="r" t="t"/>
              <a:pathLst>
                <a:path extrusionOk="0" h="2742" w="2774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2"/>
            <p:cNvSpPr/>
            <p:nvPr/>
          </p:nvSpPr>
          <p:spPr>
            <a:xfrm>
              <a:off x="1310075" y="3253275"/>
              <a:ext cx="296950" cy="296150"/>
            </a:xfrm>
            <a:custGeom>
              <a:rect b="b" l="l" r="r" t="t"/>
              <a:pathLst>
                <a:path extrusionOk="0" h="11846" w="11878">
                  <a:moveTo>
                    <a:pt x="5923" y="2111"/>
                  </a:moveTo>
                  <a:cubicBezTo>
                    <a:pt x="8003" y="2111"/>
                    <a:pt x="9735" y="3812"/>
                    <a:pt x="9735" y="5923"/>
                  </a:cubicBezTo>
                  <a:cubicBezTo>
                    <a:pt x="9735" y="8034"/>
                    <a:pt x="8034" y="9767"/>
                    <a:pt x="5923" y="9767"/>
                  </a:cubicBezTo>
                  <a:cubicBezTo>
                    <a:pt x="3844" y="9767"/>
                    <a:pt x="2080" y="8065"/>
                    <a:pt x="2080" y="5923"/>
                  </a:cubicBezTo>
                  <a:cubicBezTo>
                    <a:pt x="2111" y="3844"/>
                    <a:pt x="3844" y="2111"/>
                    <a:pt x="5923" y="2111"/>
                  </a:cubicBezTo>
                  <a:close/>
                  <a:moveTo>
                    <a:pt x="5262" y="0"/>
                  </a:moveTo>
                  <a:cubicBezTo>
                    <a:pt x="5104" y="0"/>
                    <a:pt x="4947" y="95"/>
                    <a:pt x="4884" y="252"/>
                  </a:cubicBezTo>
                  <a:lnTo>
                    <a:pt x="4726" y="1166"/>
                  </a:lnTo>
                  <a:cubicBezTo>
                    <a:pt x="4253" y="1292"/>
                    <a:pt x="3844" y="1481"/>
                    <a:pt x="3434" y="1733"/>
                  </a:cubicBezTo>
                  <a:lnTo>
                    <a:pt x="2678" y="1197"/>
                  </a:lnTo>
                  <a:cubicBezTo>
                    <a:pt x="2641" y="1160"/>
                    <a:pt x="2584" y="1142"/>
                    <a:pt x="2523" y="1142"/>
                  </a:cubicBezTo>
                  <a:cubicBezTo>
                    <a:pt x="2429" y="1142"/>
                    <a:pt x="2326" y="1184"/>
                    <a:pt x="2269" y="1260"/>
                  </a:cubicBezTo>
                  <a:lnTo>
                    <a:pt x="1260" y="2237"/>
                  </a:lnTo>
                  <a:cubicBezTo>
                    <a:pt x="1166" y="2363"/>
                    <a:pt x="1166" y="2552"/>
                    <a:pt x="1229" y="2678"/>
                  </a:cubicBezTo>
                  <a:lnTo>
                    <a:pt x="1733" y="3403"/>
                  </a:lnTo>
                  <a:cubicBezTo>
                    <a:pt x="1512" y="3812"/>
                    <a:pt x="1323" y="4253"/>
                    <a:pt x="1197" y="4726"/>
                  </a:cubicBezTo>
                  <a:lnTo>
                    <a:pt x="284" y="4883"/>
                  </a:lnTo>
                  <a:cubicBezTo>
                    <a:pt x="126" y="4915"/>
                    <a:pt x="0" y="5041"/>
                    <a:pt x="0" y="5230"/>
                  </a:cubicBezTo>
                  <a:lnTo>
                    <a:pt x="0" y="6616"/>
                  </a:lnTo>
                  <a:cubicBezTo>
                    <a:pt x="0" y="6805"/>
                    <a:pt x="126" y="6963"/>
                    <a:pt x="284" y="6963"/>
                  </a:cubicBezTo>
                  <a:lnTo>
                    <a:pt x="1197" y="7120"/>
                  </a:lnTo>
                  <a:cubicBezTo>
                    <a:pt x="1292" y="7593"/>
                    <a:pt x="1512" y="8002"/>
                    <a:pt x="1733" y="8412"/>
                  </a:cubicBezTo>
                  <a:lnTo>
                    <a:pt x="1229" y="9168"/>
                  </a:lnTo>
                  <a:cubicBezTo>
                    <a:pt x="1103" y="9263"/>
                    <a:pt x="1166" y="9483"/>
                    <a:pt x="1260" y="9578"/>
                  </a:cubicBezTo>
                  <a:lnTo>
                    <a:pt x="2269" y="10586"/>
                  </a:lnTo>
                  <a:cubicBezTo>
                    <a:pt x="2321" y="10638"/>
                    <a:pt x="2411" y="10661"/>
                    <a:pt x="2497" y="10661"/>
                  </a:cubicBezTo>
                  <a:cubicBezTo>
                    <a:pt x="2568" y="10661"/>
                    <a:pt x="2636" y="10646"/>
                    <a:pt x="2678" y="10617"/>
                  </a:cubicBezTo>
                  <a:lnTo>
                    <a:pt x="3434" y="10113"/>
                  </a:lnTo>
                  <a:cubicBezTo>
                    <a:pt x="3844" y="10334"/>
                    <a:pt x="4253" y="10554"/>
                    <a:pt x="4726" y="10649"/>
                  </a:cubicBezTo>
                  <a:lnTo>
                    <a:pt x="4884" y="11562"/>
                  </a:lnTo>
                  <a:cubicBezTo>
                    <a:pt x="4947" y="11720"/>
                    <a:pt x="5041" y="11846"/>
                    <a:pt x="5262" y="11846"/>
                  </a:cubicBezTo>
                  <a:lnTo>
                    <a:pt x="6616" y="11846"/>
                  </a:lnTo>
                  <a:cubicBezTo>
                    <a:pt x="6774" y="11846"/>
                    <a:pt x="6931" y="11720"/>
                    <a:pt x="6994" y="11562"/>
                  </a:cubicBezTo>
                  <a:lnTo>
                    <a:pt x="7152" y="10649"/>
                  </a:lnTo>
                  <a:cubicBezTo>
                    <a:pt x="7624" y="10523"/>
                    <a:pt x="8034" y="10334"/>
                    <a:pt x="8444" y="10113"/>
                  </a:cubicBezTo>
                  <a:lnTo>
                    <a:pt x="9200" y="10617"/>
                  </a:lnTo>
                  <a:cubicBezTo>
                    <a:pt x="9242" y="10646"/>
                    <a:pt x="9310" y="10661"/>
                    <a:pt x="9381" y="10661"/>
                  </a:cubicBezTo>
                  <a:cubicBezTo>
                    <a:pt x="9467" y="10661"/>
                    <a:pt x="9557" y="10638"/>
                    <a:pt x="9609" y="10586"/>
                  </a:cubicBezTo>
                  <a:lnTo>
                    <a:pt x="10617" y="9578"/>
                  </a:lnTo>
                  <a:cubicBezTo>
                    <a:pt x="10712" y="9483"/>
                    <a:pt x="10712" y="9263"/>
                    <a:pt x="10649" y="9168"/>
                  </a:cubicBezTo>
                  <a:lnTo>
                    <a:pt x="10145" y="8412"/>
                  </a:lnTo>
                  <a:cubicBezTo>
                    <a:pt x="10365" y="8002"/>
                    <a:pt x="10554" y="7593"/>
                    <a:pt x="10680" y="7120"/>
                  </a:cubicBezTo>
                  <a:lnTo>
                    <a:pt x="11594" y="6963"/>
                  </a:lnTo>
                  <a:cubicBezTo>
                    <a:pt x="11752" y="6900"/>
                    <a:pt x="11878" y="6805"/>
                    <a:pt x="11878" y="6616"/>
                  </a:cubicBezTo>
                  <a:lnTo>
                    <a:pt x="11878" y="5230"/>
                  </a:lnTo>
                  <a:cubicBezTo>
                    <a:pt x="11878" y="5072"/>
                    <a:pt x="11752" y="4915"/>
                    <a:pt x="11594" y="4883"/>
                  </a:cubicBezTo>
                  <a:lnTo>
                    <a:pt x="10680" y="4726"/>
                  </a:lnTo>
                  <a:cubicBezTo>
                    <a:pt x="10554" y="4253"/>
                    <a:pt x="10365" y="3812"/>
                    <a:pt x="10145" y="3403"/>
                  </a:cubicBezTo>
                  <a:lnTo>
                    <a:pt x="10649" y="2678"/>
                  </a:lnTo>
                  <a:cubicBezTo>
                    <a:pt x="10775" y="2552"/>
                    <a:pt x="10712" y="2363"/>
                    <a:pt x="10617" y="2237"/>
                  </a:cubicBezTo>
                  <a:lnTo>
                    <a:pt x="9609" y="1260"/>
                  </a:lnTo>
                  <a:cubicBezTo>
                    <a:pt x="9554" y="1187"/>
                    <a:pt x="9455" y="1156"/>
                    <a:pt x="9364" y="1156"/>
                  </a:cubicBezTo>
                  <a:cubicBezTo>
                    <a:pt x="9300" y="1156"/>
                    <a:pt x="9239" y="1171"/>
                    <a:pt x="9200" y="1197"/>
                  </a:cubicBezTo>
                  <a:lnTo>
                    <a:pt x="8444" y="1733"/>
                  </a:lnTo>
                  <a:cubicBezTo>
                    <a:pt x="8034" y="1481"/>
                    <a:pt x="7624" y="1292"/>
                    <a:pt x="7152" y="1166"/>
                  </a:cubicBezTo>
                  <a:lnTo>
                    <a:pt x="6994" y="252"/>
                  </a:lnTo>
                  <a:cubicBezTo>
                    <a:pt x="6931" y="95"/>
                    <a:pt x="6837" y="0"/>
                    <a:pt x="66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2"/>
            <p:cNvSpPr/>
            <p:nvPr/>
          </p:nvSpPr>
          <p:spPr>
            <a:xfrm>
              <a:off x="1399850" y="3426550"/>
              <a:ext cx="116600" cy="52800"/>
            </a:xfrm>
            <a:custGeom>
              <a:rect b="b" l="l" r="r" t="t"/>
              <a:pathLst>
                <a:path extrusionOk="0" h="2112" w="4664">
                  <a:moveTo>
                    <a:pt x="725" y="0"/>
                  </a:moveTo>
                  <a:cubicBezTo>
                    <a:pt x="410" y="252"/>
                    <a:pt x="127" y="662"/>
                    <a:pt x="1" y="1103"/>
                  </a:cubicBezTo>
                  <a:cubicBezTo>
                    <a:pt x="599" y="1733"/>
                    <a:pt x="1387" y="2111"/>
                    <a:pt x="2332" y="2111"/>
                  </a:cubicBezTo>
                  <a:cubicBezTo>
                    <a:pt x="3246" y="2111"/>
                    <a:pt x="4065" y="1733"/>
                    <a:pt x="4664" y="1103"/>
                  </a:cubicBezTo>
                  <a:cubicBezTo>
                    <a:pt x="4538" y="662"/>
                    <a:pt x="4254" y="252"/>
                    <a:pt x="3939" y="0"/>
                  </a:cubicBezTo>
                  <a:cubicBezTo>
                    <a:pt x="3561" y="473"/>
                    <a:pt x="2994" y="788"/>
                    <a:pt x="2332" y="788"/>
                  </a:cubicBezTo>
                  <a:cubicBezTo>
                    <a:pt x="1702" y="788"/>
                    <a:pt x="1103" y="473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4" name="Google Shape;1134;p42"/>
          <p:cNvGrpSpPr/>
          <p:nvPr/>
        </p:nvGrpSpPr>
        <p:grpSpPr>
          <a:xfrm>
            <a:off x="8297647" y="1201473"/>
            <a:ext cx="350079" cy="350079"/>
            <a:chOff x="3497300" y="3227275"/>
            <a:chExt cx="296175" cy="296175"/>
          </a:xfrm>
        </p:grpSpPr>
        <p:sp>
          <p:nvSpPr>
            <p:cNvPr id="1135" name="Google Shape;1135;p42"/>
            <p:cNvSpPr/>
            <p:nvPr/>
          </p:nvSpPr>
          <p:spPr>
            <a:xfrm>
              <a:off x="3609925" y="3339900"/>
              <a:ext cx="69350" cy="68550"/>
            </a:xfrm>
            <a:custGeom>
              <a:rect b="b" l="l" r="r" t="t"/>
              <a:pathLst>
                <a:path extrusionOk="0" h="2742" w="2774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2"/>
            <p:cNvSpPr/>
            <p:nvPr/>
          </p:nvSpPr>
          <p:spPr>
            <a:xfrm>
              <a:off x="3531175" y="3227275"/>
              <a:ext cx="86650" cy="86675"/>
            </a:xfrm>
            <a:custGeom>
              <a:rect b="b" l="l" r="r" t="t"/>
              <a:pathLst>
                <a:path extrusionOk="0" h="3467" w="3466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2"/>
            <p:cNvSpPr/>
            <p:nvPr/>
          </p:nvSpPr>
          <p:spPr>
            <a:xfrm>
              <a:off x="3670575" y="3227275"/>
              <a:ext cx="86675" cy="86675"/>
            </a:xfrm>
            <a:custGeom>
              <a:rect b="b" l="l" r="r" t="t"/>
              <a:pathLst>
                <a:path extrusionOk="0" h="3467" w="3467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2"/>
            <p:cNvSpPr/>
            <p:nvPr/>
          </p:nvSpPr>
          <p:spPr>
            <a:xfrm>
              <a:off x="3622525" y="3421825"/>
              <a:ext cx="41775" cy="25225"/>
            </a:xfrm>
            <a:custGeom>
              <a:rect b="b" l="l" r="r" t="t"/>
              <a:pathLst>
                <a:path extrusionOk="0" h="1009" w="1671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2"/>
            <p:cNvSpPr/>
            <p:nvPr/>
          </p:nvSpPr>
          <p:spPr>
            <a:xfrm>
              <a:off x="3566600" y="3416300"/>
              <a:ext cx="70125" cy="106350"/>
            </a:xfrm>
            <a:custGeom>
              <a:rect b="b" l="l" r="r" t="t"/>
              <a:pathLst>
                <a:path extrusionOk="0" h="4254" w="2805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2"/>
            <p:cNvSpPr/>
            <p:nvPr/>
          </p:nvSpPr>
          <p:spPr>
            <a:xfrm>
              <a:off x="3653250" y="3417100"/>
              <a:ext cx="70125" cy="106350"/>
            </a:xfrm>
            <a:custGeom>
              <a:rect b="b" l="l" r="r" t="t"/>
              <a:pathLst>
                <a:path extrusionOk="0" h="4254" w="2805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2"/>
            <p:cNvSpPr/>
            <p:nvPr/>
          </p:nvSpPr>
          <p:spPr>
            <a:xfrm>
              <a:off x="3655625" y="3310775"/>
              <a:ext cx="137850" cy="108700"/>
            </a:xfrm>
            <a:custGeom>
              <a:rect b="b" l="l" r="r" t="t"/>
              <a:pathLst>
                <a:path extrusionOk="0" h="4348" w="5514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2"/>
            <p:cNvSpPr/>
            <p:nvPr/>
          </p:nvSpPr>
          <p:spPr>
            <a:xfrm>
              <a:off x="3497300" y="3309975"/>
              <a:ext cx="136275" cy="108725"/>
            </a:xfrm>
            <a:custGeom>
              <a:rect b="b" l="l" r="r" t="t"/>
              <a:pathLst>
                <a:path extrusionOk="0" h="4349" w="5451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3" name="Google Shape;1143;p42"/>
          <p:cNvGrpSpPr/>
          <p:nvPr/>
        </p:nvGrpSpPr>
        <p:grpSpPr>
          <a:xfrm>
            <a:off x="4932631" y="3503574"/>
            <a:ext cx="368186" cy="366364"/>
            <a:chOff x="-62151950" y="4111775"/>
            <a:chExt cx="318225" cy="316650"/>
          </a:xfrm>
        </p:grpSpPr>
        <p:sp>
          <p:nvSpPr>
            <p:cNvPr id="1144" name="Google Shape;1144;p42"/>
            <p:cNvSpPr/>
            <p:nvPr/>
          </p:nvSpPr>
          <p:spPr>
            <a:xfrm>
              <a:off x="-62151950" y="4407925"/>
              <a:ext cx="318225" cy="20500"/>
            </a:xfrm>
            <a:custGeom>
              <a:rect b="b" l="l" r="r" t="t"/>
              <a:pathLst>
                <a:path extrusionOk="0" h="820" w="12729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2"/>
            <p:cNvSpPr/>
            <p:nvPr/>
          </p:nvSpPr>
          <p:spPr>
            <a:xfrm>
              <a:off x="-62151950" y="4283475"/>
              <a:ext cx="84300" cy="104000"/>
            </a:xfrm>
            <a:custGeom>
              <a:rect b="b" l="l" r="r" t="t"/>
              <a:pathLst>
                <a:path extrusionOk="0" h="4160" w="3372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2"/>
            <p:cNvSpPr/>
            <p:nvPr/>
          </p:nvSpPr>
          <p:spPr>
            <a:xfrm>
              <a:off x="-62033800" y="4111775"/>
              <a:ext cx="82725" cy="275700"/>
            </a:xfrm>
            <a:custGeom>
              <a:rect b="b" l="l" r="r" t="t"/>
              <a:pathLst>
                <a:path extrusionOk="0" h="11028" w="3309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2"/>
            <p:cNvSpPr/>
            <p:nvPr/>
          </p:nvSpPr>
          <p:spPr>
            <a:xfrm>
              <a:off x="-61916450" y="4200775"/>
              <a:ext cx="82725" cy="186700"/>
            </a:xfrm>
            <a:custGeom>
              <a:rect b="b" l="l" r="r" t="t"/>
              <a:pathLst>
                <a:path extrusionOk="0" h="7468" w="3309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8" name="Google Shape;1148;p42"/>
          <p:cNvGrpSpPr/>
          <p:nvPr/>
        </p:nvGrpSpPr>
        <p:grpSpPr>
          <a:xfrm>
            <a:off x="3313122" y="3060401"/>
            <a:ext cx="351024" cy="347301"/>
            <a:chOff x="946175" y="3619500"/>
            <a:chExt cx="296975" cy="293825"/>
          </a:xfrm>
        </p:grpSpPr>
        <p:sp>
          <p:nvSpPr>
            <p:cNvPr id="1149" name="Google Shape;1149;p42"/>
            <p:cNvSpPr/>
            <p:nvPr/>
          </p:nvSpPr>
          <p:spPr>
            <a:xfrm>
              <a:off x="963525" y="3619500"/>
              <a:ext cx="207950" cy="293825"/>
            </a:xfrm>
            <a:custGeom>
              <a:rect b="b" l="l" r="r" t="t"/>
              <a:pathLst>
                <a:path extrusionOk="0" h="11753" w="8318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2"/>
            <p:cNvSpPr/>
            <p:nvPr/>
          </p:nvSpPr>
          <p:spPr>
            <a:xfrm>
              <a:off x="1185625" y="3688025"/>
              <a:ext cx="57525" cy="55950"/>
            </a:xfrm>
            <a:custGeom>
              <a:rect b="b" l="l" r="r" t="t"/>
              <a:pathLst>
                <a:path extrusionOk="0" h="2238" w="2301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2"/>
            <p:cNvSpPr/>
            <p:nvPr/>
          </p:nvSpPr>
          <p:spPr>
            <a:xfrm>
              <a:off x="1088075" y="3795925"/>
              <a:ext cx="46375" cy="45025"/>
            </a:xfrm>
            <a:custGeom>
              <a:rect b="b" l="l" r="r" t="t"/>
              <a:pathLst>
                <a:path extrusionOk="0" h="1801" w="1855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2"/>
            <p:cNvSpPr/>
            <p:nvPr/>
          </p:nvSpPr>
          <p:spPr>
            <a:xfrm>
              <a:off x="1112375" y="3720325"/>
              <a:ext cx="97700" cy="97700"/>
            </a:xfrm>
            <a:custGeom>
              <a:rect b="b" l="l" r="r" t="t"/>
              <a:pathLst>
                <a:path extrusionOk="0" h="3908" w="3908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2"/>
            <p:cNvSpPr/>
            <p:nvPr/>
          </p:nvSpPr>
          <p:spPr>
            <a:xfrm>
              <a:off x="1120250" y="3623450"/>
              <a:ext cx="47275" cy="47275"/>
            </a:xfrm>
            <a:custGeom>
              <a:rect b="b" l="l" r="r" t="t"/>
              <a:pathLst>
                <a:path extrusionOk="0" h="1891" w="1891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2"/>
            <p:cNvSpPr/>
            <p:nvPr/>
          </p:nvSpPr>
          <p:spPr>
            <a:xfrm>
              <a:off x="946175" y="3879425"/>
              <a:ext cx="166225" cy="33900"/>
            </a:xfrm>
            <a:custGeom>
              <a:rect b="b" l="l" r="r" t="t"/>
              <a:pathLst>
                <a:path extrusionOk="0" h="1356" w="6649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43"/>
          <p:cNvSpPr/>
          <p:nvPr/>
        </p:nvSpPr>
        <p:spPr>
          <a:xfrm>
            <a:off x="3781156" y="983100"/>
            <a:ext cx="1579800" cy="37518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43"/>
          <p:cNvSpPr/>
          <p:nvPr/>
        </p:nvSpPr>
        <p:spPr>
          <a:xfrm>
            <a:off x="5442547" y="983100"/>
            <a:ext cx="1579800" cy="37518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43"/>
          <p:cNvSpPr/>
          <p:nvPr/>
        </p:nvSpPr>
        <p:spPr>
          <a:xfrm>
            <a:off x="2119778" y="983100"/>
            <a:ext cx="1579800" cy="37518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43"/>
          <p:cNvSpPr/>
          <p:nvPr/>
        </p:nvSpPr>
        <p:spPr>
          <a:xfrm>
            <a:off x="7103925" y="983100"/>
            <a:ext cx="1579800" cy="37518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43"/>
          <p:cNvSpPr/>
          <p:nvPr/>
        </p:nvSpPr>
        <p:spPr>
          <a:xfrm>
            <a:off x="458425" y="983100"/>
            <a:ext cx="1579800" cy="37518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43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Canvas </a:t>
            </a:r>
            <a:r>
              <a:rPr lang="en-GB"/>
              <a:t>business model infographics</a:t>
            </a:r>
            <a:endParaRPr sz="2400"/>
          </a:p>
        </p:txBody>
      </p:sp>
      <p:sp>
        <p:nvSpPr>
          <p:cNvPr id="1165" name="Google Shape;1165;p43"/>
          <p:cNvSpPr txBox="1"/>
          <p:nvPr/>
        </p:nvSpPr>
        <p:spPr>
          <a:xfrm>
            <a:off x="706199" y="1019860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Partners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66" name="Google Shape;1166;p43"/>
          <p:cNvSpPr txBox="1"/>
          <p:nvPr/>
        </p:nvSpPr>
        <p:spPr>
          <a:xfrm>
            <a:off x="2317193" y="1019860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Activities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67" name="Google Shape;1167;p43"/>
          <p:cNvSpPr txBox="1"/>
          <p:nvPr/>
        </p:nvSpPr>
        <p:spPr>
          <a:xfrm>
            <a:off x="2317193" y="2912988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Resources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68" name="Google Shape;1168;p43"/>
          <p:cNvSpPr txBox="1"/>
          <p:nvPr/>
        </p:nvSpPr>
        <p:spPr>
          <a:xfrm>
            <a:off x="3929100" y="1019860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Values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69" name="Google Shape;1169;p43"/>
          <p:cNvSpPr txBox="1"/>
          <p:nvPr/>
        </p:nvSpPr>
        <p:spPr>
          <a:xfrm>
            <a:off x="5540088" y="1019860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Relationships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70" name="Google Shape;1170;p43"/>
          <p:cNvSpPr txBox="1"/>
          <p:nvPr/>
        </p:nvSpPr>
        <p:spPr>
          <a:xfrm>
            <a:off x="5540550" y="2901200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Channels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71" name="Google Shape;1171;p43"/>
          <p:cNvSpPr txBox="1"/>
          <p:nvPr/>
        </p:nvSpPr>
        <p:spPr>
          <a:xfrm>
            <a:off x="7151109" y="1019860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Customers</a:t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72" name="Google Shape;1172;p43"/>
          <p:cNvSpPr txBox="1"/>
          <p:nvPr/>
        </p:nvSpPr>
        <p:spPr>
          <a:xfrm>
            <a:off x="3928659" y="3373131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Costs</a:t>
            </a:r>
            <a:endParaRPr b="1" sz="16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73" name="Google Shape;1173;p43"/>
          <p:cNvSpPr txBox="1"/>
          <p:nvPr/>
        </p:nvSpPr>
        <p:spPr>
          <a:xfrm>
            <a:off x="7152234" y="3373128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Revenues</a:t>
            </a:r>
            <a:endParaRPr b="1" sz="16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174" name="Google Shape;1174;p43"/>
          <p:cNvGrpSpPr/>
          <p:nvPr/>
        </p:nvGrpSpPr>
        <p:grpSpPr>
          <a:xfrm>
            <a:off x="507000" y="1461738"/>
            <a:ext cx="1088700" cy="830400"/>
            <a:chOff x="507000" y="1614138"/>
            <a:chExt cx="1088700" cy="830400"/>
          </a:xfrm>
        </p:grpSpPr>
        <p:sp>
          <p:nvSpPr>
            <p:cNvPr id="1175" name="Google Shape;1175;p43"/>
            <p:cNvSpPr/>
            <p:nvPr/>
          </p:nvSpPr>
          <p:spPr>
            <a:xfrm>
              <a:off x="507000" y="1614138"/>
              <a:ext cx="1088700" cy="830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85725" rotWithShape="0" algn="bl" dir="708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It is the smallest one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6" name="Google Shape;1176;p43"/>
            <p:cNvSpPr/>
            <p:nvPr/>
          </p:nvSpPr>
          <p:spPr>
            <a:xfrm rot="-5400000">
              <a:off x="583744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77" name="Google Shape;1177;p43"/>
            <p:cNvSpPr/>
            <p:nvPr/>
          </p:nvSpPr>
          <p:spPr>
            <a:xfrm rot="-5400000">
              <a:off x="760487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78" name="Google Shape;1178;p43"/>
            <p:cNvSpPr/>
            <p:nvPr/>
          </p:nvSpPr>
          <p:spPr>
            <a:xfrm rot="-5400000">
              <a:off x="937229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79" name="Google Shape;1179;p43"/>
            <p:cNvSpPr/>
            <p:nvPr/>
          </p:nvSpPr>
          <p:spPr>
            <a:xfrm rot="-5400000">
              <a:off x="1113972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80" name="Google Shape;1180;p43"/>
            <p:cNvSpPr/>
            <p:nvPr/>
          </p:nvSpPr>
          <p:spPr>
            <a:xfrm rot="-5400000">
              <a:off x="1290734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81" name="Google Shape;1181;p43"/>
            <p:cNvSpPr/>
            <p:nvPr/>
          </p:nvSpPr>
          <p:spPr>
            <a:xfrm rot="-5400000">
              <a:off x="1467476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182" name="Google Shape;1182;p43"/>
          <p:cNvGrpSpPr/>
          <p:nvPr/>
        </p:nvGrpSpPr>
        <p:grpSpPr>
          <a:xfrm>
            <a:off x="928875" y="2221313"/>
            <a:ext cx="1088700" cy="830400"/>
            <a:chOff x="938000" y="2537813"/>
            <a:chExt cx="1088700" cy="830400"/>
          </a:xfrm>
        </p:grpSpPr>
        <p:sp>
          <p:nvSpPr>
            <p:cNvPr id="1183" name="Google Shape;1183;p43"/>
            <p:cNvSpPr/>
            <p:nvPr/>
          </p:nvSpPr>
          <p:spPr>
            <a:xfrm>
              <a:off x="938000" y="2537813"/>
              <a:ext cx="1088700" cy="830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85725" rotWithShape="0" algn="bl" dir="708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It is a very cold place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4" name="Google Shape;1184;p43"/>
            <p:cNvSpPr/>
            <p:nvPr/>
          </p:nvSpPr>
          <p:spPr>
            <a:xfrm rot="-5400000">
              <a:off x="1014744" y="2597749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85" name="Google Shape;1185;p43"/>
            <p:cNvSpPr/>
            <p:nvPr/>
          </p:nvSpPr>
          <p:spPr>
            <a:xfrm rot="-5400000">
              <a:off x="1191487" y="2597749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86" name="Google Shape;1186;p43"/>
            <p:cNvSpPr/>
            <p:nvPr/>
          </p:nvSpPr>
          <p:spPr>
            <a:xfrm rot="-5400000">
              <a:off x="1368229" y="2597749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87" name="Google Shape;1187;p43"/>
            <p:cNvSpPr/>
            <p:nvPr/>
          </p:nvSpPr>
          <p:spPr>
            <a:xfrm rot="-5400000">
              <a:off x="1544972" y="2597749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88" name="Google Shape;1188;p43"/>
            <p:cNvSpPr/>
            <p:nvPr/>
          </p:nvSpPr>
          <p:spPr>
            <a:xfrm rot="-5400000">
              <a:off x="1721734" y="2597749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89" name="Google Shape;1189;p43"/>
            <p:cNvSpPr/>
            <p:nvPr/>
          </p:nvSpPr>
          <p:spPr>
            <a:xfrm rot="-5400000">
              <a:off x="1898476" y="2597749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190" name="Google Shape;1190;p43"/>
          <p:cNvGrpSpPr/>
          <p:nvPr/>
        </p:nvGrpSpPr>
        <p:grpSpPr>
          <a:xfrm>
            <a:off x="706200" y="2990175"/>
            <a:ext cx="1088700" cy="830400"/>
            <a:chOff x="651775" y="3619600"/>
            <a:chExt cx="1088700" cy="830400"/>
          </a:xfrm>
        </p:grpSpPr>
        <p:sp>
          <p:nvSpPr>
            <p:cNvPr id="1191" name="Google Shape;1191;p43"/>
            <p:cNvSpPr/>
            <p:nvPr/>
          </p:nvSpPr>
          <p:spPr>
            <a:xfrm>
              <a:off x="651775" y="3619600"/>
              <a:ext cx="1088700" cy="830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85725" rotWithShape="0" algn="bl" dir="708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Venus has a nice name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2" name="Google Shape;1192;p43"/>
            <p:cNvSpPr/>
            <p:nvPr/>
          </p:nvSpPr>
          <p:spPr>
            <a:xfrm rot="-5400000">
              <a:off x="728519" y="3679536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93" name="Google Shape;1193;p43"/>
            <p:cNvSpPr/>
            <p:nvPr/>
          </p:nvSpPr>
          <p:spPr>
            <a:xfrm rot="-5400000">
              <a:off x="905262" y="3679536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94" name="Google Shape;1194;p43"/>
            <p:cNvSpPr/>
            <p:nvPr/>
          </p:nvSpPr>
          <p:spPr>
            <a:xfrm rot="-5400000">
              <a:off x="1082004" y="3679536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95" name="Google Shape;1195;p43"/>
            <p:cNvSpPr/>
            <p:nvPr/>
          </p:nvSpPr>
          <p:spPr>
            <a:xfrm rot="-5400000">
              <a:off x="1258747" y="3679536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96" name="Google Shape;1196;p43"/>
            <p:cNvSpPr/>
            <p:nvPr/>
          </p:nvSpPr>
          <p:spPr>
            <a:xfrm rot="-5400000">
              <a:off x="1435509" y="3679536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97" name="Google Shape;1197;p43"/>
            <p:cNvSpPr/>
            <p:nvPr/>
          </p:nvSpPr>
          <p:spPr>
            <a:xfrm rot="-5400000">
              <a:off x="1612251" y="3679536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198" name="Google Shape;1198;p43"/>
          <p:cNvGrpSpPr/>
          <p:nvPr/>
        </p:nvGrpSpPr>
        <p:grpSpPr>
          <a:xfrm>
            <a:off x="2317200" y="1483288"/>
            <a:ext cx="1088700" cy="830400"/>
            <a:chOff x="507000" y="1614138"/>
            <a:chExt cx="1088700" cy="830400"/>
          </a:xfrm>
        </p:grpSpPr>
        <p:sp>
          <p:nvSpPr>
            <p:cNvPr id="1199" name="Google Shape;1199;p43"/>
            <p:cNvSpPr/>
            <p:nvPr/>
          </p:nvSpPr>
          <p:spPr>
            <a:xfrm>
              <a:off x="507000" y="1614138"/>
              <a:ext cx="1088700" cy="830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85725" rotWithShape="0" algn="bl" dir="708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It’s the biggest one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0" name="Google Shape;1200;p43"/>
            <p:cNvSpPr/>
            <p:nvPr/>
          </p:nvSpPr>
          <p:spPr>
            <a:xfrm rot="-5400000">
              <a:off x="583744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01" name="Google Shape;1201;p43"/>
            <p:cNvSpPr/>
            <p:nvPr/>
          </p:nvSpPr>
          <p:spPr>
            <a:xfrm rot="-5400000">
              <a:off x="760487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02" name="Google Shape;1202;p43"/>
            <p:cNvSpPr/>
            <p:nvPr/>
          </p:nvSpPr>
          <p:spPr>
            <a:xfrm rot="-5400000">
              <a:off x="937229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03" name="Google Shape;1203;p43"/>
            <p:cNvSpPr/>
            <p:nvPr/>
          </p:nvSpPr>
          <p:spPr>
            <a:xfrm rot="-5400000">
              <a:off x="1113972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04" name="Google Shape;1204;p43"/>
            <p:cNvSpPr/>
            <p:nvPr/>
          </p:nvSpPr>
          <p:spPr>
            <a:xfrm rot="-5400000">
              <a:off x="1290734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05" name="Google Shape;1205;p43"/>
            <p:cNvSpPr/>
            <p:nvPr/>
          </p:nvSpPr>
          <p:spPr>
            <a:xfrm rot="-5400000">
              <a:off x="1467476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206" name="Google Shape;1206;p43"/>
          <p:cNvGrpSpPr/>
          <p:nvPr/>
        </p:nvGrpSpPr>
        <p:grpSpPr>
          <a:xfrm>
            <a:off x="2564825" y="3261600"/>
            <a:ext cx="1088700" cy="830400"/>
            <a:chOff x="507000" y="1614138"/>
            <a:chExt cx="1088700" cy="830400"/>
          </a:xfrm>
        </p:grpSpPr>
        <p:sp>
          <p:nvSpPr>
            <p:cNvPr id="1207" name="Google Shape;1207;p43"/>
            <p:cNvSpPr/>
            <p:nvPr/>
          </p:nvSpPr>
          <p:spPr>
            <a:xfrm>
              <a:off x="507000" y="1614138"/>
              <a:ext cx="1088700" cy="830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85725" rotWithShape="0" algn="bl" dir="708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Pluto is a dwarf planet 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8" name="Google Shape;1208;p43"/>
            <p:cNvSpPr/>
            <p:nvPr/>
          </p:nvSpPr>
          <p:spPr>
            <a:xfrm rot="-5400000">
              <a:off x="583744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3"/>
            <p:cNvSpPr/>
            <p:nvPr/>
          </p:nvSpPr>
          <p:spPr>
            <a:xfrm rot="-5400000">
              <a:off x="760487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3"/>
            <p:cNvSpPr/>
            <p:nvPr/>
          </p:nvSpPr>
          <p:spPr>
            <a:xfrm rot="-5400000">
              <a:off x="937229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3"/>
            <p:cNvSpPr/>
            <p:nvPr/>
          </p:nvSpPr>
          <p:spPr>
            <a:xfrm rot="-5400000">
              <a:off x="1113972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3"/>
            <p:cNvSpPr/>
            <p:nvPr/>
          </p:nvSpPr>
          <p:spPr>
            <a:xfrm rot="-5400000">
              <a:off x="1290734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3"/>
            <p:cNvSpPr/>
            <p:nvPr/>
          </p:nvSpPr>
          <p:spPr>
            <a:xfrm rot="-5400000">
              <a:off x="1467476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4" name="Google Shape;1214;p43"/>
          <p:cNvGrpSpPr/>
          <p:nvPr/>
        </p:nvGrpSpPr>
        <p:grpSpPr>
          <a:xfrm>
            <a:off x="4022888" y="1557588"/>
            <a:ext cx="1088700" cy="830400"/>
            <a:chOff x="507000" y="1614138"/>
            <a:chExt cx="1088700" cy="830400"/>
          </a:xfrm>
        </p:grpSpPr>
        <p:sp>
          <p:nvSpPr>
            <p:cNvPr id="1215" name="Google Shape;1215;p43"/>
            <p:cNvSpPr/>
            <p:nvPr/>
          </p:nvSpPr>
          <p:spPr>
            <a:xfrm>
              <a:off x="507000" y="1614138"/>
              <a:ext cx="1088700" cy="830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85725" rotWithShape="0" algn="bl" dir="708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6" name="Google Shape;1216;p43"/>
            <p:cNvSpPr/>
            <p:nvPr/>
          </p:nvSpPr>
          <p:spPr>
            <a:xfrm rot="-5400000">
              <a:off x="583744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17" name="Google Shape;1217;p43"/>
            <p:cNvSpPr/>
            <p:nvPr/>
          </p:nvSpPr>
          <p:spPr>
            <a:xfrm rot="-5400000">
              <a:off x="760487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18" name="Google Shape;1218;p43"/>
            <p:cNvSpPr/>
            <p:nvPr/>
          </p:nvSpPr>
          <p:spPr>
            <a:xfrm rot="-5400000">
              <a:off x="937229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19" name="Google Shape;1219;p43"/>
            <p:cNvSpPr/>
            <p:nvPr/>
          </p:nvSpPr>
          <p:spPr>
            <a:xfrm rot="-5400000">
              <a:off x="1113972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20" name="Google Shape;1220;p43"/>
            <p:cNvSpPr/>
            <p:nvPr/>
          </p:nvSpPr>
          <p:spPr>
            <a:xfrm rot="-5400000">
              <a:off x="1290734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21" name="Google Shape;1221;p43"/>
            <p:cNvSpPr/>
            <p:nvPr/>
          </p:nvSpPr>
          <p:spPr>
            <a:xfrm rot="-5400000">
              <a:off x="1467476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222" name="Google Shape;1222;p43"/>
          <p:cNvGrpSpPr/>
          <p:nvPr/>
        </p:nvGrpSpPr>
        <p:grpSpPr>
          <a:xfrm>
            <a:off x="4022875" y="3893188"/>
            <a:ext cx="1088700" cy="830400"/>
            <a:chOff x="507000" y="1614138"/>
            <a:chExt cx="1088700" cy="830400"/>
          </a:xfrm>
        </p:grpSpPr>
        <p:sp>
          <p:nvSpPr>
            <p:cNvPr id="1223" name="Google Shape;1223;p43"/>
            <p:cNvSpPr/>
            <p:nvPr/>
          </p:nvSpPr>
          <p:spPr>
            <a:xfrm>
              <a:off x="507000" y="1614138"/>
              <a:ext cx="1088700" cy="830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85725" rotWithShape="0" algn="bl" dir="708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Jupiter </a:t>
              </a:r>
              <a:r>
                <a:rPr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is the fifth planet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4" name="Google Shape;1224;p43"/>
            <p:cNvSpPr/>
            <p:nvPr/>
          </p:nvSpPr>
          <p:spPr>
            <a:xfrm rot="-5400000">
              <a:off x="583744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25" name="Google Shape;1225;p43"/>
            <p:cNvSpPr/>
            <p:nvPr/>
          </p:nvSpPr>
          <p:spPr>
            <a:xfrm rot="-5400000">
              <a:off x="760487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26" name="Google Shape;1226;p43"/>
            <p:cNvSpPr/>
            <p:nvPr/>
          </p:nvSpPr>
          <p:spPr>
            <a:xfrm rot="-5400000">
              <a:off x="937229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27" name="Google Shape;1227;p43"/>
            <p:cNvSpPr/>
            <p:nvPr/>
          </p:nvSpPr>
          <p:spPr>
            <a:xfrm rot="-5400000">
              <a:off x="1113972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28" name="Google Shape;1228;p43"/>
            <p:cNvSpPr/>
            <p:nvPr/>
          </p:nvSpPr>
          <p:spPr>
            <a:xfrm rot="-5400000">
              <a:off x="1290734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29" name="Google Shape;1229;p43"/>
            <p:cNvSpPr/>
            <p:nvPr/>
          </p:nvSpPr>
          <p:spPr>
            <a:xfrm rot="-5400000">
              <a:off x="1467476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230" name="Google Shape;1230;p43"/>
          <p:cNvGrpSpPr/>
          <p:nvPr/>
        </p:nvGrpSpPr>
        <p:grpSpPr>
          <a:xfrm>
            <a:off x="5502350" y="1392263"/>
            <a:ext cx="1088700" cy="830400"/>
            <a:chOff x="507000" y="1614138"/>
            <a:chExt cx="1088700" cy="830400"/>
          </a:xfrm>
        </p:grpSpPr>
        <p:sp>
          <p:nvSpPr>
            <p:cNvPr id="1231" name="Google Shape;1231;p43"/>
            <p:cNvSpPr/>
            <p:nvPr/>
          </p:nvSpPr>
          <p:spPr>
            <a:xfrm>
              <a:off x="507000" y="1614138"/>
              <a:ext cx="1088700" cy="830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85725" rotWithShape="0" algn="bl" dir="708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Venus is a hot planet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2" name="Google Shape;1232;p43"/>
            <p:cNvSpPr/>
            <p:nvPr/>
          </p:nvSpPr>
          <p:spPr>
            <a:xfrm rot="-5400000">
              <a:off x="583744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3"/>
            <p:cNvSpPr/>
            <p:nvPr/>
          </p:nvSpPr>
          <p:spPr>
            <a:xfrm rot="-5400000">
              <a:off x="760487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3"/>
            <p:cNvSpPr/>
            <p:nvPr/>
          </p:nvSpPr>
          <p:spPr>
            <a:xfrm rot="-5400000">
              <a:off x="937229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3"/>
            <p:cNvSpPr/>
            <p:nvPr/>
          </p:nvSpPr>
          <p:spPr>
            <a:xfrm rot="-5400000">
              <a:off x="1113972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3"/>
            <p:cNvSpPr/>
            <p:nvPr/>
          </p:nvSpPr>
          <p:spPr>
            <a:xfrm rot="-5400000">
              <a:off x="1290734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3"/>
            <p:cNvSpPr/>
            <p:nvPr/>
          </p:nvSpPr>
          <p:spPr>
            <a:xfrm rot="-5400000">
              <a:off x="1467476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43"/>
          <p:cNvGrpSpPr/>
          <p:nvPr/>
        </p:nvGrpSpPr>
        <p:grpSpPr>
          <a:xfrm>
            <a:off x="5632613" y="3621600"/>
            <a:ext cx="1088700" cy="830400"/>
            <a:chOff x="507000" y="1614138"/>
            <a:chExt cx="1088700" cy="830400"/>
          </a:xfrm>
        </p:grpSpPr>
        <p:sp>
          <p:nvSpPr>
            <p:cNvPr id="1239" name="Google Shape;1239;p43"/>
            <p:cNvSpPr/>
            <p:nvPr/>
          </p:nvSpPr>
          <p:spPr>
            <a:xfrm>
              <a:off x="507000" y="1614138"/>
              <a:ext cx="1088700" cy="830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85725" rotWithShape="0" algn="bl" dir="708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Jupiter is</a:t>
              </a:r>
              <a:r>
                <a:rPr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 the biggest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0" name="Google Shape;1240;p43"/>
            <p:cNvSpPr/>
            <p:nvPr/>
          </p:nvSpPr>
          <p:spPr>
            <a:xfrm rot="-5400000">
              <a:off x="583744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41" name="Google Shape;1241;p43"/>
            <p:cNvSpPr/>
            <p:nvPr/>
          </p:nvSpPr>
          <p:spPr>
            <a:xfrm rot="-5400000">
              <a:off x="760487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42" name="Google Shape;1242;p43"/>
            <p:cNvSpPr/>
            <p:nvPr/>
          </p:nvSpPr>
          <p:spPr>
            <a:xfrm rot="-5400000">
              <a:off x="937229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43" name="Google Shape;1243;p43"/>
            <p:cNvSpPr/>
            <p:nvPr/>
          </p:nvSpPr>
          <p:spPr>
            <a:xfrm rot="-5400000">
              <a:off x="1113972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44" name="Google Shape;1244;p43"/>
            <p:cNvSpPr/>
            <p:nvPr/>
          </p:nvSpPr>
          <p:spPr>
            <a:xfrm rot="-5400000">
              <a:off x="1290734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45" name="Google Shape;1245;p43"/>
            <p:cNvSpPr/>
            <p:nvPr/>
          </p:nvSpPr>
          <p:spPr>
            <a:xfrm rot="-5400000">
              <a:off x="1467476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246" name="Google Shape;1246;p43"/>
          <p:cNvGrpSpPr/>
          <p:nvPr/>
        </p:nvGrpSpPr>
        <p:grpSpPr>
          <a:xfrm>
            <a:off x="7367775" y="3823038"/>
            <a:ext cx="1088700" cy="830400"/>
            <a:chOff x="507000" y="1614138"/>
            <a:chExt cx="1088700" cy="830400"/>
          </a:xfrm>
        </p:grpSpPr>
        <p:sp>
          <p:nvSpPr>
            <p:cNvPr id="1247" name="Google Shape;1247;p43"/>
            <p:cNvSpPr/>
            <p:nvPr/>
          </p:nvSpPr>
          <p:spPr>
            <a:xfrm>
              <a:off x="507000" y="1614138"/>
              <a:ext cx="1088700" cy="830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85725" rotWithShape="0" algn="bl" dir="708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8" name="Google Shape;1248;p43"/>
            <p:cNvSpPr/>
            <p:nvPr/>
          </p:nvSpPr>
          <p:spPr>
            <a:xfrm rot="-5400000">
              <a:off x="583744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49" name="Google Shape;1249;p43"/>
            <p:cNvSpPr/>
            <p:nvPr/>
          </p:nvSpPr>
          <p:spPr>
            <a:xfrm rot="-5400000">
              <a:off x="760487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50" name="Google Shape;1250;p43"/>
            <p:cNvSpPr/>
            <p:nvPr/>
          </p:nvSpPr>
          <p:spPr>
            <a:xfrm rot="-5400000">
              <a:off x="937229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51" name="Google Shape;1251;p43"/>
            <p:cNvSpPr/>
            <p:nvPr/>
          </p:nvSpPr>
          <p:spPr>
            <a:xfrm rot="-5400000">
              <a:off x="1113972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52" name="Google Shape;1252;p43"/>
            <p:cNvSpPr/>
            <p:nvPr/>
          </p:nvSpPr>
          <p:spPr>
            <a:xfrm rot="-5400000">
              <a:off x="1290734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53" name="Google Shape;1253;p43"/>
            <p:cNvSpPr/>
            <p:nvPr/>
          </p:nvSpPr>
          <p:spPr>
            <a:xfrm rot="-5400000">
              <a:off x="1467476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254" name="Google Shape;1254;p43"/>
          <p:cNvGrpSpPr/>
          <p:nvPr/>
        </p:nvGrpSpPr>
        <p:grpSpPr>
          <a:xfrm>
            <a:off x="7498038" y="1461738"/>
            <a:ext cx="1088700" cy="830400"/>
            <a:chOff x="507000" y="1614138"/>
            <a:chExt cx="1088700" cy="830400"/>
          </a:xfrm>
        </p:grpSpPr>
        <p:sp>
          <p:nvSpPr>
            <p:cNvPr id="1255" name="Google Shape;1255;p43"/>
            <p:cNvSpPr/>
            <p:nvPr/>
          </p:nvSpPr>
          <p:spPr>
            <a:xfrm>
              <a:off x="507000" y="1614138"/>
              <a:ext cx="1088700" cy="830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85725" rotWithShape="0" algn="bl" dir="708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6" name="Google Shape;1256;p43"/>
            <p:cNvSpPr/>
            <p:nvPr/>
          </p:nvSpPr>
          <p:spPr>
            <a:xfrm rot="-5400000">
              <a:off x="583744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57" name="Google Shape;1257;p43"/>
            <p:cNvSpPr/>
            <p:nvPr/>
          </p:nvSpPr>
          <p:spPr>
            <a:xfrm rot="-5400000">
              <a:off x="760487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58" name="Google Shape;1258;p43"/>
            <p:cNvSpPr/>
            <p:nvPr/>
          </p:nvSpPr>
          <p:spPr>
            <a:xfrm rot="-5400000">
              <a:off x="937229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59" name="Google Shape;1259;p43"/>
            <p:cNvSpPr/>
            <p:nvPr/>
          </p:nvSpPr>
          <p:spPr>
            <a:xfrm rot="-5400000">
              <a:off x="1113972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60" name="Google Shape;1260;p43"/>
            <p:cNvSpPr/>
            <p:nvPr/>
          </p:nvSpPr>
          <p:spPr>
            <a:xfrm rot="-5400000">
              <a:off x="1290734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61" name="Google Shape;1261;p43"/>
            <p:cNvSpPr/>
            <p:nvPr/>
          </p:nvSpPr>
          <p:spPr>
            <a:xfrm rot="-5400000">
              <a:off x="1467476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262" name="Google Shape;1262;p43"/>
          <p:cNvGrpSpPr/>
          <p:nvPr/>
        </p:nvGrpSpPr>
        <p:grpSpPr>
          <a:xfrm>
            <a:off x="552575" y="3851363"/>
            <a:ext cx="1088700" cy="830400"/>
            <a:chOff x="651775" y="3619600"/>
            <a:chExt cx="1088700" cy="830400"/>
          </a:xfrm>
        </p:grpSpPr>
        <p:sp>
          <p:nvSpPr>
            <p:cNvPr id="1263" name="Google Shape;1263;p43"/>
            <p:cNvSpPr/>
            <p:nvPr/>
          </p:nvSpPr>
          <p:spPr>
            <a:xfrm>
              <a:off x="651775" y="3619600"/>
              <a:ext cx="1088700" cy="830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85725" rotWithShape="0" algn="bl" dir="708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It is the third planet of all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4" name="Google Shape;1264;p43"/>
            <p:cNvSpPr/>
            <p:nvPr/>
          </p:nvSpPr>
          <p:spPr>
            <a:xfrm rot="-5400000">
              <a:off x="728519" y="3679536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65" name="Google Shape;1265;p43"/>
            <p:cNvSpPr/>
            <p:nvPr/>
          </p:nvSpPr>
          <p:spPr>
            <a:xfrm rot="-5400000">
              <a:off x="905262" y="3679536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66" name="Google Shape;1266;p43"/>
            <p:cNvSpPr/>
            <p:nvPr/>
          </p:nvSpPr>
          <p:spPr>
            <a:xfrm rot="-5400000">
              <a:off x="1082004" y="3679536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67" name="Google Shape;1267;p43"/>
            <p:cNvSpPr/>
            <p:nvPr/>
          </p:nvSpPr>
          <p:spPr>
            <a:xfrm rot="-5400000">
              <a:off x="1258747" y="3679536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68" name="Google Shape;1268;p43"/>
            <p:cNvSpPr/>
            <p:nvPr/>
          </p:nvSpPr>
          <p:spPr>
            <a:xfrm rot="-5400000">
              <a:off x="1435509" y="3679536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69" name="Google Shape;1269;p43"/>
            <p:cNvSpPr/>
            <p:nvPr/>
          </p:nvSpPr>
          <p:spPr>
            <a:xfrm rot="-5400000">
              <a:off x="1612251" y="3679536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270" name="Google Shape;1270;p43"/>
          <p:cNvGrpSpPr/>
          <p:nvPr/>
        </p:nvGrpSpPr>
        <p:grpSpPr>
          <a:xfrm>
            <a:off x="4253650" y="2371238"/>
            <a:ext cx="1088700" cy="830400"/>
            <a:chOff x="507000" y="1614138"/>
            <a:chExt cx="1088700" cy="830400"/>
          </a:xfrm>
        </p:grpSpPr>
        <p:sp>
          <p:nvSpPr>
            <p:cNvPr id="1271" name="Google Shape;1271;p43"/>
            <p:cNvSpPr/>
            <p:nvPr/>
          </p:nvSpPr>
          <p:spPr>
            <a:xfrm>
              <a:off x="507000" y="1614138"/>
              <a:ext cx="1088700" cy="830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85725" rotWithShape="0" algn="bl" dir="708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It is the largest one 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2" name="Google Shape;1272;p43"/>
            <p:cNvSpPr/>
            <p:nvPr/>
          </p:nvSpPr>
          <p:spPr>
            <a:xfrm rot="-5400000">
              <a:off x="583744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73" name="Google Shape;1273;p43"/>
            <p:cNvSpPr/>
            <p:nvPr/>
          </p:nvSpPr>
          <p:spPr>
            <a:xfrm rot="-5400000">
              <a:off x="760487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74" name="Google Shape;1274;p43"/>
            <p:cNvSpPr/>
            <p:nvPr/>
          </p:nvSpPr>
          <p:spPr>
            <a:xfrm rot="-5400000">
              <a:off x="937229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75" name="Google Shape;1275;p43"/>
            <p:cNvSpPr/>
            <p:nvPr/>
          </p:nvSpPr>
          <p:spPr>
            <a:xfrm rot="-5400000">
              <a:off x="1113972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76" name="Google Shape;1276;p43"/>
            <p:cNvSpPr/>
            <p:nvPr/>
          </p:nvSpPr>
          <p:spPr>
            <a:xfrm rot="-5400000">
              <a:off x="1290734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77" name="Google Shape;1277;p43"/>
            <p:cNvSpPr/>
            <p:nvPr/>
          </p:nvSpPr>
          <p:spPr>
            <a:xfrm rot="-5400000">
              <a:off x="1467476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278" name="Google Shape;1278;p43"/>
          <p:cNvGrpSpPr/>
          <p:nvPr/>
        </p:nvGrpSpPr>
        <p:grpSpPr>
          <a:xfrm>
            <a:off x="7137288" y="2417425"/>
            <a:ext cx="1088700" cy="830400"/>
            <a:chOff x="507000" y="1614138"/>
            <a:chExt cx="1088700" cy="830400"/>
          </a:xfrm>
        </p:grpSpPr>
        <p:sp>
          <p:nvSpPr>
            <p:cNvPr id="1279" name="Google Shape;1279;p43"/>
            <p:cNvSpPr/>
            <p:nvPr/>
          </p:nvSpPr>
          <p:spPr>
            <a:xfrm>
              <a:off x="507000" y="1614138"/>
              <a:ext cx="1088700" cy="830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85725" rotWithShape="0" algn="bl" dir="708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0" name="Google Shape;1280;p43"/>
            <p:cNvSpPr/>
            <p:nvPr/>
          </p:nvSpPr>
          <p:spPr>
            <a:xfrm rot="-5400000">
              <a:off x="583744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81" name="Google Shape;1281;p43"/>
            <p:cNvSpPr/>
            <p:nvPr/>
          </p:nvSpPr>
          <p:spPr>
            <a:xfrm rot="-5400000">
              <a:off x="760487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82" name="Google Shape;1282;p43"/>
            <p:cNvSpPr/>
            <p:nvPr/>
          </p:nvSpPr>
          <p:spPr>
            <a:xfrm rot="-5400000">
              <a:off x="937229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83" name="Google Shape;1283;p43"/>
            <p:cNvSpPr/>
            <p:nvPr/>
          </p:nvSpPr>
          <p:spPr>
            <a:xfrm rot="-5400000">
              <a:off x="1113972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84" name="Google Shape;1284;p43"/>
            <p:cNvSpPr/>
            <p:nvPr/>
          </p:nvSpPr>
          <p:spPr>
            <a:xfrm rot="-5400000">
              <a:off x="1290734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85" name="Google Shape;1285;p43"/>
            <p:cNvSpPr/>
            <p:nvPr/>
          </p:nvSpPr>
          <p:spPr>
            <a:xfrm rot="-5400000">
              <a:off x="1467476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286" name="Google Shape;1286;p43"/>
          <p:cNvGrpSpPr/>
          <p:nvPr/>
        </p:nvGrpSpPr>
        <p:grpSpPr>
          <a:xfrm>
            <a:off x="5838250" y="2039813"/>
            <a:ext cx="1088700" cy="830400"/>
            <a:chOff x="507000" y="1614138"/>
            <a:chExt cx="1088700" cy="830400"/>
          </a:xfrm>
        </p:grpSpPr>
        <p:sp>
          <p:nvSpPr>
            <p:cNvPr id="1287" name="Google Shape;1287;p43"/>
            <p:cNvSpPr/>
            <p:nvPr/>
          </p:nvSpPr>
          <p:spPr>
            <a:xfrm>
              <a:off x="507000" y="1614138"/>
              <a:ext cx="1088700" cy="830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85725" rotWithShape="0" algn="bl" dir="708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Saturn is the sixth planet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8" name="Google Shape;1288;p43"/>
            <p:cNvSpPr/>
            <p:nvPr/>
          </p:nvSpPr>
          <p:spPr>
            <a:xfrm rot="-5400000">
              <a:off x="583744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89" name="Google Shape;1289;p43"/>
            <p:cNvSpPr/>
            <p:nvPr/>
          </p:nvSpPr>
          <p:spPr>
            <a:xfrm rot="-5400000">
              <a:off x="760487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90" name="Google Shape;1290;p43"/>
            <p:cNvSpPr/>
            <p:nvPr/>
          </p:nvSpPr>
          <p:spPr>
            <a:xfrm rot="-5400000">
              <a:off x="937229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91" name="Google Shape;1291;p43"/>
            <p:cNvSpPr/>
            <p:nvPr/>
          </p:nvSpPr>
          <p:spPr>
            <a:xfrm rot="-5400000">
              <a:off x="1113972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92" name="Google Shape;1292;p43"/>
            <p:cNvSpPr/>
            <p:nvPr/>
          </p:nvSpPr>
          <p:spPr>
            <a:xfrm rot="-5400000">
              <a:off x="1290734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93" name="Google Shape;1293;p43"/>
            <p:cNvSpPr/>
            <p:nvPr/>
          </p:nvSpPr>
          <p:spPr>
            <a:xfrm rot="-5400000">
              <a:off x="1467476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294" name="Google Shape;1294;p43"/>
          <p:cNvGrpSpPr/>
          <p:nvPr/>
        </p:nvGrpSpPr>
        <p:grpSpPr>
          <a:xfrm>
            <a:off x="2262475" y="3904488"/>
            <a:ext cx="1088700" cy="830400"/>
            <a:chOff x="507000" y="1614138"/>
            <a:chExt cx="1088700" cy="830400"/>
          </a:xfrm>
        </p:grpSpPr>
        <p:sp>
          <p:nvSpPr>
            <p:cNvPr id="1295" name="Google Shape;1295;p43"/>
            <p:cNvSpPr/>
            <p:nvPr/>
          </p:nvSpPr>
          <p:spPr>
            <a:xfrm>
              <a:off x="507000" y="1614138"/>
              <a:ext cx="1088700" cy="830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85725" rotWithShape="0" algn="bl" dir="708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Earth is our planet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6" name="Google Shape;1296;p43"/>
            <p:cNvSpPr/>
            <p:nvPr/>
          </p:nvSpPr>
          <p:spPr>
            <a:xfrm rot="-5400000">
              <a:off x="583744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97" name="Google Shape;1297;p43"/>
            <p:cNvSpPr/>
            <p:nvPr/>
          </p:nvSpPr>
          <p:spPr>
            <a:xfrm rot="-5400000">
              <a:off x="760487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98" name="Google Shape;1298;p43"/>
            <p:cNvSpPr/>
            <p:nvPr/>
          </p:nvSpPr>
          <p:spPr>
            <a:xfrm rot="-5400000">
              <a:off x="937229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99" name="Google Shape;1299;p43"/>
            <p:cNvSpPr/>
            <p:nvPr/>
          </p:nvSpPr>
          <p:spPr>
            <a:xfrm rot="-5400000">
              <a:off x="1113972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00" name="Google Shape;1300;p43"/>
            <p:cNvSpPr/>
            <p:nvPr/>
          </p:nvSpPr>
          <p:spPr>
            <a:xfrm rot="-5400000">
              <a:off x="1290734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01" name="Google Shape;1301;p43"/>
            <p:cNvSpPr/>
            <p:nvPr/>
          </p:nvSpPr>
          <p:spPr>
            <a:xfrm rot="-5400000">
              <a:off x="1467476" y="167407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44"/>
          <p:cNvSpPr/>
          <p:nvPr/>
        </p:nvSpPr>
        <p:spPr>
          <a:xfrm>
            <a:off x="3749369" y="954400"/>
            <a:ext cx="1579800" cy="31800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44"/>
          <p:cNvSpPr/>
          <p:nvPr/>
        </p:nvSpPr>
        <p:spPr>
          <a:xfrm>
            <a:off x="5395134" y="954400"/>
            <a:ext cx="1579800" cy="31800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44"/>
          <p:cNvSpPr/>
          <p:nvPr/>
        </p:nvSpPr>
        <p:spPr>
          <a:xfrm>
            <a:off x="2103741" y="954400"/>
            <a:ext cx="1579800" cy="31800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44"/>
          <p:cNvSpPr/>
          <p:nvPr/>
        </p:nvSpPr>
        <p:spPr>
          <a:xfrm>
            <a:off x="7040875" y="954400"/>
            <a:ext cx="1579800" cy="31800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44"/>
          <p:cNvSpPr/>
          <p:nvPr/>
        </p:nvSpPr>
        <p:spPr>
          <a:xfrm>
            <a:off x="458425" y="954400"/>
            <a:ext cx="1579800" cy="31800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44"/>
          <p:cNvSpPr/>
          <p:nvPr/>
        </p:nvSpPr>
        <p:spPr>
          <a:xfrm>
            <a:off x="457200" y="4196100"/>
            <a:ext cx="3226500" cy="5343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44"/>
          <p:cNvSpPr/>
          <p:nvPr/>
        </p:nvSpPr>
        <p:spPr>
          <a:xfrm>
            <a:off x="5394975" y="4196100"/>
            <a:ext cx="3226500" cy="5343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44"/>
          <p:cNvSpPr/>
          <p:nvPr/>
        </p:nvSpPr>
        <p:spPr>
          <a:xfrm>
            <a:off x="5394975" y="954400"/>
            <a:ext cx="1434600" cy="441600"/>
          </a:xfrm>
          <a:prstGeom prst="homePlate">
            <a:avLst>
              <a:gd fmla="val 4007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44"/>
          <p:cNvSpPr/>
          <p:nvPr/>
        </p:nvSpPr>
        <p:spPr>
          <a:xfrm>
            <a:off x="457200" y="954400"/>
            <a:ext cx="1434600" cy="441600"/>
          </a:xfrm>
          <a:prstGeom prst="homePlate">
            <a:avLst>
              <a:gd fmla="val 4007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44"/>
          <p:cNvSpPr/>
          <p:nvPr/>
        </p:nvSpPr>
        <p:spPr>
          <a:xfrm>
            <a:off x="2103125" y="954400"/>
            <a:ext cx="1434600" cy="441600"/>
          </a:xfrm>
          <a:prstGeom prst="homePlate">
            <a:avLst>
              <a:gd fmla="val 4007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44"/>
          <p:cNvSpPr/>
          <p:nvPr/>
        </p:nvSpPr>
        <p:spPr>
          <a:xfrm>
            <a:off x="3749050" y="954400"/>
            <a:ext cx="1434600" cy="441600"/>
          </a:xfrm>
          <a:prstGeom prst="homePlate">
            <a:avLst>
              <a:gd fmla="val 4007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44"/>
          <p:cNvSpPr/>
          <p:nvPr/>
        </p:nvSpPr>
        <p:spPr>
          <a:xfrm>
            <a:off x="7040900" y="954400"/>
            <a:ext cx="1434600" cy="441600"/>
          </a:xfrm>
          <a:prstGeom prst="homePlate">
            <a:avLst>
              <a:gd fmla="val 4007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44"/>
          <p:cNvSpPr/>
          <p:nvPr/>
        </p:nvSpPr>
        <p:spPr>
          <a:xfrm>
            <a:off x="5394975" y="2598963"/>
            <a:ext cx="1434600" cy="441600"/>
          </a:xfrm>
          <a:prstGeom prst="homePlate">
            <a:avLst>
              <a:gd fmla="val 4007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44"/>
          <p:cNvSpPr/>
          <p:nvPr/>
        </p:nvSpPr>
        <p:spPr>
          <a:xfrm>
            <a:off x="2103125" y="2598963"/>
            <a:ext cx="1434600" cy="441600"/>
          </a:xfrm>
          <a:prstGeom prst="homePlate">
            <a:avLst>
              <a:gd fmla="val 4007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44"/>
          <p:cNvSpPr/>
          <p:nvPr/>
        </p:nvSpPr>
        <p:spPr>
          <a:xfrm>
            <a:off x="5394975" y="4243500"/>
            <a:ext cx="1434600" cy="441600"/>
          </a:xfrm>
          <a:prstGeom prst="homePlate">
            <a:avLst>
              <a:gd fmla="val 40073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44"/>
          <p:cNvSpPr/>
          <p:nvPr/>
        </p:nvSpPr>
        <p:spPr>
          <a:xfrm>
            <a:off x="457200" y="4243500"/>
            <a:ext cx="1434600" cy="441600"/>
          </a:xfrm>
          <a:prstGeom prst="homePlate">
            <a:avLst>
              <a:gd fmla="val 40073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44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Canvas </a:t>
            </a:r>
            <a:r>
              <a:rPr lang="en-GB"/>
              <a:t>business model infographics</a:t>
            </a:r>
            <a:endParaRPr/>
          </a:p>
        </p:txBody>
      </p:sp>
      <p:graphicFrame>
        <p:nvGraphicFramePr>
          <p:cNvPr id="1323" name="Google Shape;1323;p44"/>
          <p:cNvGraphicFramePr/>
          <p:nvPr/>
        </p:nvGraphicFramePr>
        <p:xfrm>
          <a:off x="457188" y="90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{3F147479-58A4-47BD-8CBF-FE5246CE1F13}</a:tableStyleId>
              </a:tblPr>
              <a:tblGrid>
                <a:gridCol w="1645925"/>
                <a:gridCol w="1645925"/>
                <a:gridCol w="1645925"/>
                <a:gridCol w="1645925"/>
                <a:gridCol w="1645925"/>
              </a:tblGrid>
              <a:tr h="55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Partners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Activities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Values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Relationships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Customers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smallest planet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composed of hydrogen and helium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also known as the Red Planet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the second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 planet with several rings and gas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full 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of iron oxide dust 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It’s the biggest planet in the Solar System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is the sixth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the largest planet in the Solar System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 and has rings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Resources</a:t>
                      </a:r>
                      <a:endParaRPr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one of the gas giants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Channels</a:t>
                      </a:r>
                      <a:endParaRPr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ringed planet with gas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between Mars and Venus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the fourth planet in the Solar System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hotter than the other planets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name, but it’s hot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considered a dwarf planet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is even hotter than Mercury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the seventh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one of the four gas giants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of them all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Costs</a:t>
                      </a:r>
                      <a:endParaRPr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planet we all live on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Revenues</a:t>
                      </a:r>
                      <a:endParaRPr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only that harbors life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8" name="Google Shape;1328;p45"/>
          <p:cNvGrpSpPr/>
          <p:nvPr/>
        </p:nvGrpSpPr>
        <p:grpSpPr>
          <a:xfrm>
            <a:off x="521473" y="1354363"/>
            <a:ext cx="1563302" cy="3344387"/>
            <a:chOff x="521473" y="1278163"/>
            <a:chExt cx="1563302" cy="3344387"/>
          </a:xfrm>
        </p:grpSpPr>
        <p:sp>
          <p:nvSpPr>
            <p:cNvPr id="1329" name="Google Shape;1329;p45"/>
            <p:cNvSpPr/>
            <p:nvPr/>
          </p:nvSpPr>
          <p:spPr>
            <a:xfrm>
              <a:off x="521473" y="1278163"/>
              <a:ext cx="1563153" cy="1563215"/>
            </a:xfrm>
            <a:custGeom>
              <a:rect b="b" l="l" r="r" t="t"/>
              <a:pathLst>
                <a:path extrusionOk="0" h="25346" w="25345">
                  <a:moveTo>
                    <a:pt x="0" y="1"/>
                  </a:moveTo>
                  <a:lnTo>
                    <a:pt x="0" y="25345"/>
                  </a:lnTo>
                  <a:lnTo>
                    <a:pt x="25345" y="25345"/>
                  </a:lnTo>
                  <a:lnTo>
                    <a:pt x="25345" y="1"/>
                  </a:lnTo>
                  <a:lnTo>
                    <a:pt x="24431" y="1"/>
                  </a:lnTo>
                  <a:lnTo>
                    <a:pt x="24431" y="715"/>
                  </a:lnTo>
                  <a:cubicBezTo>
                    <a:pt x="24754" y="825"/>
                    <a:pt x="24953" y="1147"/>
                    <a:pt x="24907" y="1485"/>
                  </a:cubicBezTo>
                  <a:cubicBezTo>
                    <a:pt x="24861" y="1822"/>
                    <a:pt x="24582" y="2081"/>
                    <a:pt x="24242" y="2101"/>
                  </a:cubicBezTo>
                  <a:cubicBezTo>
                    <a:pt x="24228" y="2102"/>
                    <a:pt x="24213" y="2102"/>
                    <a:pt x="24199" y="2102"/>
                  </a:cubicBezTo>
                  <a:cubicBezTo>
                    <a:pt x="23876" y="2102"/>
                    <a:pt x="23591" y="1885"/>
                    <a:pt x="23511" y="1569"/>
                  </a:cubicBezTo>
                  <a:cubicBezTo>
                    <a:pt x="23424" y="1239"/>
                    <a:pt x="23585" y="894"/>
                    <a:pt x="23892" y="745"/>
                  </a:cubicBezTo>
                  <a:lnTo>
                    <a:pt x="23892" y="1"/>
                  </a:lnTo>
                  <a:lnTo>
                    <a:pt x="21559" y="1"/>
                  </a:lnTo>
                  <a:lnTo>
                    <a:pt x="21559" y="715"/>
                  </a:lnTo>
                  <a:cubicBezTo>
                    <a:pt x="21881" y="825"/>
                    <a:pt x="22081" y="1147"/>
                    <a:pt x="22035" y="1485"/>
                  </a:cubicBezTo>
                  <a:cubicBezTo>
                    <a:pt x="21989" y="1822"/>
                    <a:pt x="21710" y="2081"/>
                    <a:pt x="21370" y="2101"/>
                  </a:cubicBezTo>
                  <a:cubicBezTo>
                    <a:pt x="21355" y="2102"/>
                    <a:pt x="21341" y="2102"/>
                    <a:pt x="21326" y="2102"/>
                  </a:cubicBezTo>
                  <a:cubicBezTo>
                    <a:pt x="21003" y="2102"/>
                    <a:pt x="20716" y="1885"/>
                    <a:pt x="20635" y="1569"/>
                  </a:cubicBezTo>
                  <a:cubicBezTo>
                    <a:pt x="20551" y="1239"/>
                    <a:pt x="20710" y="894"/>
                    <a:pt x="21017" y="745"/>
                  </a:cubicBezTo>
                  <a:lnTo>
                    <a:pt x="21017" y="1"/>
                  </a:lnTo>
                  <a:lnTo>
                    <a:pt x="18684" y="1"/>
                  </a:lnTo>
                  <a:lnTo>
                    <a:pt x="18684" y="715"/>
                  </a:lnTo>
                  <a:cubicBezTo>
                    <a:pt x="19006" y="825"/>
                    <a:pt x="19206" y="1147"/>
                    <a:pt x="19159" y="1485"/>
                  </a:cubicBezTo>
                  <a:cubicBezTo>
                    <a:pt x="19113" y="1822"/>
                    <a:pt x="18835" y="2081"/>
                    <a:pt x="18494" y="2101"/>
                  </a:cubicBezTo>
                  <a:cubicBezTo>
                    <a:pt x="18480" y="2102"/>
                    <a:pt x="18465" y="2102"/>
                    <a:pt x="18451" y="2102"/>
                  </a:cubicBezTo>
                  <a:cubicBezTo>
                    <a:pt x="18128" y="2102"/>
                    <a:pt x="17844" y="1885"/>
                    <a:pt x="17760" y="1569"/>
                  </a:cubicBezTo>
                  <a:cubicBezTo>
                    <a:pt x="17676" y="1239"/>
                    <a:pt x="17834" y="894"/>
                    <a:pt x="18144" y="745"/>
                  </a:cubicBezTo>
                  <a:lnTo>
                    <a:pt x="18144" y="1"/>
                  </a:lnTo>
                  <a:lnTo>
                    <a:pt x="15809" y="1"/>
                  </a:lnTo>
                  <a:lnTo>
                    <a:pt x="15809" y="715"/>
                  </a:lnTo>
                  <a:cubicBezTo>
                    <a:pt x="16131" y="825"/>
                    <a:pt x="16330" y="1147"/>
                    <a:pt x="16284" y="1485"/>
                  </a:cubicBezTo>
                  <a:cubicBezTo>
                    <a:pt x="16238" y="1822"/>
                    <a:pt x="15959" y="2081"/>
                    <a:pt x="15619" y="2101"/>
                  </a:cubicBezTo>
                  <a:cubicBezTo>
                    <a:pt x="15605" y="2102"/>
                    <a:pt x="15590" y="2102"/>
                    <a:pt x="15576" y="2102"/>
                  </a:cubicBezTo>
                  <a:cubicBezTo>
                    <a:pt x="15253" y="2102"/>
                    <a:pt x="14968" y="1885"/>
                    <a:pt x="14888" y="1569"/>
                  </a:cubicBezTo>
                  <a:cubicBezTo>
                    <a:pt x="14801" y="1239"/>
                    <a:pt x="14962" y="894"/>
                    <a:pt x="15269" y="745"/>
                  </a:cubicBezTo>
                  <a:lnTo>
                    <a:pt x="15269" y="1"/>
                  </a:lnTo>
                  <a:lnTo>
                    <a:pt x="12933" y="1"/>
                  </a:lnTo>
                  <a:lnTo>
                    <a:pt x="12933" y="715"/>
                  </a:lnTo>
                  <a:cubicBezTo>
                    <a:pt x="13256" y="825"/>
                    <a:pt x="13455" y="1147"/>
                    <a:pt x="13409" y="1485"/>
                  </a:cubicBezTo>
                  <a:cubicBezTo>
                    <a:pt x="13363" y="1822"/>
                    <a:pt x="13087" y="2081"/>
                    <a:pt x="12744" y="2101"/>
                  </a:cubicBezTo>
                  <a:cubicBezTo>
                    <a:pt x="12730" y="2102"/>
                    <a:pt x="12715" y="2102"/>
                    <a:pt x="12701" y="2102"/>
                  </a:cubicBezTo>
                  <a:cubicBezTo>
                    <a:pt x="12378" y="2102"/>
                    <a:pt x="12093" y="1885"/>
                    <a:pt x="12012" y="1569"/>
                  </a:cubicBezTo>
                  <a:cubicBezTo>
                    <a:pt x="11926" y="1239"/>
                    <a:pt x="12087" y="894"/>
                    <a:pt x="12394" y="745"/>
                  </a:cubicBezTo>
                  <a:lnTo>
                    <a:pt x="12394" y="1"/>
                  </a:lnTo>
                  <a:lnTo>
                    <a:pt x="10061" y="1"/>
                  </a:lnTo>
                  <a:lnTo>
                    <a:pt x="10061" y="715"/>
                  </a:lnTo>
                  <a:cubicBezTo>
                    <a:pt x="10383" y="825"/>
                    <a:pt x="10583" y="1147"/>
                    <a:pt x="10537" y="1485"/>
                  </a:cubicBezTo>
                  <a:cubicBezTo>
                    <a:pt x="10490" y="1822"/>
                    <a:pt x="10212" y="2081"/>
                    <a:pt x="9871" y="2101"/>
                  </a:cubicBezTo>
                  <a:cubicBezTo>
                    <a:pt x="9857" y="2102"/>
                    <a:pt x="9843" y="2102"/>
                    <a:pt x="9828" y="2102"/>
                  </a:cubicBezTo>
                  <a:cubicBezTo>
                    <a:pt x="9505" y="2102"/>
                    <a:pt x="9221" y="1885"/>
                    <a:pt x="9137" y="1569"/>
                  </a:cubicBezTo>
                  <a:cubicBezTo>
                    <a:pt x="9053" y="1239"/>
                    <a:pt x="9211" y="894"/>
                    <a:pt x="9518" y="745"/>
                  </a:cubicBezTo>
                  <a:lnTo>
                    <a:pt x="9518" y="1"/>
                  </a:lnTo>
                  <a:lnTo>
                    <a:pt x="7186" y="1"/>
                  </a:lnTo>
                  <a:lnTo>
                    <a:pt x="7186" y="715"/>
                  </a:lnTo>
                  <a:cubicBezTo>
                    <a:pt x="7508" y="825"/>
                    <a:pt x="7707" y="1147"/>
                    <a:pt x="7661" y="1485"/>
                  </a:cubicBezTo>
                  <a:cubicBezTo>
                    <a:pt x="7615" y="1822"/>
                    <a:pt x="7336" y="2081"/>
                    <a:pt x="6996" y="2101"/>
                  </a:cubicBezTo>
                  <a:cubicBezTo>
                    <a:pt x="6982" y="2102"/>
                    <a:pt x="6967" y="2102"/>
                    <a:pt x="6953" y="2102"/>
                  </a:cubicBezTo>
                  <a:cubicBezTo>
                    <a:pt x="6630" y="2102"/>
                    <a:pt x="6345" y="1885"/>
                    <a:pt x="6262" y="1569"/>
                  </a:cubicBezTo>
                  <a:cubicBezTo>
                    <a:pt x="6178" y="1239"/>
                    <a:pt x="6336" y="894"/>
                    <a:pt x="6646" y="745"/>
                  </a:cubicBezTo>
                  <a:lnTo>
                    <a:pt x="6646" y="1"/>
                  </a:lnTo>
                  <a:lnTo>
                    <a:pt x="4310" y="1"/>
                  </a:lnTo>
                  <a:lnTo>
                    <a:pt x="4310" y="715"/>
                  </a:lnTo>
                  <a:cubicBezTo>
                    <a:pt x="4633" y="825"/>
                    <a:pt x="4832" y="1147"/>
                    <a:pt x="4786" y="1485"/>
                  </a:cubicBezTo>
                  <a:cubicBezTo>
                    <a:pt x="4740" y="1822"/>
                    <a:pt x="4461" y="2081"/>
                    <a:pt x="4121" y="2101"/>
                  </a:cubicBezTo>
                  <a:cubicBezTo>
                    <a:pt x="4107" y="2102"/>
                    <a:pt x="4092" y="2102"/>
                    <a:pt x="4078" y="2102"/>
                  </a:cubicBezTo>
                  <a:cubicBezTo>
                    <a:pt x="3755" y="2102"/>
                    <a:pt x="3470" y="1885"/>
                    <a:pt x="3390" y="1569"/>
                  </a:cubicBezTo>
                  <a:cubicBezTo>
                    <a:pt x="3303" y="1239"/>
                    <a:pt x="3464" y="894"/>
                    <a:pt x="3771" y="745"/>
                  </a:cubicBezTo>
                  <a:lnTo>
                    <a:pt x="3771" y="1"/>
                  </a:lnTo>
                  <a:lnTo>
                    <a:pt x="1435" y="1"/>
                  </a:lnTo>
                  <a:lnTo>
                    <a:pt x="1435" y="715"/>
                  </a:lnTo>
                  <a:cubicBezTo>
                    <a:pt x="1760" y="825"/>
                    <a:pt x="1960" y="1147"/>
                    <a:pt x="1914" y="1485"/>
                  </a:cubicBezTo>
                  <a:cubicBezTo>
                    <a:pt x="1868" y="1822"/>
                    <a:pt x="1589" y="2081"/>
                    <a:pt x="1246" y="2101"/>
                  </a:cubicBezTo>
                  <a:cubicBezTo>
                    <a:pt x="1231" y="2102"/>
                    <a:pt x="1217" y="2102"/>
                    <a:pt x="1203" y="2102"/>
                  </a:cubicBezTo>
                  <a:cubicBezTo>
                    <a:pt x="880" y="2102"/>
                    <a:pt x="595" y="1885"/>
                    <a:pt x="514" y="1569"/>
                  </a:cubicBezTo>
                  <a:cubicBezTo>
                    <a:pt x="427" y="1239"/>
                    <a:pt x="589" y="894"/>
                    <a:pt x="896" y="745"/>
                  </a:cubicBezTo>
                  <a:lnTo>
                    <a:pt x="8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5"/>
            <p:cNvSpPr/>
            <p:nvPr/>
          </p:nvSpPr>
          <p:spPr>
            <a:xfrm>
              <a:off x="521475" y="2010150"/>
              <a:ext cx="1563300" cy="261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1" name="Google Shape;1331;p45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Canvas </a:t>
            </a:r>
            <a:r>
              <a:rPr lang="en-GB"/>
              <a:t>business model infographics</a:t>
            </a:r>
            <a:endParaRPr sz="2400"/>
          </a:p>
        </p:txBody>
      </p:sp>
      <p:sp>
        <p:nvSpPr>
          <p:cNvPr id="1332" name="Google Shape;1332;p45"/>
          <p:cNvSpPr txBox="1"/>
          <p:nvPr/>
        </p:nvSpPr>
        <p:spPr>
          <a:xfrm>
            <a:off x="660224" y="1734560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Partners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33" name="Google Shape;1333;p45"/>
          <p:cNvSpPr txBox="1"/>
          <p:nvPr/>
        </p:nvSpPr>
        <p:spPr>
          <a:xfrm>
            <a:off x="660224" y="2010188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 is the smallest planet 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4" name="Google Shape;1334;p45"/>
          <p:cNvSpPr txBox="1"/>
          <p:nvPr/>
        </p:nvSpPr>
        <p:spPr>
          <a:xfrm>
            <a:off x="660224" y="2616488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 is actually a very cold place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5" name="Google Shape;1335;p45"/>
          <p:cNvSpPr txBox="1"/>
          <p:nvPr/>
        </p:nvSpPr>
        <p:spPr>
          <a:xfrm>
            <a:off x="660224" y="3222788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Earth is where we live on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6" name="Google Shape;1336;p45"/>
          <p:cNvSpPr txBox="1"/>
          <p:nvPr/>
        </p:nvSpPr>
        <p:spPr>
          <a:xfrm>
            <a:off x="660224" y="3829088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 is the largest planet of all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7" name="Google Shape;1337;p45"/>
          <p:cNvSpPr/>
          <p:nvPr/>
        </p:nvSpPr>
        <p:spPr>
          <a:xfrm rot="157660">
            <a:off x="389266" y="1136603"/>
            <a:ext cx="880223" cy="381089"/>
          </a:xfrm>
          <a:custGeom>
            <a:rect b="b" l="l" r="r" t="t"/>
            <a:pathLst>
              <a:path extrusionOk="0" h="6179" w="14272">
                <a:moveTo>
                  <a:pt x="13578" y="1"/>
                </a:moveTo>
                <a:cubicBezTo>
                  <a:pt x="13534" y="49"/>
                  <a:pt x="13476" y="80"/>
                  <a:pt x="13412" y="90"/>
                </a:cubicBezTo>
                <a:cubicBezTo>
                  <a:pt x="13311" y="108"/>
                  <a:pt x="13210" y="128"/>
                  <a:pt x="13109" y="128"/>
                </a:cubicBezTo>
                <a:cubicBezTo>
                  <a:pt x="13082" y="128"/>
                  <a:pt x="13055" y="127"/>
                  <a:pt x="13028" y="123"/>
                </a:cubicBezTo>
                <a:lnTo>
                  <a:pt x="13018" y="121"/>
                </a:lnTo>
                <a:lnTo>
                  <a:pt x="412" y="3083"/>
                </a:lnTo>
                <a:cubicBezTo>
                  <a:pt x="274" y="3165"/>
                  <a:pt x="100" y="3234"/>
                  <a:pt x="0" y="3277"/>
                </a:cubicBezTo>
                <a:cubicBezTo>
                  <a:pt x="69" y="3341"/>
                  <a:pt x="149" y="3395"/>
                  <a:pt x="233" y="3433"/>
                </a:cubicBezTo>
                <a:lnTo>
                  <a:pt x="169" y="3602"/>
                </a:lnTo>
                <a:lnTo>
                  <a:pt x="878" y="3991"/>
                </a:lnTo>
                <a:cubicBezTo>
                  <a:pt x="855" y="4070"/>
                  <a:pt x="829" y="4147"/>
                  <a:pt x="806" y="4226"/>
                </a:cubicBezTo>
                <a:lnTo>
                  <a:pt x="276" y="4352"/>
                </a:lnTo>
                <a:cubicBezTo>
                  <a:pt x="230" y="4359"/>
                  <a:pt x="184" y="4377"/>
                  <a:pt x="149" y="4408"/>
                </a:cubicBezTo>
                <a:cubicBezTo>
                  <a:pt x="136" y="4421"/>
                  <a:pt x="126" y="4436"/>
                  <a:pt x="115" y="4449"/>
                </a:cubicBezTo>
                <a:lnTo>
                  <a:pt x="187" y="4748"/>
                </a:lnTo>
                <a:lnTo>
                  <a:pt x="307" y="4802"/>
                </a:lnTo>
                <a:cubicBezTo>
                  <a:pt x="397" y="4840"/>
                  <a:pt x="491" y="4884"/>
                  <a:pt x="553" y="4960"/>
                </a:cubicBezTo>
                <a:cubicBezTo>
                  <a:pt x="617" y="5040"/>
                  <a:pt x="632" y="5163"/>
                  <a:pt x="563" y="5232"/>
                </a:cubicBezTo>
                <a:cubicBezTo>
                  <a:pt x="571" y="5230"/>
                  <a:pt x="578" y="5230"/>
                  <a:pt x="585" y="5230"/>
                </a:cubicBezTo>
                <a:cubicBezTo>
                  <a:pt x="658" y="5230"/>
                  <a:pt x="719" y="5294"/>
                  <a:pt x="765" y="5352"/>
                </a:cubicBezTo>
                <a:lnTo>
                  <a:pt x="834" y="5436"/>
                </a:lnTo>
                <a:cubicBezTo>
                  <a:pt x="834" y="5523"/>
                  <a:pt x="860" y="5638"/>
                  <a:pt x="947" y="5641"/>
                </a:cubicBezTo>
                <a:cubicBezTo>
                  <a:pt x="980" y="5636"/>
                  <a:pt x="1013" y="5628"/>
                  <a:pt x="1044" y="5615"/>
                </a:cubicBezTo>
                <a:cubicBezTo>
                  <a:pt x="1055" y="5613"/>
                  <a:pt x="1066" y="5612"/>
                  <a:pt x="1076" y="5612"/>
                </a:cubicBezTo>
                <a:cubicBezTo>
                  <a:pt x="1151" y="5612"/>
                  <a:pt x="1218" y="5665"/>
                  <a:pt x="1233" y="5741"/>
                </a:cubicBezTo>
                <a:cubicBezTo>
                  <a:pt x="1143" y="5810"/>
                  <a:pt x="1026" y="5827"/>
                  <a:pt x="908" y="5827"/>
                </a:cubicBezTo>
                <a:cubicBezTo>
                  <a:pt x="866" y="5827"/>
                  <a:pt x="824" y="5825"/>
                  <a:pt x="783" y="5822"/>
                </a:cubicBezTo>
                <a:cubicBezTo>
                  <a:pt x="765" y="5822"/>
                  <a:pt x="742" y="5822"/>
                  <a:pt x="734" y="5838"/>
                </a:cubicBezTo>
                <a:cubicBezTo>
                  <a:pt x="727" y="5848"/>
                  <a:pt x="727" y="5863"/>
                  <a:pt x="727" y="5876"/>
                </a:cubicBezTo>
                <a:cubicBezTo>
                  <a:pt x="719" y="5925"/>
                  <a:pt x="681" y="5966"/>
                  <a:pt x="632" y="5976"/>
                </a:cubicBezTo>
                <a:cubicBezTo>
                  <a:pt x="594" y="5982"/>
                  <a:pt x="557" y="5985"/>
                  <a:pt x="520" y="5985"/>
                </a:cubicBezTo>
                <a:cubicBezTo>
                  <a:pt x="508" y="5985"/>
                  <a:pt x="496" y="5984"/>
                  <a:pt x="484" y="5984"/>
                </a:cubicBezTo>
                <a:lnTo>
                  <a:pt x="476" y="5984"/>
                </a:lnTo>
                <a:lnTo>
                  <a:pt x="522" y="6178"/>
                </a:lnTo>
                <a:lnTo>
                  <a:pt x="14271" y="2950"/>
                </a:lnTo>
                <a:lnTo>
                  <a:pt x="14189" y="2605"/>
                </a:lnTo>
                <a:cubicBezTo>
                  <a:pt x="14169" y="2604"/>
                  <a:pt x="14148" y="2604"/>
                  <a:pt x="14128" y="2604"/>
                </a:cubicBezTo>
                <a:cubicBezTo>
                  <a:pt x="14026" y="2604"/>
                  <a:pt x="13924" y="2609"/>
                  <a:pt x="13824" y="2620"/>
                </a:cubicBezTo>
                <a:cubicBezTo>
                  <a:pt x="13811" y="2566"/>
                  <a:pt x="13857" y="2520"/>
                  <a:pt x="13890" y="2477"/>
                </a:cubicBezTo>
                <a:cubicBezTo>
                  <a:pt x="13921" y="2433"/>
                  <a:pt x="13939" y="2359"/>
                  <a:pt x="13890" y="2333"/>
                </a:cubicBezTo>
                <a:lnTo>
                  <a:pt x="14095" y="2206"/>
                </a:lnTo>
                <a:lnTo>
                  <a:pt x="13959" y="1627"/>
                </a:lnTo>
                <a:cubicBezTo>
                  <a:pt x="13949" y="1625"/>
                  <a:pt x="13941" y="1620"/>
                  <a:pt x="13934" y="1617"/>
                </a:cubicBezTo>
                <a:cubicBezTo>
                  <a:pt x="13903" y="1604"/>
                  <a:pt x="13887" y="1571"/>
                  <a:pt x="13893" y="1538"/>
                </a:cubicBezTo>
                <a:cubicBezTo>
                  <a:pt x="13900" y="1523"/>
                  <a:pt x="13913" y="1505"/>
                  <a:pt x="13926" y="1492"/>
                </a:cubicBezTo>
                <a:lnTo>
                  <a:pt x="13908" y="1407"/>
                </a:lnTo>
                <a:cubicBezTo>
                  <a:pt x="13880" y="1392"/>
                  <a:pt x="13847" y="1382"/>
                  <a:pt x="13816" y="1382"/>
                </a:cubicBezTo>
                <a:cubicBezTo>
                  <a:pt x="13757" y="1382"/>
                  <a:pt x="13675" y="1361"/>
                  <a:pt x="13683" y="1303"/>
                </a:cubicBezTo>
                <a:cubicBezTo>
                  <a:pt x="13688" y="1282"/>
                  <a:pt x="13701" y="1262"/>
                  <a:pt x="13716" y="1249"/>
                </a:cubicBezTo>
                <a:cubicBezTo>
                  <a:pt x="13757" y="1213"/>
                  <a:pt x="13801" y="1180"/>
                  <a:pt x="13844" y="1152"/>
                </a:cubicBezTo>
                <a:lnTo>
                  <a:pt x="13734" y="676"/>
                </a:lnTo>
                <a:cubicBezTo>
                  <a:pt x="13565" y="694"/>
                  <a:pt x="13401" y="745"/>
                  <a:pt x="13251" y="822"/>
                </a:cubicBezTo>
                <a:cubicBezTo>
                  <a:pt x="13230" y="732"/>
                  <a:pt x="13210" y="643"/>
                  <a:pt x="13189" y="556"/>
                </a:cubicBezTo>
                <a:cubicBezTo>
                  <a:pt x="13340" y="458"/>
                  <a:pt x="13486" y="356"/>
                  <a:pt x="13627" y="246"/>
                </a:cubicBezTo>
                <a:lnTo>
                  <a:pt x="13634" y="241"/>
                </a:lnTo>
                <a:lnTo>
                  <a:pt x="1357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45"/>
          <p:cNvSpPr/>
          <p:nvPr/>
        </p:nvSpPr>
        <p:spPr>
          <a:xfrm>
            <a:off x="3790423" y="1354363"/>
            <a:ext cx="1563153" cy="1563215"/>
          </a:xfrm>
          <a:custGeom>
            <a:rect b="b" l="l" r="r" t="t"/>
            <a:pathLst>
              <a:path extrusionOk="0" h="25346" w="25345">
                <a:moveTo>
                  <a:pt x="0" y="1"/>
                </a:moveTo>
                <a:lnTo>
                  <a:pt x="0" y="25345"/>
                </a:lnTo>
                <a:lnTo>
                  <a:pt x="25345" y="25345"/>
                </a:lnTo>
                <a:lnTo>
                  <a:pt x="25345" y="1"/>
                </a:lnTo>
                <a:lnTo>
                  <a:pt x="24431" y="1"/>
                </a:lnTo>
                <a:lnTo>
                  <a:pt x="24431" y="715"/>
                </a:lnTo>
                <a:cubicBezTo>
                  <a:pt x="24754" y="825"/>
                  <a:pt x="24953" y="1147"/>
                  <a:pt x="24907" y="1485"/>
                </a:cubicBezTo>
                <a:cubicBezTo>
                  <a:pt x="24861" y="1822"/>
                  <a:pt x="24582" y="2081"/>
                  <a:pt x="24242" y="2101"/>
                </a:cubicBezTo>
                <a:cubicBezTo>
                  <a:pt x="24228" y="2102"/>
                  <a:pt x="24213" y="2102"/>
                  <a:pt x="24199" y="2102"/>
                </a:cubicBezTo>
                <a:cubicBezTo>
                  <a:pt x="23876" y="2102"/>
                  <a:pt x="23591" y="1885"/>
                  <a:pt x="23511" y="1569"/>
                </a:cubicBezTo>
                <a:cubicBezTo>
                  <a:pt x="23424" y="1239"/>
                  <a:pt x="23585" y="894"/>
                  <a:pt x="23892" y="745"/>
                </a:cubicBezTo>
                <a:lnTo>
                  <a:pt x="23892" y="1"/>
                </a:lnTo>
                <a:lnTo>
                  <a:pt x="21559" y="1"/>
                </a:lnTo>
                <a:lnTo>
                  <a:pt x="21559" y="715"/>
                </a:lnTo>
                <a:cubicBezTo>
                  <a:pt x="21881" y="825"/>
                  <a:pt x="22081" y="1147"/>
                  <a:pt x="22035" y="1485"/>
                </a:cubicBezTo>
                <a:cubicBezTo>
                  <a:pt x="21989" y="1822"/>
                  <a:pt x="21710" y="2081"/>
                  <a:pt x="21370" y="2101"/>
                </a:cubicBezTo>
                <a:cubicBezTo>
                  <a:pt x="21355" y="2102"/>
                  <a:pt x="21341" y="2102"/>
                  <a:pt x="21326" y="2102"/>
                </a:cubicBezTo>
                <a:cubicBezTo>
                  <a:pt x="21003" y="2102"/>
                  <a:pt x="20716" y="1885"/>
                  <a:pt x="20635" y="1569"/>
                </a:cubicBezTo>
                <a:cubicBezTo>
                  <a:pt x="20551" y="1239"/>
                  <a:pt x="20710" y="894"/>
                  <a:pt x="21017" y="745"/>
                </a:cubicBezTo>
                <a:lnTo>
                  <a:pt x="21017" y="1"/>
                </a:lnTo>
                <a:lnTo>
                  <a:pt x="18684" y="1"/>
                </a:lnTo>
                <a:lnTo>
                  <a:pt x="18684" y="715"/>
                </a:lnTo>
                <a:cubicBezTo>
                  <a:pt x="19006" y="825"/>
                  <a:pt x="19206" y="1147"/>
                  <a:pt x="19159" y="1485"/>
                </a:cubicBezTo>
                <a:cubicBezTo>
                  <a:pt x="19113" y="1822"/>
                  <a:pt x="18835" y="2081"/>
                  <a:pt x="18494" y="2101"/>
                </a:cubicBezTo>
                <a:cubicBezTo>
                  <a:pt x="18480" y="2102"/>
                  <a:pt x="18465" y="2102"/>
                  <a:pt x="18451" y="2102"/>
                </a:cubicBezTo>
                <a:cubicBezTo>
                  <a:pt x="18128" y="2102"/>
                  <a:pt x="17844" y="1885"/>
                  <a:pt x="17760" y="1569"/>
                </a:cubicBezTo>
                <a:cubicBezTo>
                  <a:pt x="17676" y="1239"/>
                  <a:pt x="17834" y="894"/>
                  <a:pt x="18144" y="745"/>
                </a:cubicBezTo>
                <a:lnTo>
                  <a:pt x="18144" y="1"/>
                </a:lnTo>
                <a:lnTo>
                  <a:pt x="15809" y="1"/>
                </a:lnTo>
                <a:lnTo>
                  <a:pt x="15809" y="715"/>
                </a:lnTo>
                <a:cubicBezTo>
                  <a:pt x="16131" y="825"/>
                  <a:pt x="16330" y="1147"/>
                  <a:pt x="16284" y="1485"/>
                </a:cubicBezTo>
                <a:cubicBezTo>
                  <a:pt x="16238" y="1822"/>
                  <a:pt x="15959" y="2081"/>
                  <a:pt x="15619" y="2101"/>
                </a:cubicBezTo>
                <a:cubicBezTo>
                  <a:pt x="15605" y="2102"/>
                  <a:pt x="15590" y="2102"/>
                  <a:pt x="15576" y="2102"/>
                </a:cubicBezTo>
                <a:cubicBezTo>
                  <a:pt x="15253" y="2102"/>
                  <a:pt x="14968" y="1885"/>
                  <a:pt x="14888" y="1569"/>
                </a:cubicBezTo>
                <a:cubicBezTo>
                  <a:pt x="14801" y="1239"/>
                  <a:pt x="14962" y="894"/>
                  <a:pt x="15269" y="745"/>
                </a:cubicBezTo>
                <a:lnTo>
                  <a:pt x="15269" y="1"/>
                </a:lnTo>
                <a:lnTo>
                  <a:pt x="12933" y="1"/>
                </a:lnTo>
                <a:lnTo>
                  <a:pt x="12933" y="715"/>
                </a:lnTo>
                <a:cubicBezTo>
                  <a:pt x="13256" y="825"/>
                  <a:pt x="13455" y="1147"/>
                  <a:pt x="13409" y="1485"/>
                </a:cubicBezTo>
                <a:cubicBezTo>
                  <a:pt x="13363" y="1822"/>
                  <a:pt x="13087" y="2081"/>
                  <a:pt x="12744" y="2101"/>
                </a:cubicBezTo>
                <a:cubicBezTo>
                  <a:pt x="12730" y="2102"/>
                  <a:pt x="12715" y="2102"/>
                  <a:pt x="12701" y="2102"/>
                </a:cubicBezTo>
                <a:cubicBezTo>
                  <a:pt x="12378" y="2102"/>
                  <a:pt x="12093" y="1885"/>
                  <a:pt x="12012" y="1569"/>
                </a:cubicBezTo>
                <a:cubicBezTo>
                  <a:pt x="11926" y="1239"/>
                  <a:pt x="12087" y="894"/>
                  <a:pt x="12394" y="745"/>
                </a:cubicBezTo>
                <a:lnTo>
                  <a:pt x="12394" y="1"/>
                </a:lnTo>
                <a:lnTo>
                  <a:pt x="10061" y="1"/>
                </a:lnTo>
                <a:lnTo>
                  <a:pt x="10061" y="715"/>
                </a:lnTo>
                <a:cubicBezTo>
                  <a:pt x="10383" y="825"/>
                  <a:pt x="10583" y="1147"/>
                  <a:pt x="10537" y="1485"/>
                </a:cubicBezTo>
                <a:cubicBezTo>
                  <a:pt x="10490" y="1822"/>
                  <a:pt x="10212" y="2081"/>
                  <a:pt x="9871" y="2101"/>
                </a:cubicBezTo>
                <a:cubicBezTo>
                  <a:pt x="9857" y="2102"/>
                  <a:pt x="9843" y="2102"/>
                  <a:pt x="9828" y="2102"/>
                </a:cubicBezTo>
                <a:cubicBezTo>
                  <a:pt x="9505" y="2102"/>
                  <a:pt x="9221" y="1885"/>
                  <a:pt x="9137" y="1569"/>
                </a:cubicBezTo>
                <a:cubicBezTo>
                  <a:pt x="9053" y="1239"/>
                  <a:pt x="9211" y="894"/>
                  <a:pt x="9518" y="745"/>
                </a:cubicBezTo>
                <a:lnTo>
                  <a:pt x="9518" y="1"/>
                </a:lnTo>
                <a:lnTo>
                  <a:pt x="7186" y="1"/>
                </a:lnTo>
                <a:lnTo>
                  <a:pt x="7186" y="715"/>
                </a:lnTo>
                <a:cubicBezTo>
                  <a:pt x="7508" y="825"/>
                  <a:pt x="7707" y="1147"/>
                  <a:pt x="7661" y="1485"/>
                </a:cubicBezTo>
                <a:cubicBezTo>
                  <a:pt x="7615" y="1822"/>
                  <a:pt x="7336" y="2081"/>
                  <a:pt x="6996" y="2101"/>
                </a:cubicBezTo>
                <a:cubicBezTo>
                  <a:pt x="6982" y="2102"/>
                  <a:pt x="6967" y="2102"/>
                  <a:pt x="6953" y="2102"/>
                </a:cubicBezTo>
                <a:cubicBezTo>
                  <a:pt x="6630" y="2102"/>
                  <a:pt x="6345" y="1885"/>
                  <a:pt x="6262" y="1569"/>
                </a:cubicBezTo>
                <a:cubicBezTo>
                  <a:pt x="6178" y="1239"/>
                  <a:pt x="6336" y="894"/>
                  <a:pt x="6646" y="745"/>
                </a:cubicBezTo>
                <a:lnTo>
                  <a:pt x="6646" y="1"/>
                </a:lnTo>
                <a:lnTo>
                  <a:pt x="4310" y="1"/>
                </a:lnTo>
                <a:lnTo>
                  <a:pt x="4310" y="715"/>
                </a:lnTo>
                <a:cubicBezTo>
                  <a:pt x="4633" y="825"/>
                  <a:pt x="4832" y="1147"/>
                  <a:pt x="4786" y="1485"/>
                </a:cubicBezTo>
                <a:cubicBezTo>
                  <a:pt x="4740" y="1822"/>
                  <a:pt x="4461" y="2081"/>
                  <a:pt x="4121" y="2101"/>
                </a:cubicBezTo>
                <a:cubicBezTo>
                  <a:pt x="4107" y="2102"/>
                  <a:pt x="4092" y="2102"/>
                  <a:pt x="4078" y="2102"/>
                </a:cubicBezTo>
                <a:cubicBezTo>
                  <a:pt x="3755" y="2102"/>
                  <a:pt x="3470" y="1885"/>
                  <a:pt x="3390" y="1569"/>
                </a:cubicBezTo>
                <a:cubicBezTo>
                  <a:pt x="3303" y="1239"/>
                  <a:pt x="3464" y="894"/>
                  <a:pt x="3771" y="745"/>
                </a:cubicBezTo>
                <a:lnTo>
                  <a:pt x="3771" y="1"/>
                </a:lnTo>
                <a:lnTo>
                  <a:pt x="1435" y="1"/>
                </a:lnTo>
                <a:lnTo>
                  <a:pt x="1435" y="715"/>
                </a:lnTo>
                <a:cubicBezTo>
                  <a:pt x="1760" y="825"/>
                  <a:pt x="1960" y="1147"/>
                  <a:pt x="1914" y="1485"/>
                </a:cubicBezTo>
                <a:cubicBezTo>
                  <a:pt x="1868" y="1822"/>
                  <a:pt x="1589" y="2081"/>
                  <a:pt x="1246" y="2101"/>
                </a:cubicBezTo>
                <a:cubicBezTo>
                  <a:pt x="1231" y="2102"/>
                  <a:pt x="1217" y="2102"/>
                  <a:pt x="1203" y="2102"/>
                </a:cubicBezTo>
                <a:cubicBezTo>
                  <a:pt x="880" y="2102"/>
                  <a:pt x="595" y="1885"/>
                  <a:pt x="514" y="1569"/>
                </a:cubicBezTo>
                <a:cubicBezTo>
                  <a:pt x="427" y="1239"/>
                  <a:pt x="589" y="894"/>
                  <a:pt x="896" y="745"/>
                </a:cubicBezTo>
                <a:lnTo>
                  <a:pt x="89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45"/>
          <p:cNvSpPr/>
          <p:nvPr/>
        </p:nvSpPr>
        <p:spPr>
          <a:xfrm rot="801820">
            <a:off x="4010163" y="1213172"/>
            <a:ext cx="880226" cy="381090"/>
          </a:xfrm>
          <a:custGeom>
            <a:rect b="b" l="l" r="r" t="t"/>
            <a:pathLst>
              <a:path extrusionOk="0" h="6179" w="14272">
                <a:moveTo>
                  <a:pt x="13578" y="1"/>
                </a:moveTo>
                <a:cubicBezTo>
                  <a:pt x="13534" y="49"/>
                  <a:pt x="13476" y="80"/>
                  <a:pt x="13412" y="90"/>
                </a:cubicBezTo>
                <a:cubicBezTo>
                  <a:pt x="13311" y="108"/>
                  <a:pt x="13210" y="128"/>
                  <a:pt x="13109" y="128"/>
                </a:cubicBezTo>
                <a:cubicBezTo>
                  <a:pt x="13082" y="128"/>
                  <a:pt x="13055" y="127"/>
                  <a:pt x="13028" y="123"/>
                </a:cubicBezTo>
                <a:lnTo>
                  <a:pt x="13018" y="121"/>
                </a:lnTo>
                <a:lnTo>
                  <a:pt x="412" y="3083"/>
                </a:lnTo>
                <a:cubicBezTo>
                  <a:pt x="274" y="3165"/>
                  <a:pt x="100" y="3234"/>
                  <a:pt x="0" y="3277"/>
                </a:cubicBezTo>
                <a:cubicBezTo>
                  <a:pt x="69" y="3341"/>
                  <a:pt x="149" y="3395"/>
                  <a:pt x="233" y="3433"/>
                </a:cubicBezTo>
                <a:lnTo>
                  <a:pt x="169" y="3602"/>
                </a:lnTo>
                <a:lnTo>
                  <a:pt x="878" y="3991"/>
                </a:lnTo>
                <a:cubicBezTo>
                  <a:pt x="855" y="4070"/>
                  <a:pt x="829" y="4147"/>
                  <a:pt x="806" y="4226"/>
                </a:cubicBezTo>
                <a:lnTo>
                  <a:pt x="276" y="4352"/>
                </a:lnTo>
                <a:cubicBezTo>
                  <a:pt x="230" y="4359"/>
                  <a:pt x="184" y="4377"/>
                  <a:pt x="149" y="4408"/>
                </a:cubicBezTo>
                <a:cubicBezTo>
                  <a:pt x="136" y="4421"/>
                  <a:pt x="126" y="4436"/>
                  <a:pt x="115" y="4449"/>
                </a:cubicBezTo>
                <a:lnTo>
                  <a:pt x="187" y="4748"/>
                </a:lnTo>
                <a:lnTo>
                  <a:pt x="307" y="4802"/>
                </a:lnTo>
                <a:cubicBezTo>
                  <a:pt x="397" y="4840"/>
                  <a:pt x="491" y="4884"/>
                  <a:pt x="553" y="4960"/>
                </a:cubicBezTo>
                <a:cubicBezTo>
                  <a:pt x="617" y="5040"/>
                  <a:pt x="632" y="5163"/>
                  <a:pt x="563" y="5232"/>
                </a:cubicBezTo>
                <a:cubicBezTo>
                  <a:pt x="571" y="5230"/>
                  <a:pt x="578" y="5230"/>
                  <a:pt x="585" y="5230"/>
                </a:cubicBezTo>
                <a:cubicBezTo>
                  <a:pt x="658" y="5230"/>
                  <a:pt x="719" y="5294"/>
                  <a:pt x="765" y="5352"/>
                </a:cubicBezTo>
                <a:lnTo>
                  <a:pt x="834" y="5436"/>
                </a:lnTo>
                <a:cubicBezTo>
                  <a:pt x="834" y="5523"/>
                  <a:pt x="860" y="5638"/>
                  <a:pt x="947" y="5641"/>
                </a:cubicBezTo>
                <a:cubicBezTo>
                  <a:pt x="980" y="5636"/>
                  <a:pt x="1013" y="5628"/>
                  <a:pt x="1044" y="5615"/>
                </a:cubicBezTo>
                <a:cubicBezTo>
                  <a:pt x="1055" y="5613"/>
                  <a:pt x="1066" y="5612"/>
                  <a:pt x="1076" y="5612"/>
                </a:cubicBezTo>
                <a:cubicBezTo>
                  <a:pt x="1151" y="5612"/>
                  <a:pt x="1218" y="5665"/>
                  <a:pt x="1233" y="5741"/>
                </a:cubicBezTo>
                <a:cubicBezTo>
                  <a:pt x="1143" y="5810"/>
                  <a:pt x="1026" y="5827"/>
                  <a:pt x="908" y="5827"/>
                </a:cubicBezTo>
                <a:cubicBezTo>
                  <a:pt x="866" y="5827"/>
                  <a:pt x="824" y="5825"/>
                  <a:pt x="783" y="5822"/>
                </a:cubicBezTo>
                <a:cubicBezTo>
                  <a:pt x="765" y="5822"/>
                  <a:pt x="742" y="5822"/>
                  <a:pt x="734" y="5838"/>
                </a:cubicBezTo>
                <a:cubicBezTo>
                  <a:pt x="727" y="5848"/>
                  <a:pt x="727" y="5863"/>
                  <a:pt x="727" y="5876"/>
                </a:cubicBezTo>
                <a:cubicBezTo>
                  <a:pt x="719" y="5925"/>
                  <a:pt x="681" y="5966"/>
                  <a:pt x="632" y="5976"/>
                </a:cubicBezTo>
                <a:cubicBezTo>
                  <a:pt x="594" y="5982"/>
                  <a:pt x="557" y="5985"/>
                  <a:pt x="520" y="5985"/>
                </a:cubicBezTo>
                <a:cubicBezTo>
                  <a:pt x="508" y="5985"/>
                  <a:pt x="496" y="5984"/>
                  <a:pt x="484" y="5984"/>
                </a:cubicBezTo>
                <a:lnTo>
                  <a:pt x="476" y="5984"/>
                </a:lnTo>
                <a:lnTo>
                  <a:pt x="522" y="6178"/>
                </a:lnTo>
                <a:lnTo>
                  <a:pt x="14271" y="2950"/>
                </a:lnTo>
                <a:lnTo>
                  <a:pt x="14189" y="2605"/>
                </a:lnTo>
                <a:cubicBezTo>
                  <a:pt x="14169" y="2604"/>
                  <a:pt x="14148" y="2604"/>
                  <a:pt x="14128" y="2604"/>
                </a:cubicBezTo>
                <a:cubicBezTo>
                  <a:pt x="14026" y="2604"/>
                  <a:pt x="13924" y="2609"/>
                  <a:pt x="13824" y="2620"/>
                </a:cubicBezTo>
                <a:cubicBezTo>
                  <a:pt x="13811" y="2566"/>
                  <a:pt x="13857" y="2520"/>
                  <a:pt x="13890" y="2477"/>
                </a:cubicBezTo>
                <a:cubicBezTo>
                  <a:pt x="13921" y="2433"/>
                  <a:pt x="13939" y="2359"/>
                  <a:pt x="13890" y="2333"/>
                </a:cubicBezTo>
                <a:lnTo>
                  <a:pt x="14095" y="2206"/>
                </a:lnTo>
                <a:lnTo>
                  <a:pt x="13959" y="1627"/>
                </a:lnTo>
                <a:cubicBezTo>
                  <a:pt x="13949" y="1625"/>
                  <a:pt x="13941" y="1620"/>
                  <a:pt x="13934" y="1617"/>
                </a:cubicBezTo>
                <a:cubicBezTo>
                  <a:pt x="13903" y="1604"/>
                  <a:pt x="13887" y="1571"/>
                  <a:pt x="13893" y="1538"/>
                </a:cubicBezTo>
                <a:cubicBezTo>
                  <a:pt x="13900" y="1523"/>
                  <a:pt x="13913" y="1505"/>
                  <a:pt x="13926" y="1492"/>
                </a:cubicBezTo>
                <a:lnTo>
                  <a:pt x="13908" y="1407"/>
                </a:lnTo>
                <a:cubicBezTo>
                  <a:pt x="13880" y="1392"/>
                  <a:pt x="13847" y="1382"/>
                  <a:pt x="13816" y="1382"/>
                </a:cubicBezTo>
                <a:cubicBezTo>
                  <a:pt x="13757" y="1382"/>
                  <a:pt x="13675" y="1361"/>
                  <a:pt x="13683" y="1303"/>
                </a:cubicBezTo>
                <a:cubicBezTo>
                  <a:pt x="13688" y="1282"/>
                  <a:pt x="13701" y="1262"/>
                  <a:pt x="13716" y="1249"/>
                </a:cubicBezTo>
                <a:cubicBezTo>
                  <a:pt x="13757" y="1213"/>
                  <a:pt x="13801" y="1180"/>
                  <a:pt x="13844" y="1152"/>
                </a:cubicBezTo>
                <a:lnTo>
                  <a:pt x="13734" y="676"/>
                </a:lnTo>
                <a:cubicBezTo>
                  <a:pt x="13565" y="694"/>
                  <a:pt x="13401" y="745"/>
                  <a:pt x="13251" y="822"/>
                </a:cubicBezTo>
                <a:cubicBezTo>
                  <a:pt x="13230" y="732"/>
                  <a:pt x="13210" y="643"/>
                  <a:pt x="13189" y="556"/>
                </a:cubicBezTo>
                <a:cubicBezTo>
                  <a:pt x="13340" y="458"/>
                  <a:pt x="13486" y="356"/>
                  <a:pt x="13627" y="246"/>
                </a:cubicBezTo>
                <a:lnTo>
                  <a:pt x="13634" y="241"/>
                </a:lnTo>
                <a:lnTo>
                  <a:pt x="1357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45"/>
          <p:cNvSpPr/>
          <p:nvPr/>
        </p:nvSpPr>
        <p:spPr>
          <a:xfrm>
            <a:off x="2155948" y="1354363"/>
            <a:ext cx="1563153" cy="1563215"/>
          </a:xfrm>
          <a:custGeom>
            <a:rect b="b" l="l" r="r" t="t"/>
            <a:pathLst>
              <a:path extrusionOk="0" h="25346" w="25345">
                <a:moveTo>
                  <a:pt x="0" y="1"/>
                </a:moveTo>
                <a:lnTo>
                  <a:pt x="0" y="25345"/>
                </a:lnTo>
                <a:lnTo>
                  <a:pt x="25345" y="25345"/>
                </a:lnTo>
                <a:lnTo>
                  <a:pt x="25345" y="1"/>
                </a:lnTo>
                <a:lnTo>
                  <a:pt x="24431" y="1"/>
                </a:lnTo>
                <a:lnTo>
                  <a:pt x="24431" y="715"/>
                </a:lnTo>
                <a:cubicBezTo>
                  <a:pt x="24754" y="825"/>
                  <a:pt x="24953" y="1147"/>
                  <a:pt x="24907" y="1485"/>
                </a:cubicBezTo>
                <a:cubicBezTo>
                  <a:pt x="24861" y="1822"/>
                  <a:pt x="24582" y="2081"/>
                  <a:pt x="24242" y="2101"/>
                </a:cubicBezTo>
                <a:cubicBezTo>
                  <a:pt x="24228" y="2102"/>
                  <a:pt x="24213" y="2102"/>
                  <a:pt x="24199" y="2102"/>
                </a:cubicBezTo>
                <a:cubicBezTo>
                  <a:pt x="23876" y="2102"/>
                  <a:pt x="23591" y="1885"/>
                  <a:pt x="23511" y="1569"/>
                </a:cubicBezTo>
                <a:cubicBezTo>
                  <a:pt x="23424" y="1239"/>
                  <a:pt x="23585" y="894"/>
                  <a:pt x="23892" y="745"/>
                </a:cubicBezTo>
                <a:lnTo>
                  <a:pt x="23892" y="1"/>
                </a:lnTo>
                <a:lnTo>
                  <a:pt x="21559" y="1"/>
                </a:lnTo>
                <a:lnTo>
                  <a:pt x="21559" y="715"/>
                </a:lnTo>
                <a:cubicBezTo>
                  <a:pt x="21881" y="825"/>
                  <a:pt x="22081" y="1147"/>
                  <a:pt x="22035" y="1485"/>
                </a:cubicBezTo>
                <a:cubicBezTo>
                  <a:pt x="21989" y="1822"/>
                  <a:pt x="21710" y="2081"/>
                  <a:pt x="21370" y="2101"/>
                </a:cubicBezTo>
                <a:cubicBezTo>
                  <a:pt x="21355" y="2102"/>
                  <a:pt x="21341" y="2102"/>
                  <a:pt x="21326" y="2102"/>
                </a:cubicBezTo>
                <a:cubicBezTo>
                  <a:pt x="21003" y="2102"/>
                  <a:pt x="20716" y="1885"/>
                  <a:pt x="20635" y="1569"/>
                </a:cubicBezTo>
                <a:cubicBezTo>
                  <a:pt x="20551" y="1239"/>
                  <a:pt x="20710" y="894"/>
                  <a:pt x="21017" y="745"/>
                </a:cubicBezTo>
                <a:lnTo>
                  <a:pt x="21017" y="1"/>
                </a:lnTo>
                <a:lnTo>
                  <a:pt x="18684" y="1"/>
                </a:lnTo>
                <a:lnTo>
                  <a:pt x="18684" y="715"/>
                </a:lnTo>
                <a:cubicBezTo>
                  <a:pt x="19006" y="825"/>
                  <a:pt x="19206" y="1147"/>
                  <a:pt x="19159" y="1485"/>
                </a:cubicBezTo>
                <a:cubicBezTo>
                  <a:pt x="19113" y="1822"/>
                  <a:pt x="18835" y="2081"/>
                  <a:pt x="18494" y="2101"/>
                </a:cubicBezTo>
                <a:cubicBezTo>
                  <a:pt x="18480" y="2102"/>
                  <a:pt x="18465" y="2102"/>
                  <a:pt x="18451" y="2102"/>
                </a:cubicBezTo>
                <a:cubicBezTo>
                  <a:pt x="18128" y="2102"/>
                  <a:pt x="17844" y="1885"/>
                  <a:pt x="17760" y="1569"/>
                </a:cubicBezTo>
                <a:cubicBezTo>
                  <a:pt x="17676" y="1239"/>
                  <a:pt x="17834" y="894"/>
                  <a:pt x="18144" y="745"/>
                </a:cubicBezTo>
                <a:lnTo>
                  <a:pt x="18144" y="1"/>
                </a:lnTo>
                <a:lnTo>
                  <a:pt x="15809" y="1"/>
                </a:lnTo>
                <a:lnTo>
                  <a:pt x="15809" y="715"/>
                </a:lnTo>
                <a:cubicBezTo>
                  <a:pt x="16131" y="825"/>
                  <a:pt x="16330" y="1147"/>
                  <a:pt x="16284" y="1485"/>
                </a:cubicBezTo>
                <a:cubicBezTo>
                  <a:pt x="16238" y="1822"/>
                  <a:pt x="15959" y="2081"/>
                  <a:pt x="15619" y="2101"/>
                </a:cubicBezTo>
                <a:cubicBezTo>
                  <a:pt x="15605" y="2102"/>
                  <a:pt x="15590" y="2102"/>
                  <a:pt x="15576" y="2102"/>
                </a:cubicBezTo>
                <a:cubicBezTo>
                  <a:pt x="15253" y="2102"/>
                  <a:pt x="14968" y="1885"/>
                  <a:pt x="14888" y="1569"/>
                </a:cubicBezTo>
                <a:cubicBezTo>
                  <a:pt x="14801" y="1239"/>
                  <a:pt x="14962" y="894"/>
                  <a:pt x="15269" y="745"/>
                </a:cubicBezTo>
                <a:lnTo>
                  <a:pt x="15269" y="1"/>
                </a:lnTo>
                <a:lnTo>
                  <a:pt x="12933" y="1"/>
                </a:lnTo>
                <a:lnTo>
                  <a:pt x="12933" y="715"/>
                </a:lnTo>
                <a:cubicBezTo>
                  <a:pt x="13256" y="825"/>
                  <a:pt x="13455" y="1147"/>
                  <a:pt x="13409" y="1485"/>
                </a:cubicBezTo>
                <a:cubicBezTo>
                  <a:pt x="13363" y="1822"/>
                  <a:pt x="13087" y="2081"/>
                  <a:pt x="12744" y="2101"/>
                </a:cubicBezTo>
                <a:cubicBezTo>
                  <a:pt x="12730" y="2102"/>
                  <a:pt x="12715" y="2102"/>
                  <a:pt x="12701" y="2102"/>
                </a:cubicBezTo>
                <a:cubicBezTo>
                  <a:pt x="12378" y="2102"/>
                  <a:pt x="12093" y="1885"/>
                  <a:pt x="12012" y="1569"/>
                </a:cubicBezTo>
                <a:cubicBezTo>
                  <a:pt x="11926" y="1239"/>
                  <a:pt x="12087" y="894"/>
                  <a:pt x="12394" y="745"/>
                </a:cubicBezTo>
                <a:lnTo>
                  <a:pt x="12394" y="1"/>
                </a:lnTo>
                <a:lnTo>
                  <a:pt x="10061" y="1"/>
                </a:lnTo>
                <a:lnTo>
                  <a:pt x="10061" y="715"/>
                </a:lnTo>
                <a:cubicBezTo>
                  <a:pt x="10383" y="825"/>
                  <a:pt x="10583" y="1147"/>
                  <a:pt x="10537" y="1485"/>
                </a:cubicBezTo>
                <a:cubicBezTo>
                  <a:pt x="10490" y="1822"/>
                  <a:pt x="10212" y="2081"/>
                  <a:pt x="9871" y="2101"/>
                </a:cubicBezTo>
                <a:cubicBezTo>
                  <a:pt x="9857" y="2102"/>
                  <a:pt x="9843" y="2102"/>
                  <a:pt x="9828" y="2102"/>
                </a:cubicBezTo>
                <a:cubicBezTo>
                  <a:pt x="9505" y="2102"/>
                  <a:pt x="9221" y="1885"/>
                  <a:pt x="9137" y="1569"/>
                </a:cubicBezTo>
                <a:cubicBezTo>
                  <a:pt x="9053" y="1239"/>
                  <a:pt x="9211" y="894"/>
                  <a:pt x="9518" y="745"/>
                </a:cubicBezTo>
                <a:lnTo>
                  <a:pt x="9518" y="1"/>
                </a:lnTo>
                <a:lnTo>
                  <a:pt x="7186" y="1"/>
                </a:lnTo>
                <a:lnTo>
                  <a:pt x="7186" y="715"/>
                </a:lnTo>
                <a:cubicBezTo>
                  <a:pt x="7508" y="825"/>
                  <a:pt x="7707" y="1147"/>
                  <a:pt x="7661" y="1485"/>
                </a:cubicBezTo>
                <a:cubicBezTo>
                  <a:pt x="7615" y="1822"/>
                  <a:pt x="7336" y="2081"/>
                  <a:pt x="6996" y="2101"/>
                </a:cubicBezTo>
                <a:cubicBezTo>
                  <a:pt x="6982" y="2102"/>
                  <a:pt x="6967" y="2102"/>
                  <a:pt x="6953" y="2102"/>
                </a:cubicBezTo>
                <a:cubicBezTo>
                  <a:pt x="6630" y="2102"/>
                  <a:pt x="6345" y="1885"/>
                  <a:pt x="6262" y="1569"/>
                </a:cubicBezTo>
                <a:cubicBezTo>
                  <a:pt x="6178" y="1239"/>
                  <a:pt x="6336" y="894"/>
                  <a:pt x="6646" y="745"/>
                </a:cubicBezTo>
                <a:lnTo>
                  <a:pt x="6646" y="1"/>
                </a:lnTo>
                <a:lnTo>
                  <a:pt x="4310" y="1"/>
                </a:lnTo>
                <a:lnTo>
                  <a:pt x="4310" y="715"/>
                </a:lnTo>
                <a:cubicBezTo>
                  <a:pt x="4633" y="825"/>
                  <a:pt x="4832" y="1147"/>
                  <a:pt x="4786" y="1485"/>
                </a:cubicBezTo>
                <a:cubicBezTo>
                  <a:pt x="4740" y="1822"/>
                  <a:pt x="4461" y="2081"/>
                  <a:pt x="4121" y="2101"/>
                </a:cubicBezTo>
                <a:cubicBezTo>
                  <a:pt x="4107" y="2102"/>
                  <a:pt x="4092" y="2102"/>
                  <a:pt x="4078" y="2102"/>
                </a:cubicBezTo>
                <a:cubicBezTo>
                  <a:pt x="3755" y="2102"/>
                  <a:pt x="3470" y="1885"/>
                  <a:pt x="3390" y="1569"/>
                </a:cubicBezTo>
                <a:cubicBezTo>
                  <a:pt x="3303" y="1239"/>
                  <a:pt x="3464" y="894"/>
                  <a:pt x="3771" y="745"/>
                </a:cubicBezTo>
                <a:lnTo>
                  <a:pt x="3771" y="1"/>
                </a:lnTo>
                <a:lnTo>
                  <a:pt x="1435" y="1"/>
                </a:lnTo>
                <a:lnTo>
                  <a:pt x="1435" y="715"/>
                </a:lnTo>
                <a:cubicBezTo>
                  <a:pt x="1760" y="825"/>
                  <a:pt x="1960" y="1147"/>
                  <a:pt x="1914" y="1485"/>
                </a:cubicBezTo>
                <a:cubicBezTo>
                  <a:pt x="1868" y="1822"/>
                  <a:pt x="1589" y="2081"/>
                  <a:pt x="1246" y="2101"/>
                </a:cubicBezTo>
                <a:cubicBezTo>
                  <a:pt x="1231" y="2102"/>
                  <a:pt x="1217" y="2102"/>
                  <a:pt x="1203" y="2102"/>
                </a:cubicBezTo>
                <a:cubicBezTo>
                  <a:pt x="880" y="2102"/>
                  <a:pt x="595" y="1885"/>
                  <a:pt x="514" y="1569"/>
                </a:cubicBezTo>
                <a:cubicBezTo>
                  <a:pt x="427" y="1239"/>
                  <a:pt x="589" y="894"/>
                  <a:pt x="896" y="745"/>
                </a:cubicBezTo>
                <a:lnTo>
                  <a:pt x="89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45"/>
          <p:cNvSpPr/>
          <p:nvPr/>
        </p:nvSpPr>
        <p:spPr>
          <a:xfrm rot="1349592">
            <a:off x="2637226" y="1136609"/>
            <a:ext cx="880217" cy="381086"/>
          </a:xfrm>
          <a:custGeom>
            <a:rect b="b" l="l" r="r" t="t"/>
            <a:pathLst>
              <a:path extrusionOk="0" h="6179" w="14272">
                <a:moveTo>
                  <a:pt x="13578" y="1"/>
                </a:moveTo>
                <a:cubicBezTo>
                  <a:pt x="13534" y="49"/>
                  <a:pt x="13476" y="80"/>
                  <a:pt x="13412" y="90"/>
                </a:cubicBezTo>
                <a:cubicBezTo>
                  <a:pt x="13311" y="108"/>
                  <a:pt x="13210" y="128"/>
                  <a:pt x="13109" y="128"/>
                </a:cubicBezTo>
                <a:cubicBezTo>
                  <a:pt x="13082" y="128"/>
                  <a:pt x="13055" y="127"/>
                  <a:pt x="13028" y="123"/>
                </a:cubicBezTo>
                <a:lnTo>
                  <a:pt x="13018" y="121"/>
                </a:lnTo>
                <a:lnTo>
                  <a:pt x="412" y="3083"/>
                </a:lnTo>
                <a:cubicBezTo>
                  <a:pt x="274" y="3165"/>
                  <a:pt x="100" y="3234"/>
                  <a:pt x="0" y="3277"/>
                </a:cubicBezTo>
                <a:cubicBezTo>
                  <a:pt x="69" y="3341"/>
                  <a:pt x="149" y="3395"/>
                  <a:pt x="233" y="3433"/>
                </a:cubicBezTo>
                <a:lnTo>
                  <a:pt x="169" y="3602"/>
                </a:lnTo>
                <a:lnTo>
                  <a:pt x="878" y="3991"/>
                </a:lnTo>
                <a:cubicBezTo>
                  <a:pt x="855" y="4070"/>
                  <a:pt x="829" y="4147"/>
                  <a:pt x="806" y="4226"/>
                </a:cubicBezTo>
                <a:lnTo>
                  <a:pt x="276" y="4352"/>
                </a:lnTo>
                <a:cubicBezTo>
                  <a:pt x="230" y="4359"/>
                  <a:pt x="184" y="4377"/>
                  <a:pt x="149" y="4408"/>
                </a:cubicBezTo>
                <a:cubicBezTo>
                  <a:pt x="136" y="4421"/>
                  <a:pt x="126" y="4436"/>
                  <a:pt x="115" y="4449"/>
                </a:cubicBezTo>
                <a:lnTo>
                  <a:pt x="187" y="4748"/>
                </a:lnTo>
                <a:lnTo>
                  <a:pt x="307" y="4802"/>
                </a:lnTo>
                <a:cubicBezTo>
                  <a:pt x="397" y="4840"/>
                  <a:pt x="491" y="4884"/>
                  <a:pt x="553" y="4960"/>
                </a:cubicBezTo>
                <a:cubicBezTo>
                  <a:pt x="617" y="5040"/>
                  <a:pt x="632" y="5163"/>
                  <a:pt x="563" y="5232"/>
                </a:cubicBezTo>
                <a:cubicBezTo>
                  <a:pt x="571" y="5230"/>
                  <a:pt x="578" y="5230"/>
                  <a:pt x="585" y="5230"/>
                </a:cubicBezTo>
                <a:cubicBezTo>
                  <a:pt x="658" y="5230"/>
                  <a:pt x="719" y="5294"/>
                  <a:pt x="765" y="5352"/>
                </a:cubicBezTo>
                <a:lnTo>
                  <a:pt x="834" y="5436"/>
                </a:lnTo>
                <a:cubicBezTo>
                  <a:pt x="834" y="5523"/>
                  <a:pt x="860" y="5638"/>
                  <a:pt x="947" y="5641"/>
                </a:cubicBezTo>
                <a:cubicBezTo>
                  <a:pt x="980" y="5636"/>
                  <a:pt x="1013" y="5628"/>
                  <a:pt x="1044" y="5615"/>
                </a:cubicBezTo>
                <a:cubicBezTo>
                  <a:pt x="1055" y="5613"/>
                  <a:pt x="1066" y="5612"/>
                  <a:pt x="1076" y="5612"/>
                </a:cubicBezTo>
                <a:cubicBezTo>
                  <a:pt x="1151" y="5612"/>
                  <a:pt x="1218" y="5665"/>
                  <a:pt x="1233" y="5741"/>
                </a:cubicBezTo>
                <a:cubicBezTo>
                  <a:pt x="1143" y="5810"/>
                  <a:pt x="1026" y="5827"/>
                  <a:pt x="908" y="5827"/>
                </a:cubicBezTo>
                <a:cubicBezTo>
                  <a:pt x="866" y="5827"/>
                  <a:pt x="824" y="5825"/>
                  <a:pt x="783" y="5822"/>
                </a:cubicBezTo>
                <a:cubicBezTo>
                  <a:pt x="765" y="5822"/>
                  <a:pt x="742" y="5822"/>
                  <a:pt x="734" y="5838"/>
                </a:cubicBezTo>
                <a:cubicBezTo>
                  <a:pt x="727" y="5848"/>
                  <a:pt x="727" y="5863"/>
                  <a:pt x="727" y="5876"/>
                </a:cubicBezTo>
                <a:cubicBezTo>
                  <a:pt x="719" y="5925"/>
                  <a:pt x="681" y="5966"/>
                  <a:pt x="632" y="5976"/>
                </a:cubicBezTo>
                <a:cubicBezTo>
                  <a:pt x="594" y="5982"/>
                  <a:pt x="557" y="5985"/>
                  <a:pt x="520" y="5985"/>
                </a:cubicBezTo>
                <a:cubicBezTo>
                  <a:pt x="508" y="5985"/>
                  <a:pt x="496" y="5984"/>
                  <a:pt x="484" y="5984"/>
                </a:cubicBezTo>
                <a:lnTo>
                  <a:pt x="476" y="5984"/>
                </a:lnTo>
                <a:lnTo>
                  <a:pt x="522" y="6178"/>
                </a:lnTo>
                <a:lnTo>
                  <a:pt x="14271" y="2950"/>
                </a:lnTo>
                <a:lnTo>
                  <a:pt x="14189" y="2605"/>
                </a:lnTo>
                <a:cubicBezTo>
                  <a:pt x="14169" y="2604"/>
                  <a:pt x="14148" y="2604"/>
                  <a:pt x="14128" y="2604"/>
                </a:cubicBezTo>
                <a:cubicBezTo>
                  <a:pt x="14026" y="2604"/>
                  <a:pt x="13924" y="2609"/>
                  <a:pt x="13824" y="2620"/>
                </a:cubicBezTo>
                <a:cubicBezTo>
                  <a:pt x="13811" y="2566"/>
                  <a:pt x="13857" y="2520"/>
                  <a:pt x="13890" y="2477"/>
                </a:cubicBezTo>
                <a:cubicBezTo>
                  <a:pt x="13921" y="2433"/>
                  <a:pt x="13939" y="2359"/>
                  <a:pt x="13890" y="2333"/>
                </a:cubicBezTo>
                <a:lnTo>
                  <a:pt x="14095" y="2206"/>
                </a:lnTo>
                <a:lnTo>
                  <a:pt x="13959" y="1627"/>
                </a:lnTo>
                <a:cubicBezTo>
                  <a:pt x="13949" y="1625"/>
                  <a:pt x="13941" y="1620"/>
                  <a:pt x="13934" y="1617"/>
                </a:cubicBezTo>
                <a:cubicBezTo>
                  <a:pt x="13903" y="1604"/>
                  <a:pt x="13887" y="1571"/>
                  <a:pt x="13893" y="1538"/>
                </a:cubicBezTo>
                <a:cubicBezTo>
                  <a:pt x="13900" y="1523"/>
                  <a:pt x="13913" y="1505"/>
                  <a:pt x="13926" y="1492"/>
                </a:cubicBezTo>
                <a:lnTo>
                  <a:pt x="13908" y="1407"/>
                </a:lnTo>
                <a:cubicBezTo>
                  <a:pt x="13880" y="1392"/>
                  <a:pt x="13847" y="1382"/>
                  <a:pt x="13816" y="1382"/>
                </a:cubicBezTo>
                <a:cubicBezTo>
                  <a:pt x="13757" y="1382"/>
                  <a:pt x="13675" y="1361"/>
                  <a:pt x="13683" y="1303"/>
                </a:cubicBezTo>
                <a:cubicBezTo>
                  <a:pt x="13688" y="1282"/>
                  <a:pt x="13701" y="1262"/>
                  <a:pt x="13716" y="1249"/>
                </a:cubicBezTo>
                <a:cubicBezTo>
                  <a:pt x="13757" y="1213"/>
                  <a:pt x="13801" y="1180"/>
                  <a:pt x="13844" y="1152"/>
                </a:cubicBezTo>
                <a:lnTo>
                  <a:pt x="13734" y="676"/>
                </a:lnTo>
                <a:cubicBezTo>
                  <a:pt x="13565" y="694"/>
                  <a:pt x="13401" y="745"/>
                  <a:pt x="13251" y="822"/>
                </a:cubicBezTo>
                <a:cubicBezTo>
                  <a:pt x="13230" y="732"/>
                  <a:pt x="13210" y="643"/>
                  <a:pt x="13189" y="556"/>
                </a:cubicBezTo>
                <a:cubicBezTo>
                  <a:pt x="13340" y="458"/>
                  <a:pt x="13486" y="356"/>
                  <a:pt x="13627" y="246"/>
                </a:cubicBezTo>
                <a:lnTo>
                  <a:pt x="13634" y="241"/>
                </a:lnTo>
                <a:lnTo>
                  <a:pt x="1357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45"/>
          <p:cNvSpPr/>
          <p:nvPr/>
        </p:nvSpPr>
        <p:spPr>
          <a:xfrm>
            <a:off x="7059373" y="1354363"/>
            <a:ext cx="1563153" cy="1563215"/>
          </a:xfrm>
          <a:custGeom>
            <a:rect b="b" l="l" r="r" t="t"/>
            <a:pathLst>
              <a:path extrusionOk="0" h="25346" w="25345">
                <a:moveTo>
                  <a:pt x="0" y="1"/>
                </a:moveTo>
                <a:lnTo>
                  <a:pt x="0" y="25345"/>
                </a:lnTo>
                <a:lnTo>
                  <a:pt x="25345" y="25345"/>
                </a:lnTo>
                <a:lnTo>
                  <a:pt x="25345" y="1"/>
                </a:lnTo>
                <a:lnTo>
                  <a:pt x="24431" y="1"/>
                </a:lnTo>
                <a:lnTo>
                  <a:pt x="24431" y="715"/>
                </a:lnTo>
                <a:cubicBezTo>
                  <a:pt x="24754" y="825"/>
                  <a:pt x="24953" y="1147"/>
                  <a:pt x="24907" y="1485"/>
                </a:cubicBezTo>
                <a:cubicBezTo>
                  <a:pt x="24861" y="1822"/>
                  <a:pt x="24582" y="2081"/>
                  <a:pt x="24242" y="2101"/>
                </a:cubicBezTo>
                <a:cubicBezTo>
                  <a:pt x="24228" y="2102"/>
                  <a:pt x="24213" y="2102"/>
                  <a:pt x="24199" y="2102"/>
                </a:cubicBezTo>
                <a:cubicBezTo>
                  <a:pt x="23876" y="2102"/>
                  <a:pt x="23591" y="1885"/>
                  <a:pt x="23511" y="1569"/>
                </a:cubicBezTo>
                <a:cubicBezTo>
                  <a:pt x="23424" y="1239"/>
                  <a:pt x="23585" y="894"/>
                  <a:pt x="23892" y="745"/>
                </a:cubicBezTo>
                <a:lnTo>
                  <a:pt x="23892" y="1"/>
                </a:lnTo>
                <a:lnTo>
                  <a:pt x="21559" y="1"/>
                </a:lnTo>
                <a:lnTo>
                  <a:pt x="21559" y="715"/>
                </a:lnTo>
                <a:cubicBezTo>
                  <a:pt x="21881" y="825"/>
                  <a:pt x="22081" y="1147"/>
                  <a:pt x="22035" y="1485"/>
                </a:cubicBezTo>
                <a:cubicBezTo>
                  <a:pt x="21989" y="1822"/>
                  <a:pt x="21710" y="2081"/>
                  <a:pt x="21370" y="2101"/>
                </a:cubicBezTo>
                <a:cubicBezTo>
                  <a:pt x="21355" y="2102"/>
                  <a:pt x="21341" y="2102"/>
                  <a:pt x="21326" y="2102"/>
                </a:cubicBezTo>
                <a:cubicBezTo>
                  <a:pt x="21003" y="2102"/>
                  <a:pt x="20716" y="1885"/>
                  <a:pt x="20635" y="1569"/>
                </a:cubicBezTo>
                <a:cubicBezTo>
                  <a:pt x="20551" y="1239"/>
                  <a:pt x="20710" y="894"/>
                  <a:pt x="21017" y="745"/>
                </a:cubicBezTo>
                <a:lnTo>
                  <a:pt x="21017" y="1"/>
                </a:lnTo>
                <a:lnTo>
                  <a:pt x="18684" y="1"/>
                </a:lnTo>
                <a:lnTo>
                  <a:pt x="18684" y="715"/>
                </a:lnTo>
                <a:cubicBezTo>
                  <a:pt x="19006" y="825"/>
                  <a:pt x="19206" y="1147"/>
                  <a:pt x="19159" y="1485"/>
                </a:cubicBezTo>
                <a:cubicBezTo>
                  <a:pt x="19113" y="1822"/>
                  <a:pt x="18835" y="2081"/>
                  <a:pt x="18494" y="2101"/>
                </a:cubicBezTo>
                <a:cubicBezTo>
                  <a:pt x="18480" y="2102"/>
                  <a:pt x="18465" y="2102"/>
                  <a:pt x="18451" y="2102"/>
                </a:cubicBezTo>
                <a:cubicBezTo>
                  <a:pt x="18128" y="2102"/>
                  <a:pt x="17844" y="1885"/>
                  <a:pt x="17760" y="1569"/>
                </a:cubicBezTo>
                <a:cubicBezTo>
                  <a:pt x="17676" y="1239"/>
                  <a:pt x="17834" y="894"/>
                  <a:pt x="18144" y="745"/>
                </a:cubicBezTo>
                <a:lnTo>
                  <a:pt x="18144" y="1"/>
                </a:lnTo>
                <a:lnTo>
                  <a:pt x="15809" y="1"/>
                </a:lnTo>
                <a:lnTo>
                  <a:pt x="15809" y="715"/>
                </a:lnTo>
                <a:cubicBezTo>
                  <a:pt x="16131" y="825"/>
                  <a:pt x="16330" y="1147"/>
                  <a:pt x="16284" y="1485"/>
                </a:cubicBezTo>
                <a:cubicBezTo>
                  <a:pt x="16238" y="1822"/>
                  <a:pt x="15959" y="2081"/>
                  <a:pt x="15619" y="2101"/>
                </a:cubicBezTo>
                <a:cubicBezTo>
                  <a:pt x="15605" y="2102"/>
                  <a:pt x="15590" y="2102"/>
                  <a:pt x="15576" y="2102"/>
                </a:cubicBezTo>
                <a:cubicBezTo>
                  <a:pt x="15253" y="2102"/>
                  <a:pt x="14968" y="1885"/>
                  <a:pt x="14888" y="1569"/>
                </a:cubicBezTo>
                <a:cubicBezTo>
                  <a:pt x="14801" y="1239"/>
                  <a:pt x="14962" y="894"/>
                  <a:pt x="15269" y="745"/>
                </a:cubicBezTo>
                <a:lnTo>
                  <a:pt x="15269" y="1"/>
                </a:lnTo>
                <a:lnTo>
                  <a:pt x="12933" y="1"/>
                </a:lnTo>
                <a:lnTo>
                  <a:pt x="12933" y="715"/>
                </a:lnTo>
                <a:cubicBezTo>
                  <a:pt x="13256" y="825"/>
                  <a:pt x="13455" y="1147"/>
                  <a:pt x="13409" y="1485"/>
                </a:cubicBezTo>
                <a:cubicBezTo>
                  <a:pt x="13363" y="1822"/>
                  <a:pt x="13087" y="2081"/>
                  <a:pt x="12744" y="2101"/>
                </a:cubicBezTo>
                <a:cubicBezTo>
                  <a:pt x="12730" y="2102"/>
                  <a:pt x="12715" y="2102"/>
                  <a:pt x="12701" y="2102"/>
                </a:cubicBezTo>
                <a:cubicBezTo>
                  <a:pt x="12378" y="2102"/>
                  <a:pt x="12093" y="1885"/>
                  <a:pt x="12012" y="1569"/>
                </a:cubicBezTo>
                <a:cubicBezTo>
                  <a:pt x="11926" y="1239"/>
                  <a:pt x="12087" y="894"/>
                  <a:pt x="12394" y="745"/>
                </a:cubicBezTo>
                <a:lnTo>
                  <a:pt x="12394" y="1"/>
                </a:lnTo>
                <a:lnTo>
                  <a:pt x="10061" y="1"/>
                </a:lnTo>
                <a:lnTo>
                  <a:pt x="10061" y="715"/>
                </a:lnTo>
                <a:cubicBezTo>
                  <a:pt x="10383" y="825"/>
                  <a:pt x="10583" y="1147"/>
                  <a:pt x="10537" y="1485"/>
                </a:cubicBezTo>
                <a:cubicBezTo>
                  <a:pt x="10490" y="1822"/>
                  <a:pt x="10212" y="2081"/>
                  <a:pt x="9871" y="2101"/>
                </a:cubicBezTo>
                <a:cubicBezTo>
                  <a:pt x="9857" y="2102"/>
                  <a:pt x="9843" y="2102"/>
                  <a:pt x="9828" y="2102"/>
                </a:cubicBezTo>
                <a:cubicBezTo>
                  <a:pt x="9505" y="2102"/>
                  <a:pt x="9221" y="1885"/>
                  <a:pt x="9137" y="1569"/>
                </a:cubicBezTo>
                <a:cubicBezTo>
                  <a:pt x="9053" y="1239"/>
                  <a:pt x="9211" y="894"/>
                  <a:pt x="9518" y="745"/>
                </a:cubicBezTo>
                <a:lnTo>
                  <a:pt x="9518" y="1"/>
                </a:lnTo>
                <a:lnTo>
                  <a:pt x="7186" y="1"/>
                </a:lnTo>
                <a:lnTo>
                  <a:pt x="7186" y="715"/>
                </a:lnTo>
                <a:cubicBezTo>
                  <a:pt x="7508" y="825"/>
                  <a:pt x="7707" y="1147"/>
                  <a:pt x="7661" y="1485"/>
                </a:cubicBezTo>
                <a:cubicBezTo>
                  <a:pt x="7615" y="1822"/>
                  <a:pt x="7336" y="2081"/>
                  <a:pt x="6996" y="2101"/>
                </a:cubicBezTo>
                <a:cubicBezTo>
                  <a:pt x="6982" y="2102"/>
                  <a:pt x="6967" y="2102"/>
                  <a:pt x="6953" y="2102"/>
                </a:cubicBezTo>
                <a:cubicBezTo>
                  <a:pt x="6630" y="2102"/>
                  <a:pt x="6345" y="1885"/>
                  <a:pt x="6262" y="1569"/>
                </a:cubicBezTo>
                <a:cubicBezTo>
                  <a:pt x="6178" y="1239"/>
                  <a:pt x="6336" y="894"/>
                  <a:pt x="6646" y="745"/>
                </a:cubicBezTo>
                <a:lnTo>
                  <a:pt x="6646" y="1"/>
                </a:lnTo>
                <a:lnTo>
                  <a:pt x="4310" y="1"/>
                </a:lnTo>
                <a:lnTo>
                  <a:pt x="4310" y="715"/>
                </a:lnTo>
                <a:cubicBezTo>
                  <a:pt x="4633" y="825"/>
                  <a:pt x="4832" y="1147"/>
                  <a:pt x="4786" y="1485"/>
                </a:cubicBezTo>
                <a:cubicBezTo>
                  <a:pt x="4740" y="1822"/>
                  <a:pt x="4461" y="2081"/>
                  <a:pt x="4121" y="2101"/>
                </a:cubicBezTo>
                <a:cubicBezTo>
                  <a:pt x="4107" y="2102"/>
                  <a:pt x="4092" y="2102"/>
                  <a:pt x="4078" y="2102"/>
                </a:cubicBezTo>
                <a:cubicBezTo>
                  <a:pt x="3755" y="2102"/>
                  <a:pt x="3470" y="1885"/>
                  <a:pt x="3390" y="1569"/>
                </a:cubicBezTo>
                <a:cubicBezTo>
                  <a:pt x="3303" y="1239"/>
                  <a:pt x="3464" y="894"/>
                  <a:pt x="3771" y="745"/>
                </a:cubicBezTo>
                <a:lnTo>
                  <a:pt x="3771" y="1"/>
                </a:lnTo>
                <a:lnTo>
                  <a:pt x="1435" y="1"/>
                </a:lnTo>
                <a:lnTo>
                  <a:pt x="1435" y="715"/>
                </a:lnTo>
                <a:cubicBezTo>
                  <a:pt x="1760" y="825"/>
                  <a:pt x="1960" y="1147"/>
                  <a:pt x="1914" y="1485"/>
                </a:cubicBezTo>
                <a:cubicBezTo>
                  <a:pt x="1868" y="1822"/>
                  <a:pt x="1589" y="2081"/>
                  <a:pt x="1246" y="2101"/>
                </a:cubicBezTo>
                <a:cubicBezTo>
                  <a:pt x="1231" y="2102"/>
                  <a:pt x="1217" y="2102"/>
                  <a:pt x="1203" y="2102"/>
                </a:cubicBezTo>
                <a:cubicBezTo>
                  <a:pt x="880" y="2102"/>
                  <a:pt x="595" y="1885"/>
                  <a:pt x="514" y="1569"/>
                </a:cubicBezTo>
                <a:cubicBezTo>
                  <a:pt x="427" y="1239"/>
                  <a:pt x="589" y="894"/>
                  <a:pt x="896" y="745"/>
                </a:cubicBezTo>
                <a:lnTo>
                  <a:pt x="89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45"/>
          <p:cNvSpPr/>
          <p:nvPr/>
        </p:nvSpPr>
        <p:spPr>
          <a:xfrm rot="1013327">
            <a:off x="7705934" y="1136602"/>
            <a:ext cx="880226" cy="381090"/>
          </a:xfrm>
          <a:custGeom>
            <a:rect b="b" l="l" r="r" t="t"/>
            <a:pathLst>
              <a:path extrusionOk="0" h="6179" w="14272">
                <a:moveTo>
                  <a:pt x="13578" y="1"/>
                </a:moveTo>
                <a:cubicBezTo>
                  <a:pt x="13534" y="49"/>
                  <a:pt x="13476" y="80"/>
                  <a:pt x="13412" y="90"/>
                </a:cubicBezTo>
                <a:cubicBezTo>
                  <a:pt x="13311" y="108"/>
                  <a:pt x="13210" y="128"/>
                  <a:pt x="13109" y="128"/>
                </a:cubicBezTo>
                <a:cubicBezTo>
                  <a:pt x="13082" y="128"/>
                  <a:pt x="13055" y="127"/>
                  <a:pt x="13028" y="123"/>
                </a:cubicBezTo>
                <a:lnTo>
                  <a:pt x="13018" y="121"/>
                </a:lnTo>
                <a:lnTo>
                  <a:pt x="412" y="3083"/>
                </a:lnTo>
                <a:cubicBezTo>
                  <a:pt x="274" y="3165"/>
                  <a:pt x="100" y="3234"/>
                  <a:pt x="0" y="3277"/>
                </a:cubicBezTo>
                <a:cubicBezTo>
                  <a:pt x="69" y="3341"/>
                  <a:pt x="149" y="3395"/>
                  <a:pt x="233" y="3433"/>
                </a:cubicBezTo>
                <a:lnTo>
                  <a:pt x="169" y="3602"/>
                </a:lnTo>
                <a:lnTo>
                  <a:pt x="878" y="3991"/>
                </a:lnTo>
                <a:cubicBezTo>
                  <a:pt x="855" y="4070"/>
                  <a:pt x="829" y="4147"/>
                  <a:pt x="806" y="4226"/>
                </a:cubicBezTo>
                <a:lnTo>
                  <a:pt x="276" y="4352"/>
                </a:lnTo>
                <a:cubicBezTo>
                  <a:pt x="230" y="4359"/>
                  <a:pt x="184" y="4377"/>
                  <a:pt x="149" y="4408"/>
                </a:cubicBezTo>
                <a:cubicBezTo>
                  <a:pt x="136" y="4421"/>
                  <a:pt x="126" y="4436"/>
                  <a:pt x="115" y="4449"/>
                </a:cubicBezTo>
                <a:lnTo>
                  <a:pt x="187" y="4748"/>
                </a:lnTo>
                <a:lnTo>
                  <a:pt x="307" y="4802"/>
                </a:lnTo>
                <a:cubicBezTo>
                  <a:pt x="397" y="4840"/>
                  <a:pt x="491" y="4884"/>
                  <a:pt x="553" y="4960"/>
                </a:cubicBezTo>
                <a:cubicBezTo>
                  <a:pt x="617" y="5040"/>
                  <a:pt x="632" y="5163"/>
                  <a:pt x="563" y="5232"/>
                </a:cubicBezTo>
                <a:cubicBezTo>
                  <a:pt x="571" y="5230"/>
                  <a:pt x="578" y="5230"/>
                  <a:pt x="585" y="5230"/>
                </a:cubicBezTo>
                <a:cubicBezTo>
                  <a:pt x="658" y="5230"/>
                  <a:pt x="719" y="5294"/>
                  <a:pt x="765" y="5352"/>
                </a:cubicBezTo>
                <a:lnTo>
                  <a:pt x="834" y="5436"/>
                </a:lnTo>
                <a:cubicBezTo>
                  <a:pt x="834" y="5523"/>
                  <a:pt x="860" y="5638"/>
                  <a:pt x="947" y="5641"/>
                </a:cubicBezTo>
                <a:cubicBezTo>
                  <a:pt x="980" y="5636"/>
                  <a:pt x="1013" y="5628"/>
                  <a:pt x="1044" y="5615"/>
                </a:cubicBezTo>
                <a:cubicBezTo>
                  <a:pt x="1055" y="5613"/>
                  <a:pt x="1066" y="5612"/>
                  <a:pt x="1076" y="5612"/>
                </a:cubicBezTo>
                <a:cubicBezTo>
                  <a:pt x="1151" y="5612"/>
                  <a:pt x="1218" y="5665"/>
                  <a:pt x="1233" y="5741"/>
                </a:cubicBezTo>
                <a:cubicBezTo>
                  <a:pt x="1143" y="5810"/>
                  <a:pt x="1026" y="5827"/>
                  <a:pt x="908" y="5827"/>
                </a:cubicBezTo>
                <a:cubicBezTo>
                  <a:pt x="866" y="5827"/>
                  <a:pt x="824" y="5825"/>
                  <a:pt x="783" y="5822"/>
                </a:cubicBezTo>
                <a:cubicBezTo>
                  <a:pt x="765" y="5822"/>
                  <a:pt x="742" y="5822"/>
                  <a:pt x="734" y="5838"/>
                </a:cubicBezTo>
                <a:cubicBezTo>
                  <a:pt x="727" y="5848"/>
                  <a:pt x="727" y="5863"/>
                  <a:pt x="727" y="5876"/>
                </a:cubicBezTo>
                <a:cubicBezTo>
                  <a:pt x="719" y="5925"/>
                  <a:pt x="681" y="5966"/>
                  <a:pt x="632" y="5976"/>
                </a:cubicBezTo>
                <a:cubicBezTo>
                  <a:pt x="594" y="5982"/>
                  <a:pt x="557" y="5985"/>
                  <a:pt x="520" y="5985"/>
                </a:cubicBezTo>
                <a:cubicBezTo>
                  <a:pt x="508" y="5985"/>
                  <a:pt x="496" y="5984"/>
                  <a:pt x="484" y="5984"/>
                </a:cubicBezTo>
                <a:lnTo>
                  <a:pt x="476" y="5984"/>
                </a:lnTo>
                <a:lnTo>
                  <a:pt x="522" y="6178"/>
                </a:lnTo>
                <a:lnTo>
                  <a:pt x="14271" y="2950"/>
                </a:lnTo>
                <a:lnTo>
                  <a:pt x="14189" y="2605"/>
                </a:lnTo>
                <a:cubicBezTo>
                  <a:pt x="14169" y="2604"/>
                  <a:pt x="14148" y="2604"/>
                  <a:pt x="14128" y="2604"/>
                </a:cubicBezTo>
                <a:cubicBezTo>
                  <a:pt x="14026" y="2604"/>
                  <a:pt x="13924" y="2609"/>
                  <a:pt x="13824" y="2620"/>
                </a:cubicBezTo>
                <a:cubicBezTo>
                  <a:pt x="13811" y="2566"/>
                  <a:pt x="13857" y="2520"/>
                  <a:pt x="13890" y="2477"/>
                </a:cubicBezTo>
                <a:cubicBezTo>
                  <a:pt x="13921" y="2433"/>
                  <a:pt x="13939" y="2359"/>
                  <a:pt x="13890" y="2333"/>
                </a:cubicBezTo>
                <a:lnTo>
                  <a:pt x="14095" y="2206"/>
                </a:lnTo>
                <a:lnTo>
                  <a:pt x="13959" y="1627"/>
                </a:lnTo>
                <a:cubicBezTo>
                  <a:pt x="13949" y="1625"/>
                  <a:pt x="13941" y="1620"/>
                  <a:pt x="13934" y="1617"/>
                </a:cubicBezTo>
                <a:cubicBezTo>
                  <a:pt x="13903" y="1604"/>
                  <a:pt x="13887" y="1571"/>
                  <a:pt x="13893" y="1538"/>
                </a:cubicBezTo>
                <a:cubicBezTo>
                  <a:pt x="13900" y="1523"/>
                  <a:pt x="13913" y="1505"/>
                  <a:pt x="13926" y="1492"/>
                </a:cubicBezTo>
                <a:lnTo>
                  <a:pt x="13908" y="1407"/>
                </a:lnTo>
                <a:cubicBezTo>
                  <a:pt x="13880" y="1392"/>
                  <a:pt x="13847" y="1382"/>
                  <a:pt x="13816" y="1382"/>
                </a:cubicBezTo>
                <a:cubicBezTo>
                  <a:pt x="13757" y="1382"/>
                  <a:pt x="13675" y="1361"/>
                  <a:pt x="13683" y="1303"/>
                </a:cubicBezTo>
                <a:cubicBezTo>
                  <a:pt x="13688" y="1282"/>
                  <a:pt x="13701" y="1262"/>
                  <a:pt x="13716" y="1249"/>
                </a:cubicBezTo>
                <a:cubicBezTo>
                  <a:pt x="13757" y="1213"/>
                  <a:pt x="13801" y="1180"/>
                  <a:pt x="13844" y="1152"/>
                </a:cubicBezTo>
                <a:lnTo>
                  <a:pt x="13734" y="676"/>
                </a:lnTo>
                <a:cubicBezTo>
                  <a:pt x="13565" y="694"/>
                  <a:pt x="13401" y="745"/>
                  <a:pt x="13251" y="822"/>
                </a:cubicBezTo>
                <a:cubicBezTo>
                  <a:pt x="13230" y="732"/>
                  <a:pt x="13210" y="643"/>
                  <a:pt x="13189" y="556"/>
                </a:cubicBezTo>
                <a:cubicBezTo>
                  <a:pt x="13340" y="458"/>
                  <a:pt x="13486" y="356"/>
                  <a:pt x="13627" y="246"/>
                </a:cubicBezTo>
                <a:lnTo>
                  <a:pt x="13634" y="241"/>
                </a:lnTo>
                <a:lnTo>
                  <a:pt x="1357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45"/>
          <p:cNvSpPr/>
          <p:nvPr/>
        </p:nvSpPr>
        <p:spPr>
          <a:xfrm>
            <a:off x="5424898" y="1354363"/>
            <a:ext cx="1563153" cy="1563215"/>
          </a:xfrm>
          <a:custGeom>
            <a:rect b="b" l="l" r="r" t="t"/>
            <a:pathLst>
              <a:path extrusionOk="0" h="25346" w="25345">
                <a:moveTo>
                  <a:pt x="0" y="1"/>
                </a:moveTo>
                <a:lnTo>
                  <a:pt x="0" y="25345"/>
                </a:lnTo>
                <a:lnTo>
                  <a:pt x="25345" y="25345"/>
                </a:lnTo>
                <a:lnTo>
                  <a:pt x="25345" y="1"/>
                </a:lnTo>
                <a:lnTo>
                  <a:pt x="24431" y="1"/>
                </a:lnTo>
                <a:lnTo>
                  <a:pt x="24431" y="715"/>
                </a:lnTo>
                <a:cubicBezTo>
                  <a:pt x="24754" y="825"/>
                  <a:pt x="24953" y="1147"/>
                  <a:pt x="24907" y="1485"/>
                </a:cubicBezTo>
                <a:cubicBezTo>
                  <a:pt x="24861" y="1822"/>
                  <a:pt x="24582" y="2081"/>
                  <a:pt x="24242" y="2101"/>
                </a:cubicBezTo>
                <a:cubicBezTo>
                  <a:pt x="24228" y="2102"/>
                  <a:pt x="24213" y="2102"/>
                  <a:pt x="24199" y="2102"/>
                </a:cubicBezTo>
                <a:cubicBezTo>
                  <a:pt x="23876" y="2102"/>
                  <a:pt x="23591" y="1885"/>
                  <a:pt x="23511" y="1569"/>
                </a:cubicBezTo>
                <a:cubicBezTo>
                  <a:pt x="23424" y="1239"/>
                  <a:pt x="23585" y="894"/>
                  <a:pt x="23892" y="745"/>
                </a:cubicBezTo>
                <a:lnTo>
                  <a:pt x="23892" y="1"/>
                </a:lnTo>
                <a:lnTo>
                  <a:pt x="21559" y="1"/>
                </a:lnTo>
                <a:lnTo>
                  <a:pt x="21559" y="715"/>
                </a:lnTo>
                <a:cubicBezTo>
                  <a:pt x="21881" y="825"/>
                  <a:pt x="22081" y="1147"/>
                  <a:pt x="22035" y="1485"/>
                </a:cubicBezTo>
                <a:cubicBezTo>
                  <a:pt x="21989" y="1822"/>
                  <a:pt x="21710" y="2081"/>
                  <a:pt x="21370" y="2101"/>
                </a:cubicBezTo>
                <a:cubicBezTo>
                  <a:pt x="21355" y="2102"/>
                  <a:pt x="21341" y="2102"/>
                  <a:pt x="21326" y="2102"/>
                </a:cubicBezTo>
                <a:cubicBezTo>
                  <a:pt x="21003" y="2102"/>
                  <a:pt x="20716" y="1885"/>
                  <a:pt x="20635" y="1569"/>
                </a:cubicBezTo>
                <a:cubicBezTo>
                  <a:pt x="20551" y="1239"/>
                  <a:pt x="20710" y="894"/>
                  <a:pt x="21017" y="745"/>
                </a:cubicBezTo>
                <a:lnTo>
                  <a:pt x="21017" y="1"/>
                </a:lnTo>
                <a:lnTo>
                  <a:pt x="18684" y="1"/>
                </a:lnTo>
                <a:lnTo>
                  <a:pt x="18684" y="715"/>
                </a:lnTo>
                <a:cubicBezTo>
                  <a:pt x="19006" y="825"/>
                  <a:pt x="19206" y="1147"/>
                  <a:pt x="19159" y="1485"/>
                </a:cubicBezTo>
                <a:cubicBezTo>
                  <a:pt x="19113" y="1822"/>
                  <a:pt x="18835" y="2081"/>
                  <a:pt x="18494" y="2101"/>
                </a:cubicBezTo>
                <a:cubicBezTo>
                  <a:pt x="18480" y="2102"/>
                  <a:pt x="18465" y="2102"/>
                  <a:pt x="18451" y="2102"/>
                </a:cubicBezTo>
                <a:cubicBezTo>
                  <a:pt x="18128" y="2102"/>
                  <a:pt x="17844" y="1885"/>
                  <a:pt x="17760" y="1569"/>
                </a:cubicBezTo>
                <a:cubicBezTo>
                  <a:pt x="17676" y="1239"/>
                  <a:pt x="17834" y="894"/>
                  <a:pt x="18144" y="745"/>
                </a:cubicBezTo>
                <a:lnTo>
                  <a:pt x="18144" y="1"/>
                </a:lnTo>
                <a:lnTo>
                  <a:pt x="15809" y="1"/>
                </a:lnTo>
                <a:lnTo>
                  <a:pt x="15809" y="715"/>
                </a:lnTo>
                <a:cubicBezTo>
                  <a:pt x="16131" y="825"/>
                  <a:pt x="16330" y="1147"/>
                  <a:pt x="16284" y="1485"/>
                </a:cubicBezTo>
                <a:cubicBezTo>
                  <a:pt x="16238" y="1822"/>
                  <a:pt x="15959" y="2081"/>
                  <a:pt x="15619" y="2101"/>
                </a:cubicBezTo>
                <a:cubicBezTo>
                  <a:pt x="15605" y="2102"/>
                  <a:pt x="15590" y="2102"/>
                  <a:pt x="15576" y="2102"/>
                </a:cubicBezTo>
                <a:cubicBezTo>
                  <a:pt x="15253" y="2102"/>
                  <a:pt x="14968" y="1885"/>
                  <a:pt x="14888" y="1569"/>
                </a:cubicBezTo>
                <a:cubicBezTo>
                  <a:pt x="14801" y="1239"/>
                  <a:pt x="14962" y="894"/>
                  <a:pt x="15269" y="745"/>
                </a:cubicBezTo>
                <a:lnTo>
                  <a:pt x="15269" y="1"/>
                </a:lnTo>
                <a:lnTo>
                  <a:pt x="12933" y="1"/>
                </a:lnTo>
                <a:lnTo>
                  <a:pt x="12933" y="715"/>
                </a:lnTo>
                <a:cubicBezTo>
                  <a:pt x="13256" y="825"/>
                  <a:pt x="13455" y="1147"/>
                  <a:pt x="13409" y="1485"/>
                </a:cubicBezTo>
                <a:cubicBezTo>
                  <a:pt x="13363" y="1822"/>
                  <a:pt x="13087" y="2081"/>
                  <a:pt x="12744" y="2101"/>
                </a:cubicBezTo>
                <a:cubicBezTo>
                  <a:pt x="12730" y="2102"/>
                  <a:pt x="12715" y="2102"/>
                  <a:pt x="12701" y="2102"/>
                </a:cubicBezTo>
                <a:cubicBezTo>
                  <a:pt x="12378" y="2102"/>
                  <a:pt x="12093" y="1885"/>
                  <a:pt x="12012" y="1569"/>
                </a:cubicBezTo>
                <a:cubicBezTo>
                  <a:pt x="11926" y="1239"/>
                  <a:pt x="12087" y="894"/>
                  <a:pt x="12394" y="745"/>
                </a:cubicBezTo>
                <a:lnTo>
                  <a:pt x="12394" y="1"/>
                </a:lnTo>
                <a:lnTo>
                  <a:pt x="10061" y="1"/>
                </a:lnTo>
                <a:lnTo>
                  <a:pt x="10061" y="715"/>
                </a:lnTo>
                <a:cubicBezTo>
                  <a:pt x="10383" y="825"/>
                  <a:pt x="10583" y="1147"/>
                  <a:pt x="10537" y="1485"/>
                </a:cubicBezTo>
                <a:cubicBezTo>
                  <a:pt x="10490" y="1822"/>
                  <a:pt x="10212" y="2081"/>
                  <a:pt x="9871" y="2101"/>
                </a:cubicBezTo>
                <a:cubicBezTo>
                  <a:pt x="9857" y="2102"/>
                  <a:pt x="9843" y="2102"/>
                  <a:pt x="9828" y="2102"/>
                </a:cubicBezTo>
                <a:cubicBezTo>
                  <a:pt x="9505" y="2102"/>
                  <a:pt x="9221" y="1885"/>
                  <a:pt x="9137" y="1569"/>
                </a:cubicBezTo>
                <a:cubicBezTo>
                  <a:pt x="9053" y="1239"/>
                  <a:pt x="9211" y="894"/>
                  <a:pt x="9518" y="745"/>
                </a:cubicBezTo>
                <a:lnTo>
                  <a:pt x="9518" y="1"/>
                </a:lnTo>
                <a:lnTo>
                  <a:pt x="7186" y="1"/>
                </a:lnTo>
                <a:lnTo>
                  <a:pt x="7186" y="715"/>
                </a:lnTo>
                <a:cubicBezTo>
                  <a:pt x="7508" y="825"/>
                  <a:pt x="7707" y="1147"/>
                  <a:pt x="7661" y="1485"/>
                </a:cubicBezTo>
                <a:cubicBezTo>
                  <a:pt x="7615" y="1822"/>
                  <a:pt x="7336" y="2081"/>
                  <a:pt x="6996" y="2101"/>
                </a:cubicBezTo>
                <a:cubicBezTo>
                  <a:pt x="6982" y="2102"/>
                  <a:pt x="6967" y="2102"/>
                  <a:pt x="6953" y="2102"/>
                </a:cubicBezTo>
                <a:cubicBezTo>
                  <a:pt x="6630" y="2102"/>
                  <a:pt x="6345" y="1885"/>
                  <a:pt x="6262" y="1569"/>
                </a:cubicBezTo>
                <a:cubicBezTo>
                  <a:pt x="6178" y="1239"/>
                  <a:pt x="6336" y="894"/>
                  <a:pt x="6646" y="745"/>
                </a:cubicBezTo>
                <a:lnTo>
                  <a:pt x="6646" y="1"/>
                </a:lnTo>
                <a:lnTo>
                  <a:pt x="4310" y="1"/>
                </a:lnTo>
                <a:lnTo>
                  <a:pt x="4310" y="715"/>
                </a:lnTo>
                <a:cubicBezTo>
                  <a:pt x="4633" y="825"/>
                  <a:pt x="4832" y="1147"/>
                  <a:pt x="4786" y="1485"/>
                </a:cubicBezTo>
                <a:cubicBezTo>
                  <a:pt x="4740" y="1822"/>
                  <a:pt x="4461" y="2081"/>
                  <a:pt x="4121" y="2101"/>
                </a:cubicBezTo>
                <a:cubicBezTo>
                  <a:pt x="4107" y="2102"/>
                  <a:pt x="4092" y="2102"/>
                  <a:pt x="4078" y="2102"/>
                </a:cubicBezTo>
                <a:cubicBezTo>
                  <a:pt x="3755" y="2102"/>
                  <a:pt x="3470" y="1885"/>
                  <a:pt x="3390" y="1569"/>
                </a:cubicBezTo>
                <a:cubicBezTo>
                  <a:pt x="3303" y="1239"/>
                  <a:pt x="3464" y="894"/>
                  <a:pt x="3771" y="745"/>
                </a:cubicBezTo>
                <a:lnTo>
                  <a:pt x="3771" y="1"/>
                </a:lnTo>
                <a:lnTo>
                  <a:pt x="1435" y="1"/>
                </a:lnTo>
                <a:lnTo>
                  <a:pt x="1435" y="715"/>
                </a:lnTo>
                <a:cubicBezTo>
                  <a:pt x="1760" y="825"/>
                  <a:pt x="1960" y="1147"/>
                  <a:pt x="1914" y="1485"/>
                </a:cubicBezTo>
                <a:cubicBezTo>
                  <a:pt x="1868" y="1822"/>
                  <a:pt x="1589" y="2081"/>
                  <a:pt x="1246" y="2101"/>
                </a:cubicBezTo>
                <a:cubicBezTo>
                  <a:pt x="1231" y="2102"/>
                  <a:pt x="1217" y="2102"/>
                  <a:pt x="1203" y="2102"/>
                </a:cubicBezTo>
                <a:cubicBezTo>
                  <a:pt x="880" y="2102"/>
                  <a:pt x="595" y="1885"/>
                  <a:pt x="514" y="1569"/>
                </a:cubicBezTo>
                <a:cubicBezTo>
                  <a:pt x="427" y="1239"/>
                  <a:pt x="589" y="894"/>
                  <a:pt x="896" y="745"/>
                </a:cubicBezTo>
                <a:lnTo>
                  <a:pt x="89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45"/>
          <p:cNvSpPr/>
          <p:nvPr/>
        </p:nvSpPr>
        <p:spPr>
          <a:xfrm>
            <a:off x="5550813" y="1120409"/>
            <a:ext cx="880226" cy="381090"/>
          </a:xfrm>
          <a:custGeom>
            <a:rect b="b" l="l" r="r" t="t"/>
            <a:pathLst>
              <a:path extrusionOk="0" h="6179" w="14272">
                <a:moveTo>
                  <a:pt x="13578" y="1"/>
                </a:moveTo>
                <a:cubicBezTo>
                  <a:pt x="13534" y="49"/>
                  <a:pt x="13476" y="80"/>
                  <a:pt x="13412" y="90"/>
                </a:cubicBezTo>
                <a:cubicBezTo>
                  <a:pt x="13311" y="108"/>
                  <a:pt x="13210" y="128"/>
                  <a:pt x="13109" y="128"/>
                </a:cubicBezTo>
                <a:cubicBezTo>
                  <a:pt x="13082" y="128"/>
                  <a:pt x="13055" y="127"/>
                  <a:pt x="13028" y="123"/>
                </a:cubicBezTo>
                <a:lnTo>
                  <a:pt x="13018" y="121"/>
                </a:lnTo>
                <a:lnTo>
                  <a:pt x="412" y="3083"/>
                </a:lnTo>
                <a:cubicBezTo>
                  <a:pt x="274" y="3165"/>
                  <a:pt x="100" y="3234"/>
                  <a:pt x="0" y="3277"/>
                </a:cubicBezTo>
                <a:cubicBezTo>
                  <a:pt x="69" y="3341"/>
                  <a:pt x="149" y="3395"/>
                  <a:pt x="233" y="3433"/>
                </a:cubicBezTo>
                <a:lnTo>
                  <a:pt x="169" y="3602"/>
                </a:lnTo>
                <a:lnTo>
                  <a:pt x="878" y="3991"/>
                </a:lnTo>
                <a:cubicBezTo>
                  <a:pt x="855" y="4070"/>
                  <a:pt x="829" y="4147"/>
                  <a:pt x="806" y="4226"/>
                </a:cubicBezTo>
                <a:lnTo>
                  <a:pt x="276" y="4352"/>
                </a:lnTo>
                <a:cubicBezTo>
                  <a:pt x="230" y="4359"/>
                  <a:pt x="184" y="4377"/>
                  <a:pt x="149" y="4408"/>
                </a:cubicBezTo>
                <a:cubicBezTo>
                  <a:pt x="136" y="4421"/>
                  <a:pt x="126" y="4436"/>
                  <a:pt x="115" y="4449"/>
                </a:cubicBezTo>
                <a:lnTo>
                  <a:pt x="187" y="4748"/>
                </a:lnTo>
                <a:lnTo>
                  <a:pt x="307" y="4802"/>
                </a:lnTo>
                <a:cubicBezTo>
                  <a:pt x="397" y="4840"/>
                  <a:pt x="491" y="4884"/>
                  <a:pt x="553" y="4960"/>
                </a:cubicBezTo>
                <a:cubicBezTo>
                  <a:pt x="617" y="5040"/>
                  <a:pt x="632" y="5163"/>
                  <a:pt x="563" y="5232"/>
                </a:cubicBezTo>
                <a:cubicBezTo>
                  <a:pt x="571" y="5230"/>
                  <a:pt x="578" y="5230"/>
                  <a:pt x="585" y="5230"/>
                </a:cubicBezTo>
                <a:cubicBezTo>
                  <a:pt x="658" y="5230"/>
                  <a:pt x="719" y="5294"/>
                  <a:pt x="765" y="5352"/>
                </a:cubicBezTo>
                <a:lnTo>
                  <a:pt x="834" y="5436"/>
                </a:lnTo>
                <a:cubicBezTo>
                  <a:pt x="834" y="5523"/>
                  <a:pt x="860" y="5638"/>
                  <a:pt x="947" y="5641"/>
                </a:cubicBezTo>
                <a:cubicBezTo>
                  <a:pt x="980" y="5636"/>
                  <a:pt x="1013" y="5628"/>
                  <a:pt x="1044" y="5615"/>
                </a:cubicBezTo>
                <a:cubicBezTo>
                  <a:pt x="1055" y="5613"/>
                  <a:pt x="1066" y="5612"/>
                  <a:pt x="1076" y="5612"/>
                </a:cubicBezTo>
                <a:cubicBezTo>
                  <a:pt x="1151" y="5612"/>
                  <a:pt x="1218" y="5665"/>
                  <a:pt x="1233" y="5741"/>
                </a:cubicBezTo>
                <a:cubicBezTo>
                  <a:pt x="1143" y="5810"/>
                  <a:pt x="1026" y="5827"/>
                  <a:pt x="908" y="5827"/>
                </a:cubicBezTo>
                <a:cubicBezTo>
                  <a:pt x="866" y="5827"/>
                  <a:pt x="824" y="5825"/>
                  <a:pt x="783" y="5822"/>
                </a:cubicBezTo>
                <a:cubicBezTo>
                  <a:pt x="765" y="5822"/>
                  <a:pt x="742" y="5822"/>
                  <a:pt x="734" y="5838"/>
                </a:cubicBezTo>
                <a:cubicBezTo>
                  <a:pt x="727" y="5848"/>
                  <a:pt x="727" y="5863"/>
                  <a:pt x="727" y="5876"/>
                </a:cubicBezTo>
                <a:cubicBezTo>
                  <a:pt x="719" y="5925"/>
                  <a:pt x="681" y="5966"/>
                  <a:pt x="632" y="5976"/>
                </a:cubicBezTo>
                <a:cubicBezTo>
                  <a:pt x="594" y="5982"/>
                  <a:pt x="557" y="5985"/>
                  <a:pt x="520" y="5985"/>
                </a:cubicBezTo>
                <a:cubicBezTo>
                  <a:pt x="508" y="5985"/>
                  <a:pt x="496" y="5984"/>
                  <a:pt x="484" y="5984"/>
                </a:cubicBezTo>
                <a:lnTo>
                  <a:pt x="476" y="5984"/>
                </a:lnTo>
                <a:lnTo>
                  <a:pt x="522" y="6178"/>
                </a:lnTo>
                <a:lnTo>
                  <a:pt x="14271" y="2950"/>
                </a:lnTo>
                <a:lnTo>
                  <a:pt x="14189" y="2605"/>
                </a:lnTo>
                <a:cubicBezTo>
                  <a:pt x="14169" y="2604"/>
                  <a:pt x="14148" y="2604"/>
                  <a:pt x="14128" y="2604"/>
                </a:cubicBezTo>
                <a:cubicBezTo>
                  <a:pt x="14026" y="2604"/>
                  <a:pt x="13924" y="2609"/>
                  <a:pt x="13824" y="2620"/>
                </a:cubicBezTo>
                <a:cubicBezTo>
                  <a:pt x="13811" y="2566"/>
                  <a:pt x="13857" y="2520"/>
                  <a:pt x="13890" y="2477"/>
                </a:cubicBezTo>
                <a:cubicBezTo>
                  <a:pt x="13921" y="2433"/>
                  <a:pt x="13939" y="2359"/>
                  <a:pt x="13890" y="2333"/>
                </a:cubicBezTo>
                <a:lnTo>
                  <a:pt x="14095" y="2206"/>
                </a:lnTo>
                <a:lnTo>
                  <a:pt x="13959" y="1627"/>
                </a:lnTo>
                <a:cubicBezTo>
                  <a:pt x="13949" y="1625"/>
                  <a:pt x="13941" y="1620"/>
                  <a:pt x="13934" y="1617"/>
                </a:cubicBezTo>
                <a:cubicBezTo>
                  <a:pt x="13903" y="1604"/>
                  <a:pt x="13887" y="1571"/>
                  <a:pt x="13893" y="1538"/>
                </a:cubicBezTo>
                <a:cubicBezTo>
                  <a:pt x="13900" y="1523"/>
                  <a:pt x="13913" y="1505"/>
                  <a:pt x="13926" y="1492"/>
                </a:cubicBezTo>
                <a:lnTo>
                  <a:pt x="13908" y="1407"/>
                </a:lnTo>
                <a:cubicBezTo>
                  <a:pt x="13880" y="1392"/>
                  <a:pt x="13847" y="1382"/>
                  <a:pt x="13816" y="1382"/>
                </a:cubicBezTo>
                <a:cubicBezTo>
                  <a:pt x="13757" y="1382"/>
                  <a:pt x="13675" y="1361"/>
                  <a:pt x="13683" y="1303"/>
                </a:cubicBezTo>
                <a:cubicBezTo>
                  <a:pt x="13688" y="1282"/>
                  <a:pt x="13701" y="1262"/>
                  <a:pt x="13716" y="1249"/>
                </a:cubicBezTo>
                <a:cubicBezTo>
                  <a:pt x="13757" y="1213"/>
                  <a:pt x="13801" y="1180"/>
                  <a:pt x="13844" y="1152"/>
                </a:cubicBezTo>
                <a:lnTo>
                  <a:pt x="13734" y="676"/>
                </a:lnTo>
                <a:cubicBezTo>
                  <a:pt x="13565" y="694"/>
                  <a:pt x="13401" y="745"/>
                  <a:pt x="13251" y="822"/>
                </a:cubicBezTo>
                <a:cubicBezTo>
                  <a:pt x="13230" y="732"/>
                  <a:pt x="13210" y="643"/>
                  <a:pt x="13189" y="556"/>
                </a:cubicBezTo>
                <a:cubicBezTo>
                  <a:pt x="13340" y="458"/>
                  <a:pt x="13486" y="356"/>
                  <a:pt x="13627" y="246"/>
                </a:cubicBezTo>
                <a:lnTo>
                  <a:pt x="13634" y="241"/>
                </a:lnTo>
                <a:lnTo>
                  <a:pt x="1357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45"/>
          <p:cNvSpPr/>
          <p:nvPr/>
        </p:nvSpPr>
        <p:spPr>
          <a:xfrm>
            <a:off x="2155948" y="3135445"/>
            <a:ext cx="1563153" cy="1563215"/>
          </a:xfrm>
          <a:custGeom>
            <a:rect b="b" l="l" r="r" t="t"/>
            <a:pathLst>
              <a:path extrusionOk="0" h="25346" w="25345">
                <a:moveTo>
                  <a:pt x="0" y="1"/>
                </a:moveTo>
                <a:lnTo>
                  <a:pt x="0" y="25345"/>
                </a:lnTo>
                <a:lnTo>
                  <a:pt x="25345" y="25345"/>
                </a:lnTo>
                <a:lnTo>
                  <a:pt x="25345" y="1"/>
                </a:lnTo>
                <a:lnTo>
                  <a:pt x="24431" y="1"/>
                </a:lnTo>
                <a:lnTo>
                  <a:pt x="24431" y="715"/>
                </a:lnTo>
                <a:cubicBezTo>
                  <a:pt x="24754" y="825"/>
                  <a:pt x="24953" y="1147"/>
                  <a:pt x="24907" y="1485"/>
                </a:cubicBezTo>
                <a:cubicBezTo>
                  <a:pt x="24861" y="1822"/>
                  <a:pt x="24582" y="2081"/>
                  <a:pt x="24242" y="2101"/>
                </a:cubicBezTo>
                <a:cubicBezTo>
                  <a:pt x="24228" y="2102"/>
                  <a:pt x="24213" y="2102"/>
                  <a:pt x="24199" y="2102"/>
                </a:cubicBezTo>
                <a:cubicBezTo>
                  <a:pt x="23876" y="2102"/>
                  <a:pt x="23591" y="1885"/>
                  <a:pt x="23511" y="1569"/>
                </a:cubicBezTo>
                <a:cubicBezTo>
                  <a:pt x="23424" y="1239"/>
                  <a:pt x="23585" y="894"/>
                  <a:pt x="23892" y="745"/>
                </a:cubicBezTo>
                <a:lnTo>
                  <a:pt x="23892" y="1"/>
                </a:lnTo>
                <a:lnTo>
                  <a:pt x="21559" y="1"/>
                </a:lnTo>
                <a:lnTo>
                  <a:pt x="21559" y="715"/>
                </a:lnTo>
                <a:cubicBezTo>
                  <a:pt x="21881" y="825"/>
                  <a:pt x="22081" y="1147"/>
                  <a:pt x="22035" y="1485"/>
                </a:cubicBezTo>
                <a:cubicBezTo>
                  <a:pt x="21989" y="1822"/>
                  <a:pt x="21710" y="2081"/>
                  <a:pt x="21370" y="2101"/>
                </a:cubicBezTo>
                <a:cubicBezTo>
                  <a:pt x="21355" y="2102"/>
                  <a:pt x="21341" y="2102"/>
                  <a:pt x="21326" y="2102"/>
                </a:cubicBezTo>
                <a:cubicBezTo>
                  <a:pt x="21003" y="2102"/>
                  <a:pt x="20716" y="1885"/>
                  <a:pt x="20635" y="1569"/>
                </a:cubicBezTo>
                <a:cubicBezTo>
                  <a:pt x="20551" y="1239"/>
                  <a:pt x="20710" y="894"/>
                  <a:pt x="21017" y="745"/>
                </a:cubicBezTo>
                <a:lnTo>
                  <a:pt x="21017" y="1"/>
                </a:lnTo>
                <a:lnTo>
                  <a:pt x="18684" y="1"/>
                </a:lnTo>
                <a:lnTo>
                  <a:pt x="18684" y="715"/>
                </a:lnTo>
                <a:cubicBezTo>
                  <a:pt x="19006" y="825"/>
                  <a:pt x="19206" y="1147"/>
                  <a:pt x="19159" y="1485"/>
                </a:cubicBezTo>
                <a:cubicBezTo>
                  <a:pt x="19113" y="1822"/>
                  <a:pt x="18835" y="2081"/>
                  <a:pt x="18494" y="2101"/>
                </a:cubicBezTo>
                <a:cubicBezTo>
                  <a:pt x="18480" y="2102"/>
                  <a:pt x="18465" y="2102"/>
                  <a:pt x="18451" y="2102"/>
                </a:cubicBezTo>
                <a:cubicBezTo>
                  <a:pt x="18128" y="2102"/>
                  <a:pt x="17844" y="1885"/>
                  <a:pt x="17760" y="1569"/>
                </a:cubicBezTo>
                <a:cubicBezTo>
                  <a:pt x="17676" y="1239"/>
                  <a:pt x="17834" y="894"/>
                  <a:pt x="18144" y="745"/>
                </a:cubicBezTo>
                <a:lnTo>
                  <a:pt x="18144" y="1"/>
                </a:lnTo>
                <a:lnTo>
                  <a:pt x="15809" y="1"/>
                </a:lnTo>
                <a:lnTo>
                  <a:pt x="15809" y="715"/>
                </a:lnTo>
                <a:cubicBezTo>
                  <a:pt x="16131" y="825"/>
                  <a:pt x="16330" y="1147"/>
                  <a:pt x="16284" y="1485"/>
                </a:cubicBezTo>
                <a:cubicBezTo>
                  <a:pt x="16238" y="1822"/>
                  <a:pt x="15959" y="2081"/>
                  <a:pt x="15619" y="2101"/>
                </a:cubicBezTo>
                <a:cubicBezTo>
                  <a:pt x="15605" y="2102"/>
                  <a:pt x="15590" y="2102"/>
                  <a:pt x="15576" y="2102"/>
                </a:cubicBezTo>
                <a:cubicBezTo>
                  <a:pt x="15253" y="2102"/>
                  <a:pt x="14968" y="1885"/>
                  <a:pt x="14888" y="1569"/>
                </a:cubicBezTo>
                <a:cubicBezTo>
                  <a:pt x="14801" y="1239"/>
                  <a:pt x="14962" y="894"/>
                  <a:pt x="15269" y="745"/>
                </a:cubicBezTo>
                <a:lnTo>
                  <a:pt x="15269" y="1"/>
                </a:lnTo>
                <a:lnTo>
                  <a:pt x="12933" y="1"/>
                </a:lnTo>
                <a:lnTo>
                  <a:pt x="12933" y="715"/>
                </a:lnTo>
                <a:cubicBezTo>
                  <a:pt x="13256" y="825"/>
                  <a:pt x="13455" y="1147"/>
                  <a:pt x="13409" y="1485"/>
                </a:cubicBezTo>
                <a:cubicBezTo>
                  <a:pt x="13363" y="1822"/>
                  <a:pt x="13087" y="2081"/>
                  <a:pt x="12744" y="2101"/>
                </a:cubicBezTo>
                <a:cubicBezTo>
                  <a:pt x="12730" y="2102"/>
                  <a:pt x="12715" y="2102"/>
                  <a:pt x="12701" y="2102"/>
                </a:cubicBezTo>
                <a:cubicBezTo>
                  <a:pt x="12378" y="2102"/>
                  <a:pt x="12093" y="1885"/>
                  <a:pt x="12012" y="1569"/>
                </a:cubicBezTo>
                <a:cubicBezTo>
                  <a:pt x="11926" y="1239"/>
                  <a:pt x="12087" y="894"/>
                  <a:pt x="12394" y="745"/>
                </a:cubicBezTo>
                <a:lnTo>
                  <a:pt x="12394" y="1"/>
                </a:lnTo>
                <a:lnTo>
                  <a:pt x="10061" y="1"/>
                </a:lnTo>
                <a:lnTo>
                  <a:pt x="10061" y="715"/>
                </a:lnTo>
                <a:cubicBezTo>
                  <a:pt x="10383" y="825"/>
                  <a:pt x="10583" y="1147"/>
                  <a:pt x="10537" y="1485"/>
                </a:cubicBezTo>
                <a:cubicBezTo>
                  <a:pt x="10490" y="1822"/>
                  <a:pt x="10212" y="2081"/>
                  <a:pt x="9871" y="2101"/>
                </a:cubicBezTo>
                <a:cubicBezTo>
                  <a:pt x="9857" y="2102"/>
                  <a:pt x="9843" y="2102"/>
                  <a:pt x="9828" y="2102"/>
                </a:cubicBezTo>
                <a:cubicBezTo>
                  <a:pt x="9505" y="2102"/>
                  <a:pt x="9221" y="1885"/>
                  <a:pt x="9137" y="1569"/>
                </a:cubicBezTo>
                <a:cubicBezTo>
                  <a:pt x="9053" y="1239"/>
                  <a:pt x="9211" y="894"/>
                  <a:pt x="9518" y="745"/>
                </a:cubicBezTo>
                <a:lnTo>
                  <a:pt x="9518" y="1"/>
                </a:lnTo>
                <a:lnTo>
                  <a:pt x="7186" y="1"/>
                </a:lnTo>
                <a:lnTo>
                  <a:pt x="7186" y="715"/>
                </a:lnTo>
                <a:cubicBezTo>
                  <a:pt x="7508" y="825"/>
                  <a:pt x="7707" y="1147"/>
                  <a:pt x="7661" y="1485"/>
                </a:cubicBezTo>
                <a:cubicBezTo>
                  <a:pt x="7615" y="1822"/>
                  <a:pt x="7336" y="2081"/>
                  <a:pt x="6996" y="2101"/>
                </a:cubicBezTo>
                <a:cubicBezTo>
                  <a:pt x="6982" y="2102"/>
                  <a:pt x="6967" y="2102"/>
                  <a:pt x="6953" y="2102"/>
                </a:cubicBezTo>
                <a:cubicBezTo>
                  <a:pt x="6630" y="2102"/>
                  <a:pt x="6345" y="1885"/>
                  <a:pt x="6262" y="1569"/>
                </a:cubicBezTo>
                <a:cubicBezTo>
                  <a:pt x="6178" y="1239"/>
                  <a:pt x="6336" y="894"/>
                  <a:pt x="6646" y="745"/>
                </a:cubicBezTo>
                <a:lnTo>
                  <a:pt x="6646" y="1"/>
                </a:lnTo>
                <a:lnTo>
                  <a:pt x="4310" y="1"/>
                </a:lnTo>
                <a:lnTo>
                  <a:pt x="4310" y="715"/>
                </a:lnTo>
                <a:cubicBezTo>
                  <a:pt x="4633" y="825"/>
                  <a:pt x="4832" y="1147"/>
                  <a:pt x="4786" y="1485"/>
                </a:cubicBezTo>
                <a:cubicBezTo>
                  <a:pt x="4740" y="1822"/>
                  <a:pt x="4461" y="2081"/>
                  <a:pt x="4121" y="2101"/>
                </a:cubicBezTo>
                <a:cubicBezTo>
                  <a:pt x="4107" y="2102"/>
                  <a:pt x="4092" y="2102"/>
                  <a:pt x="4078" y="2102"/>
                </a:cubicBezTo>
                <a:cubicBezTo>
                  <a:pt x="3755" y="2102"/>
                  <a:pt x="3470" y="1885"/>
                  <a:pt x="3390" y="1569"/>
                </a:cubicBezTo>
                <a:cubicBezTo>
                  <a:pt x="3303" y="1239"/>
                  <a:pt x="3464" y="894"/>
                  <a:pt x="3771" y="745"/>
                </a:cubicBezTo>
                <a:lnTo>
                  <a:pt x="3771" y="1"/>
                </a:lnTo>
                <a:lnTo>
                  <a:pt x="1435" y="1"/>
                </a:lnTo>
                <a:lnTo>
                  <a:pt x="1435" y="715"/>
                </a:lnTo>
                <a:cubicBezTo>
                  <a:pt x="1760" y="825"/>
                  <a:pt x="1960" y="1147"/>
                  <a:pt x="1914" y="1485"/>
                </a:cubicBezTo>
                <a:cubicBezTo>
                  <a:pt x="1868" y="1822"/>
                  <a:pt x="1589" y="2081"/>
                  <a:pt x="1246" y="2101"/>
                </a:cubicBezTo>
                <a:cubicBezTo>
                  <a:pt x="1231" y="2102"/>
                  <a:pt x="1217" y="2102"/>
                  <a:pt x="1203" y="2102"/>
                </a:cubicBezTo>
                <a:cubicBezTo>
                  <a:pt x="880" y="2102"/>
                  <a:pt x="595" y="1885"/>
                  <a:pt x="514" y="1569"/>
                </a:cubicBezTo>
                <a:cubicBezTo>
                  <a:pt x="427" y="1239"/>
                  <a:pt x="589" y="894"/>
                  <a:pt x="896" y="745"/>
                </a:cubicBezTo>
                <a:lnTo>
                  <a:pt x="89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45"/>
          <p:cNvSpPr/>
          <p:nvPr/>
        </p:nvSpPr>
        <p:spPr>
          <a:xfrm rot="1349592">
            <a:off x="2265463" y="2980409"/>
            <a:ext cx="880217" cy="381086"/>
          </a:xfrm>
          <a:custGeom>
            <a:rect b="b" l="l" r="r" t="t"/>
            <a:pathLst>
              <a:path extrusionOk="0" h="6179" w="14272">
                <a:moveTo>
                  <a:pt x="13578" y="1"/>
                </a:moveTo>
                <a:cubicBezTo>
                  <a:pt x="13534" y="49"/>
                  <a:pt x="13476" y="80"/>
                  <a:pt x="13412" y="90"/>
                </a:cubicBezTo>
                <a:cubicBezTo>
                  <a:pt x="13311" y="108"/>
                  <a:pt x="13210" y="128"/>
                  <a:pt x="13109" y="128"/>
                </a:cubicBezTo>
                <a:cubicBezTo>
                  <a:pt x="13082" y="128"/>
                  <a:pt x="13055" y="127"/>
                  <a:pt x="13028" y="123"/>
                </a:cubicBezTo>
                <a:lnTo>
                  <a:pt x="13018" y="121"/>
                </a:lnTo>
                <a:lnTo>
                  <a:pt x="412" y="3083"/>
                </a:lnTo>
                <a:cubicBezTo>
                  <a:pt x="274" y="3165"/>
                  <a:pt x="100" y="3234"/>
                  <a:pt x="0" y="3277"/>
                </a:cubicBezTo>
                <a:cubicBezTo>
                  <a:pt x="69" y="3341"/>
                  <a:pt x="149" y="3395"/>
                  <a:pt x="233" y="3433"/>
                </a:cubicBezTo>
                <a:lnTo>
                  <a:pt x="169" y="3602"/>
                </a:lnTo>
                <a:lnTo>
                  <a:pt x="878" y="3991"/>
                </a:lnTo>
                <a:cubicBezTo>
                  <a:pt x="855" y="4070"/>
                  <a:pt x="829" y="4147"/>
                  <a:pt x="806" y="4226"/>
                </a:cubicBezTo>
                <a:lnTo>
                  <a:pt x="276" y="4352"/>
                </a:lnTo>
                <a:cubicBezTo>
                  <a:pt x="230" y="4359"/>
                  <a:pt x="184" y="4377"/>
                  <a:pt x="149" y="4408"/>
                </a:cubicBezTo>
                <a:cubicBezTo>
                  <a:pt x="136" y="4421"/>
                  <a:pt x="126" y="4436"/>
                  <a:pt x="115" y="4449"/>
                </a:cubicBezTo>
                <a:lnTo>
                  <a:pt x="187" y="4748"/>
                </a:lnTo>
                <a:lnTo>
                  <a:pt x="307" y="4802"/>
                </a:lnTo>
                <a:cubicBezTo>
                  <a:pt x="397" y="4840"/>
                  <a:pt x="491" y="4884"/>
                  <a:pt x="553" y="4960"/>
                </a:cubicBezTo>
                <a:cubicBezTo>
                  <a:pt x="617" y="5040"/>
                  <a:pt x="632" y="5163"/>
                  <a:pt x="563" y="5232"/>
                </a:cubicBezTo>
                <a:cubicBezTo>
                  <a:pt x="571" y="5230"/>
                  <a:pt x="578" y="5230"/>
                  <a:pt x="585" y="5230"/>
                </a:cubicBezTo>
                <a:cubicBezTo>
                  <a:pt x="658" y="5230"/>
                  <a:pt x="719" y="5294"/>
                  <a:pt x="765" y="5352"/>
                </a:cubicBezTo>
                <a:lnTo>
                  <a:pt x="834" y="5436"/>
                </a:lnTo>
                <a:cubicBezTo>
                  <a:pt x="834" y="5523"/>
                  <a:pt x="860" y="5638"/>
                  <a:pt x="947" y="5641"/>
                </a:cubicBezTo>
                <a:cubicBezTo>
                  <a:pt x="980" y="5636"/>
                  <a:pt x="1013" y="5628"/>
                  <a:pt x="1044" y="5615"/>
                </a:cubicBezTo>
                <a:cubicBezTo>
                  <a:pt x="1055" y="5613"/>
                  <a:pt x="1066" y="5612"/>
                  <a:pt x="1076" y="5612"/>
                </a:cubicBezTo>
                <a:cubicBezTo>
                  <a:pt x="1151" y="5612"/>
                  <a:pt x="1218" y="5665"/>
                  <a:pt x="1233" y="5741"/>
                </a:cubicBezTo>
                <a:cubicBezTo>
                  <a:pt x="1143" y="5810"/>
                  <a:pt x="1026" y="5827"/>
                  <a:pt x="908" y="5827"/>
                </a:cubicBezTo>
                <a:cubicBezTo>
                  <a:pt x="866" y="5827"/>
                  <a:pt x="824" y="5825"/>
                  <a:pt x="783" y="5822"/>
                </a:cubicBezTo>
                <a:cubicBezTo>
                  <a:pt x="765" y="5822"/>
                  <a:pt x="742" y="5822"/>
                  <a:pt x="734" y="5838"/>
                </a:cubicBezTo>
                <a:cubicBezTo>
                  <a:pt x="727" y="5848"/>
                  <a:pt x="727" y="5863"/>
                  <a:pt x="727" y="5876"/>
                </a:cubicBezTo>
                <a:cubicBezTo>
                  <a:pt x="719" y="5925"/>
                  <a:pt x="681" y="5966"/>
                  <a:pt x="632" y="5976"/>
                </a:cubicBezTo>
                <a:cubicBezTo>
                  <a:pt x="594" y="5982"/>
                  <a:pt x="557" y="5985"/>
                  <a:pt x="520" y="5985"/>
                </a:cubicBezTo>
                <a:cubicBezTo>
                  <a:pt x="508" y="5985"/>
                  <a:pt x="496" y="5984"/>
                  <a:pt x="484" y="5984"/>
                </a:cubicBezTo>
                <a:lnTo>
                  <a:pt x="476" y="5984"/>
                </a:lnTo>
                <a:lnTo>
                  <a:pt x="522" y="6178"/>
                </a:lnTo>
                <a:lnTo>
                  <a:pt x="14271" y="2950"/>
                </a:lnTo>
                <a:lnTo>
                  <a:pt x="14189" y="2605"/>
                </a:lnTo>
                <a:cubicBezTo>
                  <a:pt x="14169" y="2604"/>
                  <a:pt x="14148" y="2604"/>
                  <a:pt x="14128" y="2604"/>
                </a:cubicBezTo>
                <a:cubicBezTo>
                  <a:pt x="14026" y="2604"/>
                  <a:pt x="13924" y="2609"/>
                  <a:pt x="13824" y="2620"/>
                </a:cubicBezTo>
                <a:cubicBezTo>
                  <a:pt x="13811" y="2566"/>
                  <a:pt x="13857" y="2520"/>
                  <a:pt x="13890" y="2477"/>
                </a:cubicBezTo>
                <a:cubicBezTo>
                  <a:pt x="13921" y="2433"/>
                  <a:pt x="13939" y="2359"/>
                  <a:pt x="13890" y="2333"/>
                </a:cubicBezTo>
                <a:lnTo>
                  <a:pt x="14095" y="2206"/>
                </a:lnTo>
                <a:lnTo>
                  <a:pt x="13959" y="1627"/>
                </a:lnTo>
                <a:cubicBezTo>
                  <a:pt x="13949" y="1625"/>
                  <a:pt x="13941" y="1620"/>
                  <a:pt x="13934" y="1617"/>
                </a:cubicBezTo>
                <a:cubicBezTo>
                  <a:pt x="13903" y="1604"/>
                  <a:pt x="13887" y="1571"/>
                  <a:pt x="13893" y="1538"/>
                </a:cubicBezTo>
                <a:cubicBezTo>
                  <a:pt x="13900" y="1523"/>
                  <a:pt x="13913" y="1505"/>
                  <a:pt x="13926" y="1492"/>
                </a:cubicBezTo>
                <a:lnTo>
                  <a:pt x="13908" y="1407"/>
                </a:lnTo>
                <a:cubicBezTo>
                  <a:pt x="13880" y="1392"/>
                  <a:pt x="13847" y="1382"/>
                  <a:pt x="13816" y="1382"/>
                </a:cubicBezTo>
                <a:cubicBezTo>
                  <a:pt x="13757" y="1382"/>
                  <a:pt x="13675" y="1361"/>
                  <a:pt x="13683" y="1303"/>
                </a:cubicBezTo>
                <a:cubicBezTo>
                  <a:pt x="13688" y="1282"/>
                  <a:pt x="13701" y="1262"/>
                  <a:pt x="13716" y="1249"/>
                </a:cubicBezTo>
                <a:cubicBezTo>
                  <a:pt x="13757" y="1213"/>
                  <a:pt x="13801" y="1180"/>
                  <a:pt x="13844" y="1152"/>
                </a:cubicBezTo>
                <a:lnTo>
                  <a:pt x="13734" y="676"/>
                </a:lnTo>
                <a:cubicBezTo>
                  <a:pt x="13565" y="694"/>
                  <a:pt x="13401" y="745"/>
                  <a:pt x="13251" y="822"/>
                </a:cubicBezTo>
                <a:cubicBezTo>
                  <a:pt x="13230" y="732"/>
                  <a:pt x="13210" y="643"/>
                  <a:pt x="13189" y="556"/>
                </a:cubicBezTo>
                <a:cubicBezTo>
                  <a:pt x="13340" y="458"/>
                  <a:pt x="13486" y="356"/>
                  <a:pt x="13627" y="246"/>
                </a:cubicBezTo>
                <a:lnTo>
                  <a:pt x="13634" y="241"/>
                </a:lnTo>
                <a:lnTo>
                  <a:pt x="1357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45"/>
          <p:cNvSpPr/>
          <p:nvPr/>
        </p:nvSpPr>
        <p:spPr>
          <a:xfrm>
            <a:off x="5424898" y="3135445"/>
            <a:ext cx="1563153" cy="1563215"/>
          </a:xfrm>
          <a:custGeom>
            <a:rect b="b" l="l" r="r" t="t"/>
            <a:pathLst>
              <a:path extrusionOk="0" h="25346" w="25345">
                <a:moveTo>
                  <a:pt x="0" y="1"/>
                </a:moveTo>
                <a:lnTo>
                  <a:pt x="0" y="25345"/>
                </a:lnTo>
                <a:lnTo>
                  <a:pt x="25345" y="25345"/>
                </a:lnTo>
                <a:lnTo>
                  <a:pt x="25345" y="1"/>
                </a:lnTo>
                <a:lnTo>
                  <a:pt x="24431" y="1"/>
                </a:lnTo>
                <a:lnTo>
                  <a:pt x="24431" y="715"/>
                </a:lnTo>
                <a:cubicBezTo>
                  <a:pt x="24754" y="825"/>
                  <a:pt x="24953" y="1147"/>
                  <a:pt x="24907" y="1485"/>
                </a:cubicBezTo>
                <a:cubicBezTo>
                  <a:pt x="24861" y="1822"/>
                  <a:pt x="24582" y="2081"/>
                  <a:pt x="24242" y="2101"/>
                </a:cubicBezTo>
                <a:cubicBezTo>
                  <a:pt x="24228" y="2102"/>
                  <a:pt x="24213" y="2102"/>
                  <a:pt x="24199" y="2102"/>
                </a:cubicBezTo>
                <a:cubicBezTo>
                  <a:pt x="23876" y="2102"/>
                  <a:pt x="23591" y="1885"/>
                  <a:pt x="23511" y="1569"/>
                </a:cubicBezTo>
                <a:cubicBezTo>
                  <a:pt x="23424" y="1239"/>
                  <a:pt x="23585" y="894"/>
                  <a:pt x="23892" y="745"/>
                </a:cubicBezTo>
                <a:lnTo>
                  <a:pt x="23892" y="1"/>
                </a:lnTo>
                <a:lnTo>
                  <a:pt x="21559" y="1"/>
                </a:lnTo>
                <a:lnTo>
                  <a:pt x="21559" y="715"/>
                </a:lnTo>
                <a:cubicBezTo>
                  <a:pt x="21881" y="825"/>
                  <a:pt x="22081" y="1147"/>
                  <a:pt x="22035" y="1485"/>
                </a:cubicBezTo>
                <a:cubicBezTo>
                  <a:pt x="21989" y="1822"/>
                  <a:pt x="21710" y="2081"/>
                  <a:pt x="21370" y="2101"/>
                </a:cubicBezTo>
                <a:cubicBezTo>
                  <a:pt x="21355" y="2102"/>
                  <a:pt x="21341" y="2102"/>
                  <a:pt x="21326" y="2102"/>
                </a:cubicBezTo>
                <a:cubicBezTo>
                  <a:pt x="21003" y="2102"/>
                  <a:pt x="20716" y="1885"/>
                  <a:pt x="20635" y="1569"/>
                </a:cubicBezTo>
                <a:cubicBezTo>
                  <a:pt x="20551" y="1239"/>
                  <a:pt x="20710" y="894"/>
                  <a:pt x="21017" y="745"/>
                </a:cubicBezTo>
                <a:lnTo>
                  <a:pt x="21017" y="1"/>
                </a:lnTo>
                <a:lnTo>
                  <a:pt x="18684" y="1"/>
                </a:lnTo>
                <a:lnTo>
                  <a:pt x="18684" y="715"/>
                </a:lnTo>
                <a:cubicBezTo>
                  <a:pt x="19006" y="825"/>
                  <a:pt x="19206" y="1147"/>
                  <a:pt x="19159" y="1485"/>
                </a:cubicBezTo>
                <a:cubicBezTo>
                  <a:pt x="19113" y="1822"/>
                  <a:pt x="18835" y="2081"/>
                  <a:pt x="18494" y="2101"/>
                </a:cubicBezTo>
                <a:cubicBezTo>
                  <a:pt x="18480" y="2102"/>
                  <a:pt x="18465" y="2102"/>
                  <a:pt x="18451" y="2102"/>
                </a:cubicBezTo>
                <a:cubicBezTo>
                  <a:pt x="18128" y="2102"/>
                  <a:pt x="17844" y="1885"/>
                  <a:pt x="17760" y="1569"/>
                </a:cubicBezTo>
                <a:cubicBezTo>
                  <a:pt x="17676" y="1239"/>
                  <a:pt x="17834" y="894"/>
                  <a:pt x="18144" y="745"/>
                </a:cubicBezTo>
                <a:lnTo>
                  <a:pt x="18144" y="1"/>
                </a:lnTo>
                <a:lnTo>
                  <a:pt x="15809" y="1"/>
                </a:lnTo>
                <a:lnTo>
                  <a:pt x="15809" y="715"/>
                </a:lnTo>
                <a:cubicBezTo>
                  <a:pt x="16131" y="825"/>
                  <a:pt x="16330" y="1147"/>
                  <a:pt x="16284" y="1485"/>
                </a:cubicBezTo>
                <a:cubicBezTo>
                  <a:pt x="16238" y="1822"/>
                  <a:pt x="15959" y="2081"/>
                  <a:pt x="15619" y="2101"/>
                </a:cubicBezTo>
                <a:cubicBezTo>
                  <a:pt x="15605" y="2102"/>
                  <a:pt x="15590" y="2102"/>
                  <a:pt x="15576" y="2102"/>
                </a:cubicBezTo>
                <a:cubicBezTo>
                  <a:pt x="15253" y="2102"/>
                  <a:pt x="14968" y="1885"/>
                  <a:pt x="14888" y="1569"/>
                </a:cubicBezTo>
                <a:cubicBezTo>
                  <a:pt x="14801" y="1239"/>
                  <a:pt x="14962" y="894"/>
                  <a:pt x="15269" y="745"/>
                </a:cubicBezTo>
                <a:lnTo>
                  <a:pt x="15269" y="1"/>
                </a:lnTo>
                <a:lnTo>
                  <a:pt x="12933" y="1"/>
                </a:lnTo>
                <a:lnTo>
                  <a:pt x="12933" y="715"/>
                </a:lnTo>
                <a:cubicBezTo>
                  <a:pt x="13256" y="825"/>
                  <a:pt x="13455" y="1147"/>
                  <a:pt x="13409" y="1485"/>
                </a:cubicBezTo>
                <a:cubicBezTo>
                  <a:pt x="13363" y="1822"/>
                  <a:pt x="13087" y="2081"/>
                  <a:pt x="12744" y="2101"/>
                </a:cubicBezTo>
                <a:cubicBezTo>
                  <a:pt x="12730" y="2102"/>
                  <a:pt x="12715" y="2102"/>
                  <a:pt x="12701" y="2102"/>
                </a:cubicBezTo>
                <a:cubicBezTo>
                  <a:pt x="12378" y="2102"/>
                  <a:pt x="12093" y="1885"/>
                  <a:pt x="12012" y="1569"/>
                </a:cubicBezTo>
                <a:cubicBezTo>
                  <a:pt x="11926" y="1239"/>
                  <a:pt x="12087" y="894"/>
                  <a:pt x="12394" y="745"/>
                </a:cubicBezTo>
                <a:lnTo>
                  <a:pt x="12394" y="1"/>
                </a:lnTo>
                <a:lnTo>
                  <a:pt x="10061" y="1"/>
                </a:lnTo>
                <a:lnTo>
                  <a:pt x="10061" y="715"/>
                </a:lnTo>
                <a:cubicBezTo>
                  <a:pt x="10383" y="825"/>
                  <a:pt x="10583" y="1147"/>
                  <a:pt x="10537" y="1485"/>
                </a:cubicBezTo>
                <a:cubicBezTo>
                  <a:pt x="10490" y="1822"/>
                  <a:pt x="10212" y="2081"/>
                  <a:pt x="9871" y="2101"/>
                </a:cubicBezTo>
                <a:cubicBezTo>
                  <a:pt x="9857" y="2102"/>
                  <a:pt x="9843" y="2102"/>
                  <a:pt x="9828" y="2102"/>
                </a:cubicBezTo>
                <a:cubicBezTo>
                  <a:pt x="9505" y="2102"/>
                  <a:pt x="9221" y="1885"/>
                  <a:pt x="9137" y="1569"/>
                </a:cubicBezTo>
                <a:cubicBezTo>
                  <a:pt x="9053" y="1239"/>
                  <a:pt x="9211" y="894"/>
                  <a:pt x="9518" y="745"/>
                </a:cubicBezTo>
                <a:lnTo>
                  <a:pt x="9518" y="1"/>
                </a:lnTo>
                <a:lnTo>
                  <a:pt x="7186" y="1"/>
                </a:lnTo>
                <a:lnTo>
                  <a:pt x="7186" y="715"/>
                </a:lnTo>
                <a:cubicBezTo>
                  <a:pt x="7508" y="825"/>
                  <a:pt x="7707" y="1147"/>
                  <a:pt x="7661" y="1485"/>
                </a:cubicBezTo>
                <a:cubicBezTo>
                  <a:pt x="7615" y="1822"/>
                  <a:pt x="7336" y="2081"/>
                  <a:pt x="6996" y="2101"/>
                </a:cubicBezTo>
                <a:cubicBezTo>
                  <a:pt x="6982" y="2102"/>
                  <a:pt x="6967" y="2102"/>
                  <a:pt x="6953" y="2102"/>
                </a:cubicBezTo>
                <a:cubicBezTo>
                  <a:pt x="6630" y="2102"/>
                  <a:pt x="6345" y="1885"/>
                  <a:pt x="6262" y="1569"/>
                </a:cubicBezTo>
                <a:cubicBezTo>
                  <a:pt x="6178" y="1239"/>
                  <a:pt x="6336" y="894"/>
                  <a:pt x="6646" y="745"/>
                </a:cubicBezTo>
                <a:lnTo>
                  <a:pt x="6646" y="1"/>
                </a:lnTo>
                <a:lnTo>
                  <a:pt x="4310" y="1"/>
                </a:lnTo>
                <a:lnTo>
                  <a:pt x="4310" y="715"/>
                </a:lnTo>
                <a:cubicBezTo>
                  <a:pt x="4633" y="825"/>
                  <a:pt x="4832" y="1147"/>
                  <a:pt x="4786" y="1485"/>
                </a:cubicBezTo>
                <a:cubicBezTo>
                  <a:pt x="4740" y="1822"/>
                  <a:pt x="4461" y="2081"/>
                  <a:pt x="4121" y="2101"/>
                </a:cubicBezTo>
                <a:cubicBezTo>
                  <a:pt x="4107" y="2102"/>
                  <a:pt x="4092" y="2102"/>
                  <a:pt x="4078" y="2102"/>
                </a:cubicBezTo>
                <a:cubicBezTo>
                  <a:pt x="3755" y="2102"/>
                  <a:pt x="3470" y="1885"/>
                  <a:pt x="3390" y="1569"/>
                </a:cubicBezTo>
                <a:cubicBezTo>
                  <a:pt x="3303" y="1239"/>
                  <a:pt x="3464" y="894"/>
                  <a:pt x="3771" y="745"/>
                </a:cubicBezTo>
                <a:lnTo>
                  <a:pt x="3771" y="1"/>
                </a:lnTo>
                <a:lnTo>
                  <a:pt x="1435" y="1"/>
                </a:lnTo>
                <a:lnTo>
                  <a:pt x="1435" y="715"/>
                </a:lnTo>
                <a:cubicBezTo>
                  <a:pt x="1760" y="825"/>
                  <a:pt x="1960" y="1147"/>
                  <a:pt x="1914" y="1485"/>
                </a:cubicBezTo>
                <a:cubicBezTo>
                  <a:pt x="1868" y="1822"/>
                  <a:pt x="1589" y="2081"/>
                  <a:pt x="1246" y="2101"/>
                </a:cubicBezTo>
                <a:cubicBezTo>
                  <a:pt x="1231" y="2102"/>
                  <a:pt x="1217" y="2102"/>
                  <a:pt x="1203" y="2102"/>
                </a:cubicBezTo>
                <a:cubicBezTo>
                  <a:pt x="880" y="2102"/>
                  <a:pt x="595" y="1885"/>
                  <a:pt x="514" y="1569"/>
                </a:cubicBezTo>
                <a:cubicBezTo>
                  <a:pt x="427" y="1239"/>
                  <a:pt x="589" y="894"/>
                  <a:pt x="896" y="745"/>
                </a:cubicBezTo>
                <a:lnTo>
                  <a:pt x="89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45"/>
          <p:cNvSpPr/>
          <p:nvPr/>
        </p:nvSpPr>
        <p:spPr>
          <a:xfrm rot="654984">
            <a:off x="5809959" y="2894429"/>
            <a:ext cx="880241" cy="381096"/>
          </a:xfrm>
          <a:custGeom>
            <a:rect b="b" l="l" r="r" t="t"/>
            <a:pathLst>
              <a:path extrusionOk="0" h="6179" w="14272">
                <a:moveTo>
                  <a:pt x="13578" y="1"/>
                </a:moveTo>
                <a:cubicBezTo>
                  <a:pt x="13534" y="49"/>
                  <a:pt x="13476" y="80"/>
                  <a:pt x="13412" y="90"/>
                </a:cubicBezTo>
                <a:cubicBezTo>
                  <a:pt x="13311" y="108"/>
                  <a:pt x="13210" y="128"/>
                  <a:pt x="13109" y="128"/>
                </a:cubicBezTo>
                <a:cubicBezTo>
                  <a:pt x="13082" y="128"/>
                  <a:pt x="13055" y="127"/>
                  <a:pt x="13028" y="123"/>
                </a:cubicBezTo>
                <a:lnTo>
                  <a:pt x="13018" y="121"/>
                </a:lnTo>
                <a:lnTo>
                  <a:pt x="412" y="3083"/>
                </a:lnTo>
                <a:cubicBezTo>
                  <a:pt x="274" y="3165"/>
                  <a:pt x="100" y="3234"/>
                  <a:pt x="0" y="3277"/>
                </a:cubicBezTo>
                <a:cubicBezTo>
                  <a:pt x="69" y="3341"/>
                  <a:pt x="149" y="3395"/>
                  <a:pt x="233" y="3433"/>
                </a:cubicBezTo>
                <a:lnTo>
                  <a:pt x="169" y="3602"/>
                </a:lnTo>
                <a:lnTo>
                  <a:pt x="878" y="3991"/>
                </a:lnTo>
                <a:cubicBezTo>
                  <a:pt x="855" y="4070"/>
                  <a:pt x="829" y="4147"/>
                  <a:pt x="806" y="4226"/>
                </a:cubicBezTo>
                <a:lnTo>
                  <a:pt x="276" y="4352"/>
                </a:lnTo>
                <a:cubicBezTo>
                  <a:pt x="230" y="4359"/>
                  <a:pt x="184" y="4377"/>
                  <a:pt x="149" y="4408"/>
                </a:cubicBezTo>
                <a:cubicBezTo>
                  <a:pt x="136" y="4421"/>
                  <a:pt x="126" y="4436"/>
                  <a:pt x="115" y="4449"/>
                </a:cubicBezTo>
                <a:lnTo>
                  <a:pt x="187" y="4748"/>
                </a:lnTo>
                <a:lnTo>
                  <a:pt x="307" y="4802"/>
                </a:lnTo>
                <a:cubicBezTo>
                  <a:pt x="397" y="4840"/>
                  <a:pt x="491" y="4884"/>
                  <a:pt x="553" y="4960"/>
                </a:cubicBezTo>
                <a:cubicBezTo>
                  <a:pt x="617" y="5040"/>
                  <a:pt x="632" y="5163"/>
                  <a:pt x="563" y="5232"/>
                </a:cubicBezTo>
                <a:cubicBezTo>
                  <a:pt x="571" y="5230"/>
                  <a:pt x="578" y="5230"/>
                  <a:pt x="585" y="5230"/>
                </a:cubicBezTo>
                <a:cubicBezTo>
                  <a:pt x="658" y="5230"/>
                  <a:pt x="719" y="5294"/>
                  <a:pt x="765" y="5352"/>
                </a:cubicBezTo>
                <a:lnTo>
                  <a:pt x="834" y="5436"/>
                </a:lnTo>
                <a:cubicBezTo>
                  <a:pt x="834" y="5523"/>
                  <a:pt x="860" y="5638"/>
                  <a:pt x="947" y="5641"/>
                </a:cubicBezTo>
                <a:cubicBezTo>
                  <a:pt x="980" y="5636"/>
                  <a:pt x="1013" y="5628"/>
                  <a:pt x="1044" y="5615"/>
                </a:cubicBezTo>
                <a:cubicBezTo>
                  <a:pt x="1055" y="5613"/>
                  <a:pt x="1066" y="5612"/>
                  <a:pt x="1076" y="5612"/>
                </a:cubicBezTo>
                <a:cubicBezTo>
                  <a:pt x="1151" y="5612"/>
                  <a:pt x="1218" y="5665"/>
                  <a:pt x="1233" y="5741"/>
                </a:cubicBezTo>
                <a:cubicBezTo>
                  <a:pt x="1143" y="5810"/>
                  <a:pt x="1026" y="5827"/>
                  <a:pt x="908" y="5827"/>
                </a:cubicBezTo>
                <a:cubicBezTo>
                  <a:pt x="866" y="5827"/>
                  <a:pt x="824" y="5825"/>
                  <a:pt x="783" y="5822"/>
                </a:cubicBezTo>
                <a:cubicBezTo>
                  <a:pt x="765" y="5822"/>
                  <a:pt x="742" y="5822"/>
                  <a:pt x="734" y="5838"/>
                </a:cubicBezTo>
                <a:cubicBezTo>
                  <a:pt x="727" y="5848"/>
                  <a:pt x="727" y="5863"/>
                  <a:pt x="727" y="5876"/>
                </a:cubicBezTo>
                <a:cubicBezTo>
                  <a:pt x="719" y="5925"/>
                  <a:pt x="681" y="5966"/>
                  <a:pt x="632" y="5976"/>
                </a:cubicBezTo>
                <a:cubicBezTo>
                  <a:pt x="594" y="5982"/>
                  <a:pt x="557" y="5985"/>
                  <a:pt x="520" y="5985"/>
                </a:cubicBezTo>
                <a:cubicBezTo>
                  <a:pt x="508" y="5985"/>
                  <a:pt x="496" y="5984"/>
                  <a:pt x="484" y="5984"/>
                </a:cubicBezTo>
                <a:lnTo>
                  <a:pt x="476" y="5984"/>
                </a:lnTo>
                <a:lnTo>
                  <a:pt x="522" y="6178"/>
                </a:lnTo>
                <a:lnTo>
                  <a:pt x="14271" y="2950"/>
                </a:lnTo>
                <a:lnTo>
                  <a:pt x="14189" y="2605"/>
                </a:lnTo>
                <a:cubicBezTo>
                  <a:pt x="14169" y="2604"/>
                  <a:pt x="14148" y="2604"/>
                  <a:pt x="14128" y="2604"/>
                </a:cubicBezTo>
                <a:cubicBezTo>
                  <a:pt x="14026" y="2604"/>
                  <a:pt x="13924" y="2609"/>
                  <a:pt x="13824" y="2620"/>
                </a:cubicBezTo>
                <a:cubicBezTo>
                  <a:pt x="13811" y="2566"/>
                  <a:pt x="13857" y="2520"/>
                  <a:pt x="13890" y="2477"/>
                </a:cubicBezTo>
                <a:cubicBezTo>
                  <a:pt x="13921" y="2433"/>
                  <a:pt x="13939" y="2359"/>
                  <a:pt x="13890" y="2333"/>
                </a:cubicBezTo>
                <a:lnTo>
                  <a:pt x="14095" y="2206"/>
                </a:lnTo>
                <a:lnTo>
                  <a:pt x="13959" y="1627"/>
                </a:lnTo>
                <a:cubicBezTo>
                  <a:pt x="13949" y="1625"/>
                  <a:pt x="13941" y="1620"/>
                  <a:pt x="13934" y="1617"/>
                </a:cubicBezTo>
                <a:cubicBezTo>
                  <a:pt x="13903" y="1604"/>
                  <a:pt x="13887" y="1571"/>
                  <a:pt x="13893" y="1538"/>
                </a:cubicBezTo>
                <a:cubicBezTo>
                  <a:pt x="13900" y="1523"/>
                  <a:pt x="13913" y="1505"/>
                  <a:pt x="13926" y="1492"/>
                </a:cubicBezTo>
                <a:lnTo>
                  <a:pt x="13908" y="1407"/>
                </a:lnTo>
                <a:cubicBezTo>
                  <a:pt x="13880" y="1392"/>
                  <a:pt x="13847" y="1382"/>
                  <a:pt x="13816" y="1382"/>
                </a:cubicBezTo>
                <a:cubicBezTo>
                  <a:pt x="13757" y="1382"/>
                  <a:pt x="13675" y="1361"/>
                  <a:pt x="13683" y="1303"/>
                </a:cubicBezTo>
                <a:cubicBezTo>
                  <a:pt x="13688" y="1282"/>
                  <a:pt x="13701" y="1262"/>
                  <a:pt x="13716" y="1249"/>
                </a:cubicBezTo>
                <a:cubicBezTo>
                  <a:pt x="13757" y="1213"/>
                  <a:pt x="13801" y="1180"/>
                  <a:pt x="13844" y="1152"/>
                </a:cubicBezTo>
                <a:lnTo>
                  <a:pt x="13734" y="676"/>
                </a:lnTo>
                <a:cubicBezTo>
                  <a:pt x="13565" y="694"/>
                  <a:pt x="13401" y="745"/>
                  <a:pt x="13251" y="822"/>
                </a:cubicBezTo>
                <a:cubicBezTo>
                  <a:pt x="13230" y="732"/>
                  <a:pt x="13210" y="643"/>
                  <a:pt x="13189" y="556"/>
                </a:cubicBezTo>
                <a:cubicBezTo>
                  <a:pt x="13340" y="458"/>
                  <a:pt x="13486" y="356"/>
                  <a:pt x="13627" y="246"/>
                </a:cubicBezTo>
                <a:lnTo>
                  <a:pt x="13634" y="241"/>
                </a:lnTo>
                <a:lnTo>
                  <a:pt x="1357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45"/>
          <p:cNvSpPr/>
          <p:nvPr/>
        </p:nvSpPr>
        <p:spPr>
          <a:xfrm>
            <a:off x="3790423" y="3135445"/>
            <a:ext cx="1563153" cy="1563215"/>
          </a:xfrm>
          <a:custGeom>
            <a:rect b="b" l="l" r="r" t="t"/>
            <a:pathLst>
              <a:path extrusionOk="0" h="25346" w="25345">
                <a:moveTo>
                  <a:pt x="0" y="1"/>
                </a:moveTo>
                <a:lnTo>
                  <a:pt x="0" y="25345"/>
                </a:lnTo>
                <a:lnTo>
                  <a:pt x="25345" y="25345"/>
                </a:lnTo>
                <a:lnTo>
                  <a:pt x="25345" y="1"/>
                </a:lnTo>
                <a:lnTo>
                  <a:pt x="24431" y="1"/>
                </a:lnTo>
                <a:lnTo>
                  <a:pt x="24431" y="715"/>
                </a:lnTo>
                <a:cubicBezTo>
                  <a:pt x="24754" y="825"/>
                  <a:pt x="24953" y="1147"/>
                  <a:pt x="24907" y="1485"/>
                </a:cubicBezTo>
                <a:cubicBezTo>
                  <a:pt x="24861" y="1822"/>
                  <a:pt x="24582" y="2081"/>
                  <a:pt x="24242" y="2101"/>
                </a:cubicBezTo>
                <a:cubicBezTo>
                  <a:pt x="24228" y="2102"/>
                  <a:pt x="24213" y="2102"/>
                  <a:pt x="24199" y="2102"/>
                </a:cubicBezTo>
                <a:cubicBezTo>
                  <a:pt x="23876" y="2102"/>
                  <a:pt x="23591" y="1885"/>
                  <a:pt x="23511" y="1569"/>
                </a:cubicBezTo>
                <a:cubicBezTo>
                  <a:pt x="23424" y="1239"/>
                  <a:pt x="23585" y="894"/>
                  <a:pt x="23892" y="745"/>
                </a:cubicBezTo>
                <a:lnTo>
                  <a:pt x="23892" y="1"/>
                </a:lnTo>
                <a:lnTo>
                  <a:pt x="21559" y="1"/>
                </a:lnTo>
                <a:lnTo>
                  <a:pt x="21559" y="715"/>
                </a:lnTo>
                <a:cubicBezTo>
                  <a:pt x="21881" y="825"/>
                  <a:pt x="22081" y="1147"/>
                  <a:pt x="22035" y="1485"/>
                </a:cubicBezTo>
                <a:cubicBezTo>
                  <a:pt x="21989" y="1822"/>
                  <a:pt x="21710" y="2081"/>
                  <a:pt x="21370" y="2101"/>
                </a:cubicBezTo>
                <a:cubicBezTo>
                  <a:pt x="21355" y="2102"/>
                  <a:pt x="21341" y="2102"/>
                  <a:pt x="21326" y="2102"/>
                </a:cubicBezTo>
                <a:cubicBezTo>
                  <a:pt x="21003" y="2102"/>
                  <a:pt x="20716" y="1885"/>
                  <a:pt x="20635" y="1569"/>
                </a:cubicBezTo>
                <a:cubicBezTo>
                  <a:pt x="20551" y="1239"/>
                  <a:pt x="20710" y="894"/>
                  <a:pt x="21017" y="745"/>
                </a:cubicBezTo>
                <a:lnTo>
                  <a:pt x="21017" y="1"/>
                </a:lnTo>
                <a:lnTo>
                  <a:pt x="18684" y="1"/>
                </a:lnTo>
                <a:lnTo>
                  <a:pt x="18684" y="715"/>
                </a:lnTo>
                <a:cubicBezTo>
                  <a:pt x="19006" y="825"/>
                  <a:pt x="19206" y="1147"/>
                  <a:pt x="19159" y="1485"/>
                </a:cubicBezTo>
                <a:cubicBezTo>
                  <a:pt x="19113" y="1822"/>
                  <a:pt x="18835" y="2081"/>
                  <a:pt x="18494" y="2101"/>
                </a:cubicBezTo>
                <a:cubicBezTo>
                  <a:pt x="18480" y="2102"/>
                  <a:pt x="18465" y="2102"/>
                  <a:pt x="18451" y="2102"/>
                </a:cubicBezTo>
                <a:cubicBezTo>
                  <a:pt x="18128" y="2102"/>
                  <a:pt x="17844" y="1885"/>
                  <a:pt x="17760" y="1569"/>
                </a:cubicBezTo>
                <a:cubicBezTo>
                  <a:pt x="17676" y="1239"/>
                  <a:pt x="17834" y="894"/>
                  <a:pt x="18144" y="745"/>
                </a:cubicBezTo>
                <a:lnTo>
                  <a:pt x="18144" y="1"/>
                </a:lnTo>
                <a:lnTo>
                  <a:pt x="15809" y="1"/>
                </a:lnTo>
                <a:lnTo>
                  <a:pt x="15809" y="715"/>
                </a:lnTo>
                <a:cubicBezTo>
                  <a:pt x="16131" y="825"/>
                  <a:pt x="16330" y="1147"/>
                  <a:pt x="16284" y="1485"/>
                </a:cubicBezTo>
                <a:cubicBezTo>
                  <a:pt x="16238" y="1822"/>
                  <a:pt x="15959" y="2081"/>
                  <a:pt x="15619" y="2101"/>
                </a:cubicBezTo>
                <a:cubicBezTo>
                  <a:pt x="15605" y="2102"/>
                  <a:pt x="15590" y="2102"/>
                  <a:pt x="15576" y="2102"/>
                </a:cubicBezTo>
                <a:cubicBezTo>
                  <a:pt x="15253" y="2102"/>
                  <a:pt x="14968" y="1885"/>
                  <a:pt x="14888" y="1569"/>
                </a:cubicBezTo>
                <a:cubicBezTo>
                  <a:pt x="14801" y="1239"/>
                  <a:pt x="14962" y="894"/>
                  <a:pt x="15269" y="745"/>
                </a:cubicBezTo>
                <a:lnTo>
                  <a:pt x="15269" y="1"/>
                </a:lnTo>
                <a:lnTo>
                  <a:pt x="12933" y="1"/>
                </a:lnTo>
                <a:lnTo>
                  <a:pt x="12933" y="715"/>
                </a:lnTo>
                <a:cubicBezTo>
                  <a:pt x="13256" y="825"/>
                  <a:pt x="13455" y="1147"/>
                  <a:pt x="13409" y="1485"/>
                </a:cubicBezTo>
                <a:cubicBezTo>
                  <a:pt x="13363" y="1822"/>
                  <a:pt x="13087" y="2081"/>
                  <a:pt x="12744" y="2101"/>
                </a:cubicBezTo>
                <a:cubicBezTo>
                  <a:pt x="12730" y="2102"/>
                  <a:pt x="12715" y="2102"/>
                  <a:pt x="12701" y="2102"/>
                </a:cubicBezTo>
                <a:cubicBezTo>
                  <a:pt x="12378" y="2102"/>
                  <a:pt x="12093" y="1885"/>
                  <a:pt x="12012" y="1569"/>
                </a:cubicBezTo>
                <a:cubicBezTo>
                  <a:pt x="11926" y="1239"/>
                  <a:pt x="12087" y="894"/>
                  <a:pt x="12394" y="745"/>
                </a:cubicBezTo>
                <a:lnTo>
                  <a:pt x="12394" y="1"/>
                </a:lnTo>
                <a:lnTo>
                  <a:pt x="10061" y="1"/>
                </a:lnTo>
                <a:lnTo>
                  <a:pt x="10061" y="715"/>
                </a:lnTo>
                <a:cubicBezTo>
                  <a:pt x="10383" y="825"/>
                  <a:pt x="10583" y="1147"/>
                  <a:pt x="10537" y="1485"/>
                </a:cubicBezTo>
                <a:cubicBezTo>
                  <a:pt x="10490" y="1822"/>
                  <a:pt x="10212" y="2081"/>
                  <a:pt x="9871" y="2101"/>
                </a:cubicBezTo>
                <a:cubicBezTo>
                  <a:pt x="9857" y="2102"/>
                  <a:pt x="9843" y="2102"/>
                  <a:pt x="9828" y="2102"/>
                </a:cubicBezTo>
                <a:cubicBezTo>
                  <a:pt x="9505" y="2102"/>
                  <a:pt x="9221" y="1885"/>
                  <a:pt x="9137" y="1569"/>
                </a:cubicBezTo>
                <a:cubicBezTo>
                  <a:pt x="9053" y="1239"/>
                  <a:pt x="9211" y="894"/>
                  <a:pt x="9518" y="745"/>
                </a:cubicBezTo>
                <a:lnTo>
                  <a:pt x="9518" y="1"/>
                </a:lnTo>
                <a:lnTo>
                  <a:pt x="7186" y="1"/>
                </a:lnTo>
                <a:lnTo>
                  <a:pt x="7186" y="715"/>
                </a:lnTo>
                <a:cubicBezTo>
                  <a:pt x="7508" y="825"/>
                  <a:pt x="7707" y="1147"/>
                  <a:pt x="7661" y="1485"/>
                </a:cubicBezTo>
                <a:cubicBezTo>
                  <a:pt x="7615" y="1822"/>
                  <a:pt x="7336" y="2081"/>
                  <a:pt x="6996" y="2101"/>
                </a:cubicBezTo>
                <a:cubicBezTo>
                  <a:pt x="6982" y="2102"/>
                  <a:pt x="6967" y="2102"/>
                  <a:pt x="6953" y="2102"/>
                </a:cubicBezTo>
                <a:cubicBezTo>
                  <a:pt x="6630" y="2102"/>
                  <a:pt x="6345" y="1885"/>
                  <a:pt x="6262" y="1569"/>
                </a:cubicBezTo>
                <a:cubicBezTo>
                  <a:pt x="6178" y="1239"/>
                  <a:pt x="6336" y="894"/>
                  <a:pt x="6646" y="745"/>
                </a:cubicBezTo>
                <a:lnTo>
                  <a:pt x="6646" y="1"/>
                </a:lnTo>
                <a:lnTo>
                  <a:pt x="4310" y="1"/>
                </a:lnTo>
                <a:lnTo>
                  <a:pt x="4310" y="715"/>
                </a:lnTo>
                <a:cubicBezTo>
                  <a:pt x="4633" y="825"/>
                  <a:pt x="4832" y="1147"/>
                  <a:pt x="4786" y="1485"/>
                </a:cubicBezTo>
                <a:cubicBezTo>
                  <a:pt x="4740" y="1822"/>
                  <a:pt x="4461" y="2081"/>
                  <a:pt x="4121" y="2101"/>
                </a:cubicBezTo>
                <a:cubicBezTo>
                  <a:pt x="4107" y="2102"/>
                  <a:pt x="4092" y="2102"/>
                  <a:pt x="4078" y="2102"/>
                </a:cubicBezTo>
                <a:cubicBezTo>
                  <a:pt x="3755" y="2102"/>
                  <a:pt x="3470" y="1885"/>
                  <a:pt x="3390" y="1569"/>
                </a:cubicBezTo>
                <a:cubicBezTo>
                  <a:pt x="3303" y="1239"/>
                  <a:pt x="3464" y="894"/>
                  <a:pt x="3771" y="745"/>
                </a:cubicBezTo>
                <a:lnTo>
                  <a:pt x="3771" y="1"/>
                </a:lnTo>
                <a:lnTo>
                  <a:pt x="1435" y="1"/>
                </a:lnTo>
                <a:lnTo>
                  <a:pt x="1435" y="715"/>
                </a:lnTo>
                <a:cubicBezTo>
                  <a:pt x="1760" y="825"/>
                  <a:pt x="1960" y="1147"/>
                  <a:pt x="1914" y="1485"/>
                </a:cubicBezTo>
                <a:cubicBezTo>
                  <a:pt x="1868" y="1822"/>
                  <a:pt x="1589" y="2081"/>
                  <a:pt x="1246" y="2101"/>
                </a:cubicBezTo>
                <a:cubicBezTo>
                  <a:pt x="1231" y="2102"/>
                  <a:pt x="1217" y="2102"/>
                  <a:pt x="1203" y="2102"/>
                </a:cubicBezTo>
                <a:cubicBezTo>
                  <a:pt x="880" y="2102"/>
                  <a:pt x="595" y="1885"/>
                  <a:pt x="514" y="1569"/>
                </a:cubicBezTo>
                <a:cubicBezTo>
                  <a:pt x="427" y="1239"/>
                  <a:pt x="589" y="894"/>
                  <a:pt x="896" y="745"/>
                </a:cubicBezTo>
                <a:lnTo>
                  <a:pt x="89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45"/>
          <p:cNvSpPr/>
          <p:nvPr/>
        </p:nvSpPr>
        <p:spPr>
          <a:xfrm rot="801820">
            <a:off x="3822388" y="2964109"/>
            <a:ext cx="880226" cy="381090"/>
          </a:xfrm>
          <a:custGeom>
            <a:rect b="b" l="l" r="r" t="t"/>
            <a:pathLst>
              <a:path extrusionOk="0" h="6179" w="14272">
                <a:moveTo>
                  <a:pt x="13578" y="1"/>
                </a:moveTo>
                <a:cubicBezTo>
                  <a:pt x="13534" y="49"/>
                  <a:pt x="13476" y="80"/>
                  <a:pt x="13412" y="90"/>
                </a:cubicBezTo>
                <a:cubicBezTo>
                  <a:pt x="13311" y="108"/>
                  <a:pt x="13210" y="128"/>
                  <a:pt x="13109" y="128"/>
                </a:cubicBezTo>
                <a:cubicBezTo>
                  <a:pt x="13082" y="128"/>
                  <a:pt x="13055" y="127"/>
                  <a:pt x="13028" y="123"/>
                </a:cubicBezTo>
                <a:lnTo>
                  <a:pt x="13018" y="121"/>
                </a:lnTo>
                <a:lnTo>
                  <a:pt x="412" y="3083"/>
                </a:lnTo>
                <a:cubicBezTo>
                  <a:pt x="274" y="3165"/>
                  <a:pt x="100" y="3234"/>
                  <a:pt x="0" y="3277"/>
                </a:cubicBezTo>
                <a:cubicBezTo>
                  <a:pt x="69" y="3341"/>
                  <a:pt x="149" y="3395"/>
                  <a:pt x="233" y="3433"/>
                </a:cubicBezTo>
                <a:lnTo>
                  <a:pt x="169" y="3602"/>
                </a:lnTo>
                <a:lnTo>
                  <a:pt x="878" y="3991"/>
                </a:lnTo>
                <a:cubicBezTo>
                  <a:pt x="855" y="4070"/>
                  <a:pt x="829" y="4147"/>
                  <a:pt x="806" y="4226"/>
                </a:cubicBezTo>
                <a:lnTo>
                  <a:pt x="276" y="4352"/>
                </a:lnTo>
                <a:cubicBezTo>
                  <a:pt x="230" y="4359"/>
                  <a:pt x="184" y="4377"/>
                  <a:pt x="149" y="4408"/>
                </a:cubicBezTo>
                <a:cubicBezTo>
                  <a:pt x="136" y="4421"/>
                  <a:pt x="126" y="4436"/>
                  <a:pt x="115" y="4449"/>
                </a:cubicBezTo>
                <a:lnTo>
                  <a:pt x="187" y="4748"/>
                </a:lnTo>
                <a:lnTo>
                  <a:pt x="307" y="4802"/>
                </a:lnTo>
                <a:cubicBezTo>
                  <a:pt x="397" y="4840"/>
                  <a:pt x="491" y="4884"/>
                  <a:pt x="553" y="4960"/>
                </a:cubicBezTo>
                <a:cubicBezTo>
                  <a:pt x="617" y="5040"/>
                  <a:pt x="632" y="5163"/>
                  <a:pt x="563" y="5232"/>
                </a:cubicBezTo>
                <a:cubicBezTo>
                  <a:pt x="571" y="5230"/>
                  <a:pt x="578" y="5230"/>
                  <a:pt x="585" y="5230"/>
                </a:cubicBezTo>
                <a:cubicBezTo>
                  <a:pt x="658" y="5230"/>
                  <a:pt x="719" y="5294"/>
                  <a:pt x="765" y="5352"/>
                </a:cubicBezTo>
                <a:lnTo>
                  <a:pt x="834" y="5436"/>
                </a:lnTo>
                <a:cubicBezTo>
                  <a:pt x="834" y="5523"/>
                  <a:pt x="860" y="5638"/>
                  <a:pt x="947" y="5641"/>
                </a:cubicBezTo>
                <a:cubicBezTo>
                  <a:pt x="980" y="5636"/>
                  <a:pt x="1013" y="5628"/>
                  <a:pt x="1044" y="5615"/>
                </a:cubicBezTo>
                <a:cubicBezTo>
                  <a:pt x="1055" y="5613"/>
                  <a:pt x="1066" y="5612"/>
                  <a:pt x="1076" y="5612"/>
                </a:cubicBezTo>
                <a:cubicBezTo>
                  <a:pt x="1151" y="5612"/>
                  <a:pt x="1218" y="5665"/>
                  <a:pt x="1233" y="5741"/>
                </a:cubicBezTo>
                <a:cubicBezTo>
                  <a:pt x="1143" y="5810"/>
                  <a:pt x="1026" y="5827"/>
                  <a:pt x="908" y="5827"/>
                </a:cubicBezTo>
                <a:cubicBezTo>
                  <a:pt x="866" y="5827"/>
                  <a:pt x="824" y="5825"/>
                  <a:pt x="783" y="5822"/>
                </a:cubicBezTo>
                <a:cubicBezTo>
                  <a:pt x="765" y="5822"/>
                  <a:pt x="742" y="5822"/>
                  <a:pt x="734" y="5838"/>
                </a:cubicBezTo>
                <a:cubicBezTo>
                  <a:pt x="727" y="5848"/>
                  <a:pt x="727" y="5863"/>
                  <a:pt x="727" y="5876"/>
                </a:cubicBezTo>
                <a:cubicBezTo>
                  <a:pt x="719" y="5925"/>
                  <a:pt x="681" y="5966"/>
                  <a:pt x="632" y="5976"/>
                </a:cubicBezTo>
                <a:cubicBezTo>
                  <a:pt x="594" y="5982"/>
                  <a:pt x="557" y="5985"/>
                  <a:pt x="520" y="5985"/>
                </a:cubicBezTo>
                <a:cubicBezTo>
                  <a:pt x="508" y="5985"/>
                  <a:pt x="496" y="5984"/>
                  <a:pt x="484" y="5984"/>
                </a:cubicBezTo>
                <a:lnTo>
                  <a:pt x="476" y="5984"/>
                </a:lnTo>
                <a:lnTo>
                  <a:pt x="522" y="6178"/>
                </a:lnTo>
                <a:lnTo>
                  <a:pt x="14271" y="2950"/>
                </a:lnTo>
                <a:lnTo>
                  <a:pt x="14189" y="2605"/>
                </a:lnTo>
                <a:cubicBezTo>
                  <a:pt x="14169" y="2604"/>
                  <a:pt x="14148" y="2604"/>
                  <a:pt x="14128" y="2604"/>
                </a:cubicBezTo>
                <a:cubicBezTo>
                  <a:pt x="14026" y="2604"/>
                  <a:pt x="13924" y="2609"/>
                  <a:pt x="13824" y="2620"/>
                </a:cubicBezTo>
                <a:cubicBezTo>
                  <a:pt x="13811" y="2566"/>
                  <a:pt x="13857" y="2520"/>
                  <a:pt x="13890" y="2477"/>
                </a:cubicBezTo>
                <a:cubicBezTo>
                  <a:pt x="13921" y="2433"/>
                  <a:pt x="13939" y="2359"/>
                  <a:pt x="13890" y="2333"/>
                </a:cubicBezTo>
                <a:lnTo>
                  <a:pt x="14095" y="2206"/>
                </a:lnTo>
                <a:lnTo>
                  <a:pt x="13959" y="1627"/>
                </a:lnTo>
                <a:cubicBezTo>
                  <a:pt x="13949" y="1625"/>
                  <a:pt x="13941" y="1620"/>
                  <a:pt x="13934" y="1617"/>
                </a:cubicBezTo>
                <a:cubicBezTo>
                  <a:pt x="13903" y="1604"/>
                  <a:pt x="13887" y="1571"/>
                  <a:pt x="13893" y="1538"/>
                </a:cubicBezTo>
                <a:cubicBezTo>
                  <a:pt x="13900" y="1523"/>
                  <a:pt x="13913" y="1505"/>
                  <a:pt x="13926" y="1492"/>
                </a:cubicBezTo>
                <a:lnTo>
                  <a:pt x="13908" y="1407"/>
                </a:lnTo>
                <a:cubicBezTo>
                  <a:pt x="13880" y="1392"/>
                  <a:pt x="13847" y="1382"/>
                  <a:pt x="13816" y="1382"/>
                </a:cubicBezTo>
                <a:cubicBezTo>
                  <a:pt x="13757" y="1382"/>
                  <a:pt x="13675" y="1361"/>
                  <a:pt x="13683" y="1303"/>
                </a:cubicBezTo>
                <a:cubicBezTo>
                  <a:pt x="13688" y="1282"/>
                  <a:pt x="13701" y="1262"/>
                  <a:pt x="13716" y="1249"/>
                </a:cubicBezTo>
                <a:cubicBezTo>
                  <a:pt x="13757" y="1213"/>
                  <a:pt x="13801" y="1180"/>
                  <a:pt x="13844" y="1152"/>
                </a:cubicBezTo>
                <a:lnTo>
                  <a:pt x="13734" y="676"/>
                </a:lnTo>
                <a:cubicBezTo>
                  <a:pt x="13565" y="694"/>
                  <a:pt x="13401" y="745"/>
                  <a:pt x="13251" y="822"/>
                </a:cubicBezTo>
                <a:cubicBezTo>
                  <a:pt x="13230" y="732"/>
                  <a:pt x="13210" y="643"/>
                  <a:pt x="13189" y="556"/>
                </a:cubicBezTo>
                <a:cubicBezTo>
                  <a:pt x="13340" y="458"/>
                  <a:pt x="13486" y="356"/>
                  <a:pt x="13627" y="246"/>
                </a:cubicBezTo>
                <a:lnTo>
                  <a:pt x="13634" y="241"/>
                </a:lnTo>
                <a:lnTo>
                  <a:pt x="1357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45"/>
          <p:cNvSpPr/>
          <p:nvPr/>
        </p:nvSpPr>
        <p:spPr>
          <a:xfrm>
            <a:off x="7059373" y="3135445"/>
            <a:ext cx="1563153" cy="1563215"/>
          </a:xfrm>
          <a:custGeom>
            <a:rect b="b" l="l" r="r" t="t"/>
            <a:pathLst>
              <a:path extrusionOk="0" h="25346" w="25345">
                <a:moveTo>
                  <a:pt x="0" y="1"/>
                </a:moveTo>
                <a:lnTo>
                  <a:pt x="0" y="25345"/>
                </a:lnTo>
                <a:lnTo>
                  <a:pt x="25345" y="25345"/>
                </a:lnTo>
                <a:lnTo>
                  <a:pt x="25345" y="1"/>
                </a:lnTo>
                <a:lnTo>
                  <a:pt x="24431" y="1"/>
                </a:lnTo>
                <a:lnTo>
                  <a:pt x="24431" y="715"/>
                </a:lnTo>
                <a:cubicBezTo>
                  <a:pt x="24754" y="825"/>
                  <a:pt x="24953" y="1147"/>
                  <a:pt x="24907" y="1485"/>
                </a:cubicBezTo>
                <a:cubicBezTo>
                  <a:pt x="24861" y="1822"/>
                  <a:pt x="24582" y="2081"/>
                  <a:pt x="24242" y="2101"/>
                </a:cubicBezTo>
                <a:cubicBezTo>
                  <a:pt x="24228" y="2102"/>
                  <a:pt x="24213" y="2102"/>
                  <a:pt x="24199" y="2102"/>
                </a:cubicBezTo>
                <a:cubicBezTo>
                  <a:pt x="23876" y="2102"/>
                  <a:pt x="23591" y="1885"/>
                  <a:pt x="23511" y="1569"/>
                </a:cubicBezTo>
                <a:cubicBezTo>
                  <a:pt x="23424" y="1239"/>
                  <a:pt x="23585" y="894"/>
                  <a:pt x="23892" y="745"/>
                </a:cubicBezTo>
                <a:lnTo>
                  <a:pt x="23892" y="1"/>
                </a:lnTo>
                <a:lnTo>
                  <a:pt x="21559" y="1"/>
                </a:lnTo>
                <a:lnTo>
                  <a:pt x="21559" y="715"/>
                </a:lnTo>
                <a:cubicBezTo>
                  <a:pt x="21881" y="825"/>
                  <a:pt x="22081" y="1147"/>
                  <a:pt x="22035" y="1485"/>
                </a:cubicBezTo>
                <a:cubicBezTo>
                  <a:pt x="21989" y="1822"/>
                  <a:pt x="21710" y="2081"/>
                  <a:pt x="21370" y="2101"/>
                </a:cubicBezTo>
                <a:cubicBezTo>
                  <a:pt x="21355" y="2102"/>
                  <a:pt x="21341" y="2102"/>
                  <a:pt x="21326" y="2102"/>
                </a:cubicBezTo>
                <a:cubicBezTo>
                  <a:pt x="21003" y="2102"/>
                  <a:pt x="20716" y="1885"/>
                  <a:pt x="20635" y="1569"/>
                </a:cubicBezTo>
                <a:cubicBezTo>
                  <a:pt x="20551" y="1239"/>
                  <a:pt x="20710" y="894"/>
                  <a:pt x="21017" y="745"/>
                </a:cubicBezTo>
                <a:lnTo>
                  <a:pt x="21017" y="1"/>
                </a:lnTo>
                <a:lnTo>
                  <a:pt x="18684" y="1"/>
                </a:lnTo>
                <a:lnTo>
                  <a:pt x="18684" y="715"/>
                </a:lnTo>
                <a:cubicBezTo>
                  <a:pt x="19006" y="825"/>
                  <a:pt x="19206" y="1147"/>
                  <a:pt x="19159" y="1485"/>
                </a:cubicBezTo>
                <a:cubicBezTo>
                  <a:pt x="19113" y="1822"/>
                  <a:pt x="18835" y="2081"/>
                  <a:pt x="18494" y="2101"/>
                </a:cubicBezTo>
                <a:cubicBezTo>
                  <a:pt x="18480" y="2102"/>
                  <a:pt x="18465" y="2102"/>
                  <a:pt x="18451" y="2102"/>
                </a:cubicBezTo>
                <a:cubicBezTo>
                  <a:pt x="18128" y="2102"/>
                  <a:pt x="17844" y="1885"/>
                  <a:pt x="17760" y="1569"/>
                </a:cubicBezTo>
                <a:cubicBezTo>
                  <a:pt x="17676" y="1239"/>
                  <a:pt x="17834" y="894"/>
                  <a:pt x="18144" y="745"/>
                </a:cubicBezTo>
                <a:lnTo>
                  <a:pt x="18144" y="1"/>
                </a:lnTo>
                <a:lnTo>
                  <a:pt x="15809" y="1"/>
                </a:lnTo>
                <a:lnTo>
                  <a:pt x="15809" y="715"/>
                </a:lnTo>
                <a:cubicBezTo>
                  <a:pt x="16131" y="825"/>
                  <a:pt x="16330" y="1147"/>
                  <a:pt x="16284" y="1485"/>
                </a:cubicBezTo>
                <a:cubicBezTo>
                  <a:pt x="16238" y="1822"/>
                  <a:pt x="15959" y="2081"/>
                  <a:pt x="15619" y="2101"/>
                </a:cubicBezTo>
                <a:cubicBezTo>
                  <a:pt x="15605" y="2102"/>
                  <a:pt x="15590" y="2102"/>
                  <a:pt x="15576" y="2102"/>
                </a:cubicBezTo>
                <a:cubicBezTo>
                  <a:pt x="15253" y="2102"/>
                  <a:pt x="14968" y="1885"/>
                  <a:pt x="14888" y="1569"/>
                </a:cubicBezTo>
                <a:cubicBezTo>
                  <a:pt x="14801" y="1239"/>
                  <a:pt x="14962" y="894"/>
                  <a:pt x="15269" y="745"/>
                </a:cubicBezTo>
                <a:lnTo>
                  <a:pt x="15269" y="1"/>
                </a:lnTo>
                <a:lnTo>
                  <a:pt x="12933" y="1"/>
                </a:lnTo>
                <a:lnTo>
                  <a:pt x="12933" y="715"/>
                </a:lnTo>
                <a:cubicBezTo>
                  <a:pt x="13256" y="825"/>
                  <a:pt x="13455" y="1147"/>
                  <a:pt x="13409" y="1485"/>
                </a:cubicBezTo>
                <a:cubicBezTo>
                  <a:pt x="13363" y="1822"/>
                  <a:pt x="13087" y="2081"/>
                  <a:pt x="12744" y="2101"/>
                </a:cubicBezTo>
                <a:cubicBezTo>
                  <a:pt x="12730" y="2102"/>
                  <a:pt x="12715" y="2102"/>
                  <a:pt x="12701" y="2102"/>
                </a:cubicBezTo>
                <a:cubicBezTo>
                  <a:pt x="12378" y="2102"/>
                  <a:pt x="12093" y="1885"/>
                  <a:pt x="12012" y="1569"/>
                </a:cubicBezTo>
                <a:cubicBezTo>
                  <a:pt x="11926" y="1239"/>
                  <a:pt x="12087" y="894"/>
                  <a:pt x="12394" y="745"/>
                </a:cubicBezTo>
                <a:lnTo>
                  <a:pt x="12394" y="1"/>
                </a:lnTo>
                <a:lnTo>
                  <a:pt x="10061" y="1"/>
                </a:lnTo>
                <a:lnTo>
                  <a:pt x="10061" y="715"/>
                </a:lnTo>
                <a:cubicBezTo>
                  <a:pt x="10383" y="825"/>
                  <a:pt x="10583" y="1147"/>
                  <a:pt x="10537" y="1485"/>
                </a:cubicBezTo>
                <a:cubicBezTo>
                  <a:pt x="10490" y="1822"/>
                  <a:pt x="10212" y="2081"/>
                  <a:pt x="9871" y="2101"/>
                </a:cubicBezTo>
                <a:cubicBezTo>
                  <a:pt x="9857" y="2102"/>
                  <a:pt x="9843" y="2102"/>
                  <a:pt x="9828" y="2102"/>
                </a:cubicBezTo>
                <a:cubicBezTo>
                  <a:pt x="9505" y="2102"/>
                  <a:pt x="9221" y="1885"/>
                  <a:pt x="9137" y="1569"/>
                </a:cubicBezTo>
                <a:cubicBezTo>
                  <a:pt x="9053" y="1239"/>
                  <a:pt x="9211" y="894"/>
                  <a:pt x="9518" y="745"/>
                </a:cubicBezTo>
                <a:lnTo>
                  <a:pt x="9518" y="1"/>
                </a:lnTo>
                <a:lnTo>
                  <a:pt x="7186" y="1"/>
                </a:lnTo>
                <a:lnTo>
                  <a:pt x="7186" y="715"/>
                </a:lnTo>
                <a:cubicBezTo>
                  <a:pt x="7508" y="825"/>
                  <a:pt x="7707" y="1147"/>
                  <a:pt x="7661" y="1485"/>
                </a:cubicBezTo>
                <a:cubicBezTo>
                  <a:pt x="7615" y="1822"/>
                  <a:pt x="7336" y="2081"/>
                  <a:pt x="6996" y="2101"/>
                </a:cubicBezTo>
                <a:cubicBezTo>
                  <a:pt x="6982" y="2102"/>
                  <a:pt x="6967" y="2102"/>
                  <a:pt x="6953" y="2102"/>
                </a:cubicBezTo>
                <a:cubicBezTo>
                  <a:pt x="6630" y="2102"/>
                  <a:pt x="6345" y="1885"/>
                  <a:pt x="6262" y="1569"/>
                </a:cubicBezTo>
                <a:cubicBezTo>
                  <a:pt x="6178" y="1239"/>
                  <a:pt x="6336" y="894"/>
                  <a:pt x="6646" y="745"/>
                </a:cubicBezTo>
                <a:lnTo>
                  <a:pt x="6646" y="1"/>
                </a:lnTo>
                <a:lnTo>
                  <a:pt x="4310" y="1"/>
                </a:lnTo>
                <a:lnTo>
                  <a:pt x="4310" y="715"/>
                </a:lnTo>
                <a:cubicBezTo>
                  <a:pt x="4633" y="825"/>
                  <a:pt x="4832" y="1147"/>
                  <a:pt x="4786" y="1485"/>
                </a:cubicBezTo>
                <a:cubicBezTo>
                  <a:pt x="4740" y="1822"/>
                  <a:pt x="4461" y="2081"/>
                  <a:pt x="4121" y="2101"/>
                </a:cubicBezTo>
                <a:cubicBezTo>
                  <a:pt x="4107" y="2102"/>
                  <a:pt x="4092" y="2102"/>
                  <a:pt x="4078" y="2102"/>
                </a:cubicBezTo>
                <a:cubicBezTo>
                  <a:pt x="3755" y="2102"/>
                  <a:pt x="3470" y="1885"/>
                  <a:pt x="3390" y="1569"/>
                </a:cubicBezTo>
                <a:cubicBezTo>
                  <a:pt x="3303" y="1239"/>
                  <a:pt x="3464" y="894"/>
                  <a:pt x="3771" y="745"/>
                </a:cubicBezTo>
                <a:lnTo>
                  <a:pt x="3771" y="1"/>
                </a:lnTo>
                <a:lnTo>
                  <a:pt x="1435" y="1"/>
                </a:lnTo>
                <a:lnTo>
                  <a:pt x="1435" y="715"/>
                </a:lnTo>
                <a:cubicBezTo>
                  <a:pt x="1760" y="825"/>
                  <a:pt x="1960" y="1147"/>
                  <a:pt x="1914" y="1485"/>
                </a:cubicBezTo>
                <a:cubicBezTo>
                  <a:pt x="1868" y="1822"/>
                  <a:pt x="1589" y="2081"/>
                  <a:pt x="1246" y="2101"/>
                </a:cubicBezTo>
                <a:cubicBezTo>
                  <a:pt x="1231" y="2102"/>
                  <a:pt x="1217" y="2102"/>
                  <a:pt x="1203" y="2102"/>
                </a:cubicBezTo>
                <a:cubicBezTo>
                  <a:pt x="880" y="2102"/>
                  <a:pt x="595" y="1885"/>
                  <a:pt x="514" y="1569"/>
                </a:cubicBezTo>
                <a:cubicBezTo>
                  <a:pt x="427" y="1239"/>
                  <a:pt x="589" y="894"/>
                  <a:pt x="896" y="745"/>
                </a:cubicBezTo>
                <a:lnTo>
                  <a:pt x="89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45"/>
          <p:cNvSpPr/>
          <p:nvPr/>
        </p:nvSpPr>
        <p:spPr>
          <a:xfrm rot="664795">
            <a:off x="7226383" y="2915640"/>
            <a:ext cx="880220" cy="381087"/>
          </a:xfrm>
          <a:custGeom>
            <a:rect b="b" l="l" r="r" t="t"/>
            <a:pathLst>
              <a:path extrusionOk="0" h="6179" w="14272">
                <a:moveTo>
                  <a:pt x="13578" y="1"/>
                </a:moveTo>
                <a:cubicBezTo>
                  <a:pt x="13534" y="49"/>
                  <a:pt x="13476" y="80"/>
                  <a:pt x="13412" y="90"/>
                </a:cubicBezTo>
                <a:cubicBezTo>
                  <a:pt x="13311" y="108"/>
                  <a:pt x="13210" y="128"/>
                  <a:pt x="13109" y="128"/>
                </a:cubicBezTo>
                <a:cubicBezTo>
                  <a:pt x="13082" y="128"/>
                  <a:pt x="13055" y="127"/>
                  <a:pt x="13028" y="123"/>
                </a:cubicBezTo>
                <a:lnTo>
                  <a:pt x="13018" y="121"/>
                </a:lnTo>
                <a:lnTo>
                  <a:pt x="412" y="3083"/>
                </a:lnTo>
                <a:cubicBezTo>
                  <a:pt x="274" y="3165"/>
                  <a:pt x="100" y="3234"/>
                  <a:pt x="0" y="3277"/>
                </a:cubicBezTo>
                <a:cubicBezTo>
                  <a:pt x="69" y="3341"/>
                  <a:pt x="149" y="3395"/>
                  <a:pt x="233" y="3433"/>
                </a:cubicBezTo>
                <a:lnTo>
                  <a:pt x="169" y="3602"/>
                </a:lnTo>
                <a:lnTo>
                  <a:pt x="878" y="3991"/>
                </a:lnTo>
                <a:cubicBezTo>
                  <a:pt x="855" y="4070"/>
                  <a:pt x="829" y="4147"/>
                  <a:pt x="806" y="4226"/>
                </a:cubicBezTo>
                <a:lnTo>
                  <a:pt x="276" y="4352"/>
                </a:lnTo>
                <a:cubicBezTo>
                  <a:pt x="230" y="4359"/>
                  <a:pt x="184" y="4377"/>
                  <a:pt x="149" y="4408"/>
                </a:cubicBezTo>
                <a:cubicBezTo>
                  <a:pt x="136" y="4421"/>
                  <a:pt x="126" y="4436"/>
                  <a:pt x="115" y="4449"/>
                </a:cubicBezTo>
                <a:lnTo>
                  <a:pt x="187" y="4748"/>
                </a:lnTo>
                <a:lnTo>
                  <a:pt x="307" y="4802"/>
                </a:lnTo>
                <a:cubicBezTo>
                  <a:pt x="397" y="4840"/>
                  <a:pt x="491" y="4884"/>
                  <a:pt x="553" y="4960"/>
                </a:cubicBezTo>
                <a:cubicBezTo>
                  <a:pt x="617" y="5040"/>
                  <a:pt x="632" y="5163"/>
                  <a:pt x="563" y="5232"/>
                </a:cubicBezTo>
                <a:cubicBezTo>
                  <a:pt x="571" y="5230"/>
                  <a:pt x="578" y="5230"/>
                  <a:pt x="585" y="5230"/>
                </a:cubicBezTo>
                <a:cubicBezTo>
                  <a:pt x="658" y="5230"/>
                  <a:pt x="719" y="5294"/>
                  <a:pt x="765" y="5352"/>
                </a:cubicBezTo>
                <a:lnTo>
                  <a:pt x="834" y="5436"/>
                </a:lnTo>
                <a:cubicBezTo>
                  <a:pt x="834" y="5523"/>
                  <a:pt x="860" y="5638"/>
                  <a:pt x="947" y="5641"/>
                </a:cubicBezTo>
                <a:cubicBezTo>
                  <a:pt x="980" y="5636"/>
                  <a:pt x="1013" y="5628"/>
                  <a:pt x="1044" y="5615"/>
                </a:cubicBezTo>
                <a:cubicBezTo>
                  <a:pt x="1055" y="5613"/>
                  <a:pt x="1066" y="5612"/>
                  <a:pt x="1076" y="5612"/>
                </a:cubicBezTo>
                <a:cubicBezTo>
                  <a:pt x="1151" y="5612"/>
                  <a:pt x="1218" y="5665"/>
                  <a:pt x="1233" y="5741"/>
                </a:cubicBezTo>
                <a:cubicBezTo>
                  <a:pt x="1143" y="5810"/>
                  <a:pt x="1026" y="5827"/>
                  <a:pt x="908" y="5827"/>
                </a:cubicBezTo>
                <a:cubicBezTo>
                  <a:pt x="866" y="5827"/>
                  <a:pt x="824" y="5825"/>
                  <a:pt x="783" y="5822"/>
                </a:cubicBezTo>
                <a:cubicBezTo>
                  <a:pt x="765" y="5822"/>
                  <a:pt x="742" y="5822"/>
                  <a:pt x="734" y="5838"/>
                </a:cubicBezTo>
                <a:cubicBezTo>
                  <a:pt x="727" y="5848"/>
                  <a:pt x="727" y="5863"/>
                  <a:pt x="727" y="5876"/>
                </a:cubicBezTo>
                <a:cubicBezTo>
                  <a:pt x="719" y="5925"/>
                  <a:pt x="681" y="5966"/>
                  <a:pt x="632" y="5976"/>
                </a:cubicBezTo>
                <a:cubicBezTo>
                  <a:pt x="594" y="5982"/>
                  <a:pt x="557" y="5985"/>
                  <a:pt x="520" y="5985"/>
                </a:cubicBezTo>
                <a:cubicBezTo>
                  <a:pt x="508" y="5985"/>
                  <a:pt x="496" y="5984"/>
                  <a:pt x="484" y="5984"/>
                </a:cubicBezTo>
                <a:lnTo>
                  <a:pt x="476" y="5984"/>
                </a:lnTo>
                <a:lnTo>
                  <a:pt x="522" y="6178"/>
                </a:lnTo>
                <a:lnTo>
                  <a:pt x="14271" y="2950"/>
                </a:lnTo>
                <a:lnTo>
                  <a:pt x="14189" y="2605"/>
                </a:lnTo>
                <a:cubicBezTo>
                  <a:pt x="14169" y="2604"/>
                  <a:pt x="14148" y="2604"/>
                  <a:pt x="14128" y="2604"/>
                </a:cubicBezTo>
                <a:cubicBezTo>
                  <a:pt x="14026" y="2604"/>
                  <a:pt x="13924" y="2609"/>
                  <a:pt x="13824" y="2620"/>
                </a:cubicBezTo>
                <a:cubicBezTo>
                  <a:pt x="13811" y="2566"/>
                  <a:pt x="13857" y="2520"/>
                  <a:pt x="13890" y="2477"/>
                </a:cubicBezTo>
                <a:cubicBezTo>
                  <a:pt x="13921" y="2433"/>
                  <a:pt x="13939" y="2359"/>
                  <a:pt x="13890" y="2333"/>
                </a:cubicBezTo>
                <a:lnTo>
                  <a:pt x="14095" y="2206"/>
                </a:lnTo>
                <a:lnTo>
                  <a:pt x="13959" y="1627"/>
                </a:lnTo>
                <a:cubicBezTo>
                  <a:pt x="13949" y="1625"/>
                  <a:pt x="13941" y="1620"/>
                  <a:pt x="13934" y="1617"/>
                </a:cubicBezTo>
                <a:cubicBezTo>
                  <a:pt x="13903" y="1604"/>
                  <a:pt x="13887" y="1571"/>
                  <a:pt x="13893" y="1538"/>
                </a:cubicBezTo>
                <a:cubicBezTo>
                  <a:pt x="13900" y="1523"/>
                  <a:pt x="13913" y="1505"/>
                  <a:pt x="13926" y="1492"/>
                </a:cubicBezTo>
                <a:lnTo>
                  <a:pt x="13908" y="1407"/>
                </a:lnTo>
                <a:cubicBezTo>
                  <a:pt x="13880" y="1392"/>
                  <a:pt x="13847" y="1382"/>
                  <a:pt x="13816" y="1382"/>
                </a:cubicBezTo>
                <a:cubicBezTo>
                  <a:pt x="13757" y="1382"/>
                  <a:pt x="13675" y="1361"/>
                  <a:pt x="13683" y="1303"/>
                </a:cubicBezTo>
                <a:cubicBezTo>
                  <a:pt x="13688" y="1282"/>
                  <a:pt x="13701" y="1262"/>
                  <a:pt x="13716" y="1249"/>
                </a:cubicBezTo>
                <a:cubicBezTo>
                  <a:pt x="13757" y="1213"/>
                  <a:pt x="13801" y="1180"/>
                  <a:pt x="13844" y="1152"/>
                </a:cubicBezTo>
                <a:lnTo>
                  <a:pt x="13734" y="676"/>
                </a:lnTo>
                <a:cubicBezTo>
                  <a:pt x="13565" y="694"/>
                  <a:pt x="13401" y="745"/>
                  <a:pt x="13251" y="822"/>
                </a:cubicBezTo>
                <a:cubicBezTo>
                  <a:pt x="13230" y="732"/>
                  <a:pt x="13210" y="643"/>
                  <a:pt x="13189" y="556"/>
                </a:cubicBezTo>
                <a:cubicBezTo>
                  <a:pt x="13340" y="458"/>
                  <a:pt x="13486" y="356"/>
                  <a:pt x="13627" y="246"/>
                </a:cubicBezTo>
                <a:lnTo>
                  <a:pt x="13634" y="241"/>
                </a:lnTo>
                <a:lnTo>
                  <a:pt x="1357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45"/>
          <p:cNvSpPr txBox="1"/>
          <p:nvPr/>
        </p:nvSpPr>
        <p:spPr>
          <a:xfrm>
            <a:off x="2294693" y="1734560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Activities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55" name="Google Shape;1355;p45"/>
          <p:cNvSpPr txBox="1"/>
          <p:nvPr/>
        </p:nvSpPr>
        <p:spPr>
          <a:xfrm>
            <a:off x="2294691" y="2010188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 is the second planet 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6" name="Google Shape;1356;p45"/>
          <p:cNvSpPr txBox="1"/>
          <p:nvPr/>
        </p:nvSpPr>
        <p:spPr>
          <a:xfrm>
            <a:off x="2294693" y="3515373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Resources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57" name="Google Shape;1357;p45"/>
          <p:cNvSpPr txBox="1"/>
          <p:nvPr/>
        </p:nvSpPr>
        <p:spPr>
          <a:xfrm>
            <a:off x="2294691" y="3791000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 is a very cold place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8" name="Google Shape;1358;p45"/>
          <p:cNvSpPr txBox="1"/>
          <p:nvPr/>
        </p:nvSpPr>
        <p:spPr>
          <a:xfrm>
            <a:off x="3929093" y="1734560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Values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59" name="Google Shape;1359;p45"/>
          <p:cNvSpPr txBox="1"/>
          <p:nvPr/>
        </p:nvSpPr>
        <p:spPr>
          <a:xfrm>
            <a:off x="3929091" y="2010188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It’s composed of hydrogen 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0" name="Google Shape;1360;p45"/>
          <p:cNvSpPr txBox="1"/>
          <p:nvPr/>
        </p:nvSpPr>
        <p:spPr>
          <a:xfrm>
            <a:off x="3929093" y="3515373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Costs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61" name="Google Shape;1361;p45"/>
          <p:cNvSpPr txBox="1"/>
          <p:nvPr/>
        </p:nvSpPr>
        <p:spPr>
          <a:xfrm>
            <a:off x="3929091" y="3791000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 is one of the four gas giants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2" name="Google Shape;1362;p45"/>
          <p:cNvSpPr txBox="1"/>
          <p:nvPr/>
        </p:nvSpPr>
        <p:spPr>
          <a:xfrm>
            <a:off x="5563568" y="1734560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Relationships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63" name="Google Shape;1363;p45"/>
          <p:cNvSpPr txBox="1"/>
          <p:nvPr/>
        </p:nvSpPr>
        <p:spPr>
          <a:xfrm>
            <a:off x="5563566" y="2010188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It’s the biggest planet of all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4" name="Google Shape;1364;p45"/>
          <p:cNvSpPr txBox="1"/>
          <p:nvPr/>
        </p:nvSpPr>
        <p:spPr>
          <a:xfrm>
            <a:off x="5563568" y="3515373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Channels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65" name="Google Shape;1365;p45"/>
          <p:cNvSpPr txBox="1"/>
          <p:nvPr/>
        </p:nvSpPr>
        <p:spPr>
          <a:xfrm>
            <a:off x="5563566" y="3791000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 </a:t>
            </a: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is the fifth planet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6" name="Google Shape;1366;p45"/>
          <p:cNvSpPr txBox="1"/>
          <p:nvPr/>
        </p:nvSpPr>
        <p:spPr>
          <a:xfrm>
            <a:off x="7198043" y="1734560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Customers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67" name="Google Shape;1367;p45"/>
          <p:cNvSpPr txBox="1"/>
          <p:nvPr/>
        </p:nvSpPr>
        <p:spPr>
          <a:xfrm>
            <a:off x="7198041" y="2010188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Planet Earth is also our planet 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8" name="Google Shape;1368;p45"/>
          <p:cNvSpPr txBox="1"/>
          <p:nvPr/>
        </p:nvSpPr>
        <p:spPr>
          <a:xfrm>
            <a:off x="7198043" y="3515373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Revenues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69" name="Google Shape;1369;p45"/>
          <p:cNvSpPr txBox="1"/>
          <p:nvPr/>
        </p:nvSpPr>
        <p:spPr>
          <a:xfrm>
            <a:off x="7198041" y="3791000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/>
          <p:nvPr/>
        </p:nvSpPr>
        <p:spPr>
          <a:xfrm rot="-5400000">
            <a:off x="1918850" y="2801725"/>
            <a:ext cx="462600" cy="3329400"/>
          </a:xfrm>
          <a:prstGeom prst="round2SameRect">
            <a:avLst>
              <a:gd fmla="val 22374" name="adj1"/>
              <a:gd fmla="val 20567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 rot="-5400000">
            <a:off x="6762550" y="2801725"/>
            <a:ext cx="462600" cy="3329400"/>
          </a:xfrm>
          <a:prstGeom prst="round2SameRect">
            <a:avLst>
              <a:gd fmla="val 22374" name="adj1"/>
              <a:gd fmla="val 20567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 rot="10800000">
            <a:off x="2131375" y="2614500"/>
            <a:ext cx="1589400" cy="1571100"/>
          </a:xfrm>
          <a:prstGeom prst="round2SameRect">
            <a:avLst>
              <a:gd fmla="val 10661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485450" y="994025"/>
            <a:ext cx="1589400" cy="3191700"/>
          </a:xfrm>
          <a:prstGeom prst="round2SameRect">
            <a:avLst>
              <a:gd fmla="val 11210" name="adj1"/>
              <a:gd fmla="val 11257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2131375" y="994025"/>
            <a:ext cx="1589400" cy="1557300"/>
          </a:xfrm>
          <a:prstGeom prst="round2SameRect">
            <a:avLst>
              <a:gd fmla="val 9342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3777300" y="994025"/>
            <a:ext cx="1589400" cy="3191700"/>
          </a:xfrm>
          <a:prstGeom prst="round2SameRect">
            <a:avLst>
              <a:gd fmla="val 11210" name="adj1"/>
              <a:gd fmla="val 11257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 rot="10800000">
            <a:off x="5423225" y="2614500"/>
            <a:ext cx="1589400" cy="1571100"/>
          </a:xfrm>
          <a:prstGeom prst="round2SameRect">
            <a:avLst>
              <a:gd fmla="val 10661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5423225" y="994025"/>
            <a:ext cx="1589400" cy="1557300"/>
          </a:xfrm>
          <a:prstGeom prst="round2SameRect">
            <a:avLst>
              <a:gd fmla="val 9342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7069150" y="994025"/>
            <a:ext cx="1589400" cy="3191700"/>
          </a:xfrm>
          <a:prstGeom prst="round2SameRect">
            <a:avLst>
              <a:gd fmla="val 11210" name="adj1"/>
              <a:gd fmla="val 11257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Canvas business model infographics</a:t>
            </a:r>
            <a:endParaRPr/>
          </a:p>
        </p:txBody>
      </p:sp>
      <p:graphicFrame>
        <p:nvGraphicFramePr>
          <p:cNvPr id="142" name="Google Shape;142;p19"/>
          <p:cNvGraphicFramePr/>
          <p:nvPr/>
        </p:nvGraphicFramePr>
        <p:xfrm>
          <a:off x="457188" y="90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{3F147479-58A4-47BD-8CBF-FE5246CE1F13}</a:tableStyleId>
              </a:tblPr>
              <a:tblGrid>
                <a:gridCol w="1645925"/>
                <a:gridCol w="1645925"/>
                <a:gridCol w="1645925"/>
                <a:gridCol w="1645925"/>
                <a:gridCol w="1645925"/>
              </a:tblGrid>
              <a:tr h="552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Partners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Activities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Values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Relationships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Customers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 and has rings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smallest of them all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actually a cold place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</a:t>
                      </a: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the biggest planet of all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considered a dwarf planet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to the Sun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full of iron oxide dust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It’s also the fifth planet from the Sun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7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one of the four gas giants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Resources</a:t>
                      </a:r>
                      <a:endParaRPr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Channels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composed of hydrogen and helium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really beautiful name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the sixth planet </a:t>
                      </a: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from the Sun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is even hotter than Mercury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also known as the Red Planet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was named after a Goddess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only planet with life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Costs</a:t>
                      </a:r>
                      <a:endParaRPr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planet we live on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Revenues</a:t>
                      </a:r>
                      <a:endParaRPr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 from the Sun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46"/>
          <p:cNvSpPr txBox="1"/>
          <p:nvPr>
            <p:ph type="title"/>
          </p:nvPr>
        </p:nvSpPr>
        <p:spPr>
          <a:xfrm>
            <a:off x="45755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Canvas </a:t>
            </a:r>
            <a:r>
              <a:rPr lang="en-GB"/>
              <a:t>business model infographics</a:t>
            </a:r>
            <a:endParaRPr sz="2400"/>
          </a:p>
        </p:txBody>
      </p:sp>
      <p:sp>
        <p:nvSpPr>
          <p:cNvPr id="1375" name="Google Shape;1375;p46"/>
          <p:cNvSpPr/>
          <p:nvPr/>
        </p:nvSpPr>
        <p:spPr>
          <a:xfrm>
            <a:off x="457100" y="1125150"/>
            <a:ext cx="8229600" cy="360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46"/>
          <p:cNvSpPr/>
          <p:nvPr/>
        </p:nvSpPr>
        <p:spPr>
          <a:xfrm>
            <a:off x="704250" y="1328325"/>
            <a:ext cx="1285800" cy="244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46"/>
          <p:cNvSpPr txBox="1"/>
          <p:nvPr/>
        </p:nvSpPr>
        <p:spPr>
          <a:xfrm>
            <a:off x="704240" y="1812463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composed of hydrogen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8" name="Google Shape;1378;p46"/>
          <p:cNvSpPr txBox="1"/>
          <p:nvPr/>
        </p:nvSpPr>
        <p:spPr>
          <a:xfrm>
            <a:off x="704240" y="2488300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smallest planet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9" name="Google Shape;1379;p46"/>
          <p:cNvSpPr/>
          <p:nvPr/>
        </p:nvSpPr>
        <p:spPr>
          <a:xfrm>
            <a:off x="3929100" y="1328375"/>
            <a:ext cx="1285800" cy="244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46"/>
          <p:cNvSpPr txBox="1"/>
          <p:nvPr/>
        </p:nvSpPr>
        <p:spPr>
          <a:xfrm>
            <a:off x="3929103" y="1812463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largest planet of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1" name="Google Shape;1381;p46"/>
          <p:cNvSpPr txBox="1"/>
          <p:nvPr/>
        </p:nvSpPr>
        <p:spPr>
          <a:xfrm>
            <a:off x="3929103" y="2488300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a very cold place, not hot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2" name="Google Shape;1382;p46"/>
          <p:cNvSpPr/>
          <p:nvPr/>
        </p:nvSpPr>
        <p:spPr>
          <a:xfrm>
            <a:off x="7153973" y="1328375"/>
            <a:ext cx="1285800" cy="244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46"/>
          <p:cNvSpPr txBox="1"/>
          <p:nvPr/>
        </p:nvSpPr>
        <p:spPr>
          <a:xfrm>
            <a:off x="7153978" y="1812463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the fifth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4" name="Google Shape;1384;p46"/>
          <p:cNvSpPr txBox="1"/>
          <p:nvPr/>
        </p:nvSpPr>
        <p:spPr>
          <a:xfrm>
            <a:off x="7153978" y="2488300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5" name="Google Shape;1385;p46"/>
          <p:cNvSpPr/>
          <p:nvPr/>
        </p:nvSpPr>
        <p:spPr>
          <a:xfrm>
            <a:off x="5541550" y="1328375"/>
            <a:ext cx="1285800" cy="109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46"/>
          <p:cNvSpPr txBox="1"/>
          <p:nvPr/>
        </p:nvSpPr>
        <p:spPr>
          <a:xfrm>
            <a:off x="5541540" y="1813288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biggest planet of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7" name="Google Shape;1387;p46"/>
          <p:cNvSpPr/>
          <p:nvPr/>
        </p:nvSpPr>
        <p:spPr>
          <a:xfrm>
            <a:off x="2316675" y="1328325"/>
            <a:ext cx="1285800" cy="109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46"/>
          <p:cNvSpPr txBox="1"/>
          <p:nvPr/>
        </p:nvSpPr>
        <p:spPr>
          <a:xfrm>
            <a:off x="2316678" y="1813288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9" name="Google Shape;1389;p46"/>
          <p:cNvSpPr/>
          <p:nvPr/>
        </p:nvSpPr>
        <p:spPr>
          <a:xfrm>
            <a:off x="5541550" y="2678400"/>
            <a:ext cx="1285800" cy="109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46"/>
          <p:cNvSpPr txBox="1"/>
          <p:nvPr/>
        </p:nvSpPr>
        <p:spPr>
          <a:xfrm>
            <a:off x="5541540" y="3163313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1" name="Google Shape;1391;p46"/>
          <p:cNvSpPr/>
          <p:nvPr/>
        </p:nvSpPr>
        <p:spPr>
          <a:xfrm>
            <a:off x="2316675" y="2678400"/>
            <a:ext cx="1285800" cy="109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46"/>
          <p:cNvSpPr txBox="1"/>
          <p:nvPr/>
        </p:nvSpPr>
        <p:spPr>
          <a:xfrm>
            <a:off x="2316678" y="3163313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one of the four gas giants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3" name="Google Shape;1393;p46"/>
          <p:cNvSpPr txBox="1"/>
          <p:nvPr/>
        </p:nvSpPr>
        <p:spPr>
          <a:xfrm>
            <a:off x="704240" y="3163313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4" name="Google Shape;1394;p46"/>
          <p:cNvSpPr txBox="1"/>
          <p:nvPr/>
        </p:nvSpPr>
        <p:spPr>
          <a:xfrm>
            <a:off x="3929103" y="3163313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Planet Earth is also our planet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5" name="Google Shape;1395;p46"/>
          <p:cNvSpPr txBox="1"/>
          <p:nvPr/>
        </p:nvSpPr>
        <p:spPr>
          <a:xfrm>
            <a:off x="7153978" y="3163313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hottest planet of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6" name="Google Shape;1396;p46"/>
          <p:cNvSpPr/>
          <p:nvPr/>
        </p:nvSpPr>
        <p:spPr>
          <a:xfrm>
            <a:off x="704250" y="4028300"/>
            <a:ext cx="3700500" cy="49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46"/>
          <p:cNvSpPr txBox="1"/>
          <p:nvPr/>
        </p:nvSpPr>
        <p:spPr>
          <a:xfrm>
            <a:off x="704250" y="1458400"/>
            <a:ext cx="128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Partners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98" name="Google Shape;1398;p46"/>
          <p:cNvSpPr txBox="1"/>
          <p:nvPr/>
        </p:nvSpPr>
        <p:spPr>
          <a:xfrm>
            <a:off x="2316675" y="1458400"/>
            <a:ext cx="128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Activities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99" name="Google Shape;1399;p46"/>
          <p:cNvSpPr txBox="1"/>
          <p:nvPr/>
        </p:nvSpPr>
        <p:spPr>
          <a:xfrm>
            <a:off x="3929113" y="1458400"/>
            <a:ext cx="128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Values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00" name="Google Shape;1400;p46"/>
          <p:cNvSpPr txBox="1"/>
          <p:nvPr/>
        </p:nvSpPr>
        <p:spPr>
          <a:xfrm>
            <a:off x="5541525" y="1458400"/>
            <a:ext cx="128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Relationships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01" name="Google Shape;1401;p46"/>
          <p:cNvSpPr txBox="1"/>
          <p:nvPr/>
        </p:nvSpPr>
        <p:spPr>
          <a:xfrm>
            <a:off x="7153975" y="1458400"/>
            <a:ext cx="128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Customers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02" name="Google Shape;1402;p46"/>
          <p:cNvSpPr txBox="1"/>
          <p:nvPr/>
        </p:nvSpPr>
        <p:spPr>
          <a:xfrm>
            <a:off x="2316675" y="2810663"/>
            <a:ext cx="128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Resources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03" name="Google Shape;1403;p46"/>
          <p:cNvSpPr txBox="1"/>
          <p:nvPr/>
        </p:nvSpPr>
        <p:spPr>
          <a:xfrm>
            <a:off x="5541525" y="2810663"/>
            <a:ext cx="128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Channels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04" name="Google Shape;1404;p46"/>
          <p:cNvSpPr txBox="1"/>
          <p:nvPr/>
        </p:nvSpPr>
        <p:spPr>
          <a:xfrm>
            <a:off x="1773450" y="4090100"/>
            <a:ext cx="263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closest planet to the Sun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05" name="Google Shape;1405;p46"/>
          <p:cNvSpPr/>
          <p:nvPr/>
        </p:nvSpPr>
        <p:spPr>
          <a:xfrm>
            <a:off x="4739275" y="4028300"/>
            <a:ext cx="3700500" cy="49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46"/>
          <p:cNvSpPr txBox="1"/>
          <p:nvPr/>
        </p:nvSpPr>
        <p:spPr>
          <a:xfrm>
            <a:off x="5808475" y="4090100"/>
            <a:ext cx="263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7" name="Google Shape;1407;p46"/>
          <p:cNvSpPr txBox="1"/>
          <p:nvPr/>
        </p:nvSpPr>
        <p:spPr>
          <a:xfrm>
            <a:off x="704250" y="4059200"/>
            <a:ext cx="128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Costs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08" name="Google Shape;1408;p46"/>
          <p:cNvSpPr txBox="1"/>
          <p:nvPr/>
        </p:nvSpPr>
        <p:spPr>
          <a:xfrm>
            <a:off x="4739275" y="4059200"/>
            <a:ext cx="128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Revenues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09" name="Google Shape;1409;p46"/>
          <p:cNvSpPr/>
          <p:nvPr/>
        </p:nvSpPr>
        <p:spPr>
          <a:xfrm>
            <a:off x="1990050" y="1723275"/>
            <a:ext cx="326700" cy="301200"/>
          </a:xfrm>
          <a:prstGeom prst="rightArrow">
            <a:avLst>
              <a:gd fmla="val 50000" name="adj1"/>
              <a:gd fmla="val 82636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46"/>
          <p:cNvSpPr/>
          <p:nvPr/>
        </p:nvSpPr>
        <p:spPr>
          <a:xfrm rot="5400000">
            <a:off x="2831925" y="2385450"/>
            <a:ext cx="255300" cy="301200"/>
          </a:xfrm>
          <a:prstGeom prst="rightArrow">
            <a:avLst>
              <a:gd fmla="val 50000" name="adj1"/>
              <a:gd fmla="val 82636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46"/>
          <p:cNvSpPr/>
          <p:nvPr/>
        </p:nvSpPr>
        <p:spPr>
          <a:xfrm>
            <a:off x="3602450" y="3057900"/>
            <a:ext cx="326700" cy="301200"/>
          </a:xfrm>
          <a:prstGeom prst="rightArrow">
            <a:avLst>
              <a:gd fmla="val 50000" name="adj1"/>
              <a:gd fmla="val 82636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46"/>
          <p:cNvSpPr/>
          <p:nvPr/>
        </p:nvSpPr>
        <p:spPr>
          <a:xfrm rot="5400000">
            <a:off x="1219500" y="3746475"/>
            <a:ext cx="255300" cy="301200"/>
          </a:xfrm>
          <a:prstGeom prst="rightArrow">
            <a:avLst>
              <a:gd fmla="val 50000" name="adj1"/>
              <a:gd fmla="val 82636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46"/>
          <p:cNvSpPr/>
          <p:nvPr/>
        </p:nvSpPr>
        <p:spPr>
          <a:xfrm>
            <a:off x="4408550" y="4114738"/>
            <a:ext cx="326700" cy="301200"/>
          </a:xfrm>
          <a:prstGeom prst="rightArrow">
            <a:avLst>
              <a:gd fmla="val 50000" name="adj1"/>
              <a:gd fmla="val 82636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46"/>
          <p:cNvSpPr/>
          <p:nvPr/>
        </p:nvSpPr>
        <p:spPr>
          <a:xfrm>
            <a:off x="5214875" y="1723275"/>
            <a:ext cx="326700" cy="301200"/>
          </a:xfrm>
          <a:prstGeom prst="rightArrow">
            <a:avLst>
              <a:gd fmla="val 50000" name="adj1"/>
              <a:gd fmla="val 82636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46"/>
          <p:cNvSpPr/>
          <p:nvPr/>
        </p:nvSpPr>
        <p:spPr>
          <a:xfrm rot="5400000">
            <a:off x="6056788" y="2385450"/>
            <a:ext cx="255300" cy="301200"/>
          </a:xfrm>
          <a:prstGeom prst="rightArrow">
            <a:avLst>
              <a:gd fmla="val 50000" name="adj1"/>
              <a:gd fmla="val 82636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46"/>
          <p:cNvSpPr/>
          <p:nvPr/>
        </p:nvSpPr>
        <p:spPr>
          <a:xfrm>
            <a:off x="6827325" y="3057900"/>
            <a:ext cx="326700" cy="301200"/>
          </a:xfrm>
          <a:prstGeom prst="rightArrow">
            <a:avLst>
              <a:gd fmla="val 50000" name="adj1"/>
              <a:gd fmla="val 82636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p46"/>
          <p:cNvSpPr/>
          <p:nvPr/>
        </p:nvSpPr>
        <p:spPr>
          <a:xfrm rot="5400000">
            <a:off x="7669200" y="3746475"/>
            <a:ext cx="255300" cy="301200"/>
          </a:xfrm>
          <a:prstGeom prst="rightArrow">
            <a:avLst>
              <a:gd fmla="val 50000" name="adj1"/>
              <a:gd fmla="val 82636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47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Canvas </a:t>
            </a:r>
            <a:r>
              <a:rPr lang="en-GB"/>
              <a:t>business model infographics</a:t>
            </a:r>
            <a:endParaRPr/>
          </a:p>
        </p:txBody>
      </p:sp>
      <p:graphicFrame>
        <p:nvGraphicFramePr>
          <p:cNvPr id="1423" name="Google Shape;1423;p47"/>
          <p:cNvGraphicFramePr/>
          <p:nvPr/>
        </p:nvGraphicFramePr>
        <p:xfrm>
          <a:off x="457188" y="90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{3F147479-58A4-47BD-8CBF-FE5246CE1F13}</a:tableStyleId>
              </a:tblPr>
              <a:tblGrid>
                <a:gridCol w="1645925"/>
                <a:gridCol w="1645925"/>
                <a:gridCol w="1645925"/>
                <a:gridCol w="1645925"/>
                <a:gridCol w="1645925"/>
              </a:tblGrid>
              <a:tr h="552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Partners</a:t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Activities</a:t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Values</a:t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Relationships</a:t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Customers</a:t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smallest planet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also composed of hydrogen 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a very cold place, not hot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the second planet from the Sun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 planet with several rings and gas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3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full</a:t>
                      </a: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of iron oxide dust 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It’s the biggest planet in the Solar System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the sixth planet in the Solar System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the largest planet of them all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37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 and has rings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Resources</a:t>
                      </a:r>
                      <a:endParaRPr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one of the gas giants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Channels</a:t>
                      </a:r>
                      <a:endParaRPr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ringed planet with gas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4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between Mars and Venus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the fourth planet in the Solar System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hotter than the other planets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really beautiful name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considered a dwarf planet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2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 from the Sun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is even hotter than Mercury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the seventh planet from the Sun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one of the gas giants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of all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Costs</a:t>
                      </a:r>
                      <a:endParaRPr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planet we all live on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Revenues</a:t>
                      </a:r>
                      <a:endParaRPr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only planet with life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1424" name="Google Shape;1424;p47"/>
          <p:cNvSpPr/>
          <p:nvPr/>
        </p:nvSpPr>
        <p:spPr>
          <a:xfrm flipH="1" rot="-5400000">
            <a:off x="1765025" y="909125"/>
            <a:ext cx="322200" cy="322200"/>
          </a:xfrm>
          <a:prstGeom prst="rtTriangl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47"/>
          <p:cNvSpPr/>
          <p:nvPr/>
        </p:nvSpPr>
        <p:spPr>
          <a:xfrm flipH="1" rot="-5400000">
            <a:off x="3426850" y="909125"/>
            <a:ext cx="322200" cy="3222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47"/>
          <p:cNvSpPr/>
          <p:nvPr/>
        </p:nvSpPr>
        <p:spPr>
          <a:xfrm flipH="1" rot="-5400000">
            <a:off x="5072775" y="909125"/>
            <a:ext cx="322200" cy="322200"/>
          </a:xfrm>
          <a:prstGeom prst="rtTriangl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47"/>
          <p:cNvSpPr/>
          <p:nvPr/>
        </p:nvSpPr>
        <p:spPr>
          <a:xfrm flipH="1" rot="-5400000">
            <a:off x="6718700" y="909125"/>
            <a:ext cx="322200" cy="3222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47"/>
          <p:cNvSpPr/>
          <p:nvPr/>
        </p:nvSpPr>
        <p:spPr>
          <a:xfrm flipH="1" rot="-5400000">
            <a:off x="8364625" y="909125"/>
            <a:ext cx="322200" cy="322200"/>
          </a:xfrm>
          <a:prstGeom prst="rtTriangl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47"/>
          <p:cNvSpPr/>
          <p:nvPr/>
        </p:nvSpPr>
        <p:spPr>
          <a:xfrm flipH="1" rot="-5400000">
            <a:off x="3426850" y="2551200"/>
            <a:ext cx="322200" cy="3222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47"/>
          <p:cNvSpPr/>
          <p:nvPr/>
        </p:nvSpPr>
        <p:spPr>
          <a:xfrm flipH="1" rot="-5400000">
            <a:off x="6718700" y="2551200"/>
            <a:ext cx="322200" cy="3222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47"/>
          <p:cNvSpPr/>
          <p:nvPr/>
        </p:nvSpPr>
        <p:spPr>
          <a:xfrm flipH="1" rot="-5400000">
            <a:off x="1780925" y="4185600"/>
            <a:ext cx="322200" cy="322200"/>
          </a:xfrm>
          <a:prstGeom prst="rtTriangl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47"/>
          <p:cNvSpPr/>
          <p:nvPr/>
        </p:nvSpPr>
        <p:spPr>
          <a:xfrm flipH="1" rot="-5400000">
            <a:off x="6718700" y="4185600"/>
            <a:ext cx="322200" cy="322200"/>
          </a:xfrm>
          <a:prstGeom prst="rtTriangl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48"/>
          <p:cNvSpPr txBox="1"/>
          <p:nvPr>
            <p:ph idx="4294967295"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8" name="Google Shape;1438;p48"/>
          <p:cNvSpPr txBox="1"/>
          <p:nvPr>
            <p:ph idx="4294967295" type="body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lang="en-GB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GB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-GB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9" name="Google Shape;1439;p48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-GB" sz="900">
                <a:solidFill>
                  <a:srgbClr val="FFFFFF"/>
                </a:solidFill>
              </a:rPr>
              <a:t>read </a:t>
            </a:r>
            <a:r>
              <a:rPr lang="en-GB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-GB" sz="1200">
                <a:solidFill>
                  <a:srgbClr val="FFFFFF"/>
                </a:solidFill>
              </a:rPr>
              <a:t> </a:t>
            </a:r>
            <a:r>
              <a:rPr lang="en-GB" sz="1000">
                <a:solidFill>
                  <a:srgbClr val="FFFFFF"/>
                </a:solidFill>
              </a:rPr>
              <a:t>and</a:t>
            </a:r>
            <a:r>
              <a:rPr lang="en-GB" sz="1200">
                <a:solidFill>
                  <a:srgbClr val="FFFFFF"/>
                </a:solidFill>
              </a:rPr>
              <a:t> </a:t>
            </a:r>
            <a:r>
              <a:rPr lang="en-GB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49"/>
          <p:cNvSpPr txBox="1"/>
          <p:nvPr>
            <p:ph idx="4294967295"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5" name="Google Shape;1445;p49"/>
          <p:cNvSpPr txBox="1"/>
          <p:nvPr>
            <p:ph idx="4294967295" type="body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b="1" lang="en-GB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GB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6" name="Google Shape;1446;p49"/>
          <p:cNvSpPr txBox="1"/>
          <p:nvPr>
            <p:ph idx="4294967295" type="body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-GB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-GB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GB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50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2" name="Google Shape;1452;p50"/>
          <p:cNvSpPr txBox="1"/>
          <p:nvPr>
            <p:ph idx="4294967295" type="body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-GB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-GB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show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3" name="Google Shape;1453;p50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-GB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-GB" sz="1100">
                <a:solidFill>
                  <a:srgbClr val="FFFFFF"/>
                </a:solidFill>
              </a:rPr>
              <a:t>Select one of the parts and </a:t>
            </a:r>
            <a:r>
              <a:rPr b="1" lang="en-GB" sz="1100">
                <a:solidFill>
                  <a:srgbClr val="869FB2"/>
                </a:solidFill>
              </a:rPr>
              <a:t>ungroup</a:t>
            </a:r>
            <a:r>
              <a:rPr lang="en-GB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-GB" sz="1100">
                <a:solidFill>
                  <a:srgbClr val="869FB2"/>
                </a:solidFill>
              </a:rPr>
              <a:t>Change the color</a:t>
            </a:r>
            <a:r>
              <a:rPr lang="en-GB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-GB" sz="1100">
                <a:solidFill>
                  <a:srgbClr val="FFFFFF"/>
                </a:solidFill>
              </a:rPr>
              <a:t>Then </a:t>
            </a:r>
            <a:r>
              <a:rPr b="1" lang="en-GB" sz="1100">
                <a:solidFill>
                  <a:srgbClr val="869FB2"/>
                </a:solidFill>
              </a:rPr>
              <a:t>resize</a:t>
            </a:r>
            <a:r>
              <a:rPr lang="en-GB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-GB" sz="1100">
                <a:solidFill>
                  <a:srgbClr val="869FB2"/>
                </a:solidFill>
              </a:rPr>
              <a:t>Group</a:t>
            </a:r>
            <a:r>
              <a:rPr lang="en-GB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-GB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-GB" sz="1100">
                <a:solidFill>
                  <a:srgbClr val="FFFFFF"/>
                </a:solidFill>
              </a:rPr>
              <a:t>Remember to choose the</a:t>
            </a:r>
            <a:r>
              <a:rPr lang="en-GB" sz="1100">
                <a:solidFill>
                  <a:srgbClr val="78909C"/>
                </a:solidFill>
              </a:rPr>
              <a:t> </a:t>
            </a:r>
            <a:r>
              <a:rPr lang="en-GB" sz="1100">
                <a:solidFill>
                  <a:srgbClr val="869FB2"/>
                </a:solidFill>
              </a:rPr>
              <a:t>“</a:t>
            </a:r>
            <a:r>
              <a:rPr b="1" lang="en-GB" sz="1100">
                <a:solidFill>
                  <a:srgbClr val="869FB2"/>
                </a:solidFill>
              </a:rPr>
              <a:t>Keep source formatting</a:t>
            </a:r>
            <a:r>
              <a:rPr lang="en-GB" sz="1100">
                <a:solidFill>
                  <a:srgbClr val="869FB2"/>
                </a:solidFill>
              </a:rPr>
              <a:t>”</a:t>
            </a:r>
            <a:r>
              <a:rPr lang="en-GB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-GB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-GB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454" name="Google Shape;1454;p50"/>
          <p:cNvGrpSpPr/>
          <p:nvPr/>
        </p:nvGrpSpPr>
        <p:grpSpPr>
          <a:xfrm>
            <a:off x="6874322" y="1729557"/>
            <a:ext cx="1446116" cy="2858697"/>
            <a:chOff x="6529419" y="1729630"/>
            <a:chExt cx="1480463" cy="2926594"/>
          </a:xfrm>
        </p:grpSpPr>
        <p:grpSp>
          <p:nvGrpSpPr>
            <p:cNvPr id="1455" name="Google Shape;1455;p50"/>
            <p:cNvGrpSpPr/>
            <p:nvPr/>
          </p:nvGrpSpPr>
          <p:grpSpPr>
            <a:xfrm>
              <a:off x="6556801" y="1729630"/>
              <a:ext cx="956596" cy="944294"/>
              <a:chOff x="3800319" y="1244877"/>
              <a:chExt cx="1098904" cy="1084772"/>
            </a:xfrm>
          </p:grpSpPr>
          <p:grpSp>
            <p:nvGrpSpPr>
              <p:cNvPr id="1456" name="Google Shape;1456;p50"/>
              <p:cNvGrpSpPr/>
              <p:nvPr/>
            </p:nvGrpSpPr>
            <p:grpSpPr>
              <a:xfrm>
                <a:off x="3800319" y="1244877"/>
                <a:ext cx="1098904" cy="1084772"/>
                <a:chOff x="3800319" y="1244877"/>
                <a:chExt cx="1098904" cy="1084772"/>
              </a:xfrm>
            </p:grpSpPr>
            <p:sp>
              <p:nvSpPr>
                <p:cNvPr id="1457" name="Google Shape;1457;p50"/>
                <p:cNvSpPr/>
                <p:nvPr/>
              </p:nvSpPr>
              <p:spPr>
                <a:xfrm>
                  <a:off x="3800319" y="1244877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8" name="Google Shape;1458;p50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59" name="Google Shape;1459;p50"/>
              <p:cNvSpPr/>
              <p:nvPr/>
            </p:nvSpPr>
            <p:spPr>
              <a:xfrm>
                <a:off x="4162496" y="1599765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50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461" name="Google Shape;1461;p50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462" name="Google Shape;1462;p50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3" name="Google Shape;1463;p50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64" name="Google Shape;1464;p50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465" name="Google Shape;1465;p50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6" name="Google Shape;1466;p50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7" name="Google Shape;1467;p50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8" name="Google Shape;1468;p50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69" name="Google Shape;1469;p50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470" name="Google Shape;1470;p50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471" name="Google Shape;1471;p50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2" name="Google Shape;1472;p50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73" name="Google Shape;1473;p50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474" name="Google Shape;1474;p50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5" name="Google Shape;1475;p50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6" name="Google Shape;1476;p50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7" name="Google Shape;1477;p50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78" name="Google Shape;1478;p50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479" name="Google Shape;1479;p50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480" name="Google Shape;1480;p50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1" name="Google Shape;1481;p50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82" name="Google Shape;1482;p50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483" name="Google Shape;1483;p50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4" name="Google Shape;1484;p50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85" name="Google Shape;1485;p50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486" name="Google Shape;1486;p50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487" name="Google Shape;1487;p50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8" name="Google Shape;1488;p50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89" name="Google Shape;1489;p50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490" name="Google Shape;1490;p50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1" name="Google Shape;1491;p50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2" name="Google Shape;1492;p50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3" name="Google Shape;1493;p50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4" name="Google Shape;1494;p50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/>
          <p:nvPr/>
        </p:nvSpPr>
        <p:spPr>
          <a:xfrm>
            <a:off x="7051900" y="1175750"/>
            <a:ext cx="1601400" cy="28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5411621" y="2641994"/>
            <a:ext cx="1601400" cy="141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3771300" y="1175750"/>
            <a:ext cx="1601400" cy="28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2131000" y="2641994"/>
            <a:ext cx="1601400" cy="141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490700" y="1175750"/>
            <a:ext cx="1601400" cy="28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5411621" y="1175750"/>
            <a:ext cx="1601400" cy="141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 rot="5400000">
            <a:off x="5217596" y="2491275"/>
            <a:ext cx="554700" cy="2445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 rot="5400000">
            <a:off x="3611522" y="1791650"/>
            <a:ext cx="420300" cy="1827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 rot="5400000">
            <a:off x="3611747" y="3256835"/>
            <a:ext cx="420300" cy="1827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2131000" y="1175750"/>
            <a:ext cx="1601400" cy="141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 rot="5400000">
            <a:off x="1936106" y="2494700"/>
            <a:ext cx="554700" cy="24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Canvas </a:t>
            </a:r>
            <a:r>
              <a:rPr lang="en-GB"/>
              <a:t>business model infographics</a:t>
            </a:r>
            <a:endParaRPr sz="2400"/>
          </a:p>
        </p:txBody>
      </p:sp>
      <p:sp>
        <p:nvSpPr>
          <p:cNvPr id="159" name="Google Shape;159;p20"/>
          <p:cNvSpPr txBox="1"/>
          <p:nvPr/>
        </p:nvSpPr>
        <p:spPr>
          <a:xfrm>
            <a:off x="648500" y="1343948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Partners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648500" y="1655473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smallest planet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2288800" y="1343948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Activities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2288800" y="1655473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2288788" y="2794400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Resources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2288788" y="3110944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 very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3929100" y="1343948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Values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3929100" y="1655473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Uranus is the seventh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5569413" y="1343948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Relationships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5569413" y="1655473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a gas giant and has rings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5569400" y="2794413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Channels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5569400" y="3110944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also the sixth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7209700" y="1343948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Customers</a:t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7209700" y="1655473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the third planet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648500" y="2220975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actually a very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648500" y="2786482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also the third planet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3929100" y="2220975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hottest planet of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648500" y="3351963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biggest planet of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7209700" y="2220975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Pluto is now a dwarf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0"/>
          <p:cNvSpPr/>
          <p:nvPr/>
        </p:nvSpPr>
        <p:spPr>
          <a:xfrm rot="5400000">
            <a:off x="6896797" y="1791650"/>
            <a:ext cx="420300" cy="1827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/>
          <p:nvPr/>
        </p:nvSpPr>
        <p:spPr>
          <a:xfrm rot="5400000">
            <a:off x="6897697" y="3257894"/>
            <a:ext cx="420300" cy="1827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 txBox="1"/>
          <p:nvPr/>
        </p:nvSpPr>
        <p:spPr>
          <a:xfrm>
            <a:off x="3929100" y="2786482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also the fifth planet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3929100" y="3351963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7209700" y="2786482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7209700" y="3351963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the ringed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0"/>
          <p:cNvSpPr/>
          <p:nvPr/>
        </p:nvSpPr>
        <p:spPr>
          <a:xfrm>
            <a:off x="490700" y="4106100"/>
            <a:ext cx="4059300" cy="62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4594000" y="4106100"/>
            <a:ext cx="4059300" cy="62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 txBox="1"/>
          <p:nvPr/>
        </p:nvSpPr>
        <p:spPr>
          <a:xfrm>
            <a:off x="719300" y="4243960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Partners</a:t>
            </a:r>
            <a:endParaRPr b="1" sz="16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4822588" y="4243960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Relationships</a:t>
            </a:r>
            <a:endParaRPr b="1" sz="16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2502200" y="4166557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also the seventh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6594400" y="4166557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where we live on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/>
          <p:nvPr/>
        </p:nvSpPr>
        <p:spPr>
          <a:xfrm>
            <a:off x="4844525" y="4048375"/>
            <a:ext cx="1644600" cy="681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5395638" y="2646500"/>
            <a:ext cx="1644600" cy="63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/>
          <p:nvPr/>
        </p:nvSpPr>
        <p:spPr>
          <a:xfrm>
            <a:off x="2103763" y="2646500"/>
            <a:ext cx="1644600" cy="63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>
            <a:off x="5395638" y="1125425"/>
            <a:ext cx="1644600" cy="63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"/>
          <p:cNvSpPr/>
          <p:nvPr/>
        </p:nvSpPr>
        <p:spPr>
          <a:xfrm>
            <a:off x="7038888" y="1125425"/>
            <a:ext cx="1644600" cy="632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3750350" y="1125425"/>
            <a:ext cx="1644600" cy="632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"/>
          <p:cNvSpPr/>
          <p:nvPr/>
        </p:nvSpPr>
        <p:spPr>
          <a:xfrm>
            <a:off x="2103763" y="1125425"/>
            <a:ext cx="1644600" cy="63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1"/>
          <p:cNvSpPr/>
          <p:nvPr/>
        </p:nvSpPr>
        <p:spPr>
          <a:xfrm>
            <a:off x="457300" y="1125425"/>
            <a:ext cx="1644600" cy="63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Canvas </a:t>
            </a:r>
            <a:r>
              <a:rPr lang="en-GB"/>
              <a:t>business model infographics</a:t>
            </a:r>
            <a:endParaRPr sz="2400"/>
          </a:p>
        </p:txBody>
      </p:sp>
      <p:sp>
        <p:nvSpPr>
          <p:cNvPr id="203" name="Google Shape;203;p21"/>
          <p:cNvSpPr/>
          <p:nvPr/>
        </p:nvSpPr>
        <p:spPr>
          <a:xfrm>
            <a:off x="6489132" y="4048225"/>
            <a:ext cx="2197800" cy="681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mostly of hydrogen and helium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4" name="Google Shape;204;p21"/>
          <p:cNvSpPr/>
          <p:nvPr/>
        </p:nvSpPr>
        <p:spPr>
          <a:xfrm>
            <a:off x="5031255" y="4124985"/>
            <a:ext cx="1271144" cy="527144"/>
          </a:xfrm>
          <a:custGeom>
            <a:rect b="b" l="l" r="r" t="t"/>
            <a:pathLst>
              <a:path extrusionOk="0" h="14846" w="36399">
                <a:moveTo>
                  <a:pt x="2899" y="0"/>
                </a:moveTo>
                <a:cubicBezTo>
                  <a:pt x="1328" y="0"/>
                  <a:pt x="0" y="1328"/>
                  <a:pt x="0" y="2900"/>
                </a:cubicBezTo>
                <a:lnTo>
                  <a:pt x="0" y="11807"/>
                </a:lnTo>
                <a:cubicBezTo>
                  <a:pt x="0" y="13379"/>
                  <a:pt x="1328" y="14846"/>
                  <a:pt x="2899" y="14846"/>
                </a:cubicBezTo>
                <a:lnTo>
                  <a:pt x="33464" y="14846"/>
                </a:lnTo>
                <a:cubicBezTo>
                  <a:pt x="35071" y="14846"/>
                  <a:pt x="36398" y="13379"/>
                  <a:pt x="36398" y="11807"/>
                </a:cubicBezTo>
                <a:lnTo>
                  <a:pt x="36398" y="2900"/>
                </a:lnTo>
                <a:cubicBezTo>
                  <a:pt x="36398" y="1328"/>
                  <a:pt x="35071" y="0"/>
                  <a:pt x="33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Revenues</a:t>
            </a:r>
            <a:endParaRPr sz="17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05" name="Google Shape;205;p21"/>
          <p:cNvSpPr/>
          <p:nvPr/>
        </p:nvSpPr>
        <p:spPr>
          <a:xfrm>
            <a:off x="5582361" y="1177910"/>
            <a:ext cx="1271144" cy="527144"/>
          </a:xfrm>
          <a:custGeom>
            <a:rect b="b" l="l" r="r" t="t"/>
            <a:pathLst>
              <a:path extrusionOk="0" h="14846" w="36399">
                <a:moveTo>
                  <a:pt x="2899" y="0"/>
                </a:moveTo>
                <a:cubicBezTo>
                  <a:pt x="1328" y="0"/>
                  <a:pt x="0" y="1328"/>
                  <a:pt x="0" y="2900"/>
                </a:cubicBezTo>
                <a:lnTo>
                  <a:pt x="0" y="11807"/>
                </a:lnTo>
                <a:cubicBezTo>
                  <a:pt x="0" y="13379"/>
                  <a:pt x="1328" y="14846"/>
                  <a:pt x="2899" y="14846"/>
                </a:cubicBezTo>
                <a:lnTo>
                  <a:pt x="33464" y="14846"/>
                </a:lnTo>
                <a:cubicBezTo>
                  <a:pt x="35071" y="14846"/>
                  <a:pt x="36398" y="13379"/>
                  <a:pt x="36398" y="11807"/>
                </a:cubicBezTo>
                <a:lnTo>
                  <a:pt x="36398" y="2900"/>
                </a:lnTo>
                <a:cubicBezTo>
                  <a:pt x="36398" y="1328"/>
                  <a:pt x="35071" y="0"/>
                  <a:pt x="33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Relationships</a:t>
            </a:r>
            <a:endParaRPr sz="1700">
              <a:solidFill>
                <a:schemeClr val="accent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06" name="Google Shape;206;p21"/>
          <p:cNvSpPr/>
          <p:nvPr/>
        </p:nvSpPr>
        <p:spPr>
          <a:xfrm>
            <a:off x="7228292" y="1177910"/>
            <a:ext cx="1271144" cy="527144"/>
          </a:xfrm>
          <a:custGeom>
            <a:rect b="b" l="l" r="r" t="t"/>
            <a:pathLst>
              <a:path extrusionOk="0" h="14846" w="36399">
                <a:moveTo>
                  <a:pt x="2899" y="0"/>
                </a:moveTo>
                <a:cubicBezTo>
                  <a:pt x="1328" y="0"/>
                  <a:pt x="0" y="1328"/>
                  <a:pt x="0" y="2900"/>
                </a:cubicBezTo>
                <a:lnTo>
                  <a:pt x="0" y="11807"/>
                </a:lnTo>
                <a:cubicBezTo>
                  <a:pt x="0" y="13379"/>
                  <a:pt x="1328" y="14846"/>
                  <a:pt x="2899" y="14846"/>
                </a:cubicBezTo>
                <a:lnTo>
                  <a:pt x="33464" y="14846"/>
                </a:lnTo>
                <a:cubicBezTo>
                  <a:pt x="35071" y="14846"/>
                  <a:pt x="36398" y="13379"/>
                  <a:pt x="36398" y="11807"/>
                </a:cubicBezTo>
                <a:lnTo>
                  <a:pt x="36398" y="2900"/>
                </a:lnTo>
                <a:cubicBezTo>
                  <a:pt x="36398" y="1328"/>
                  <a:pt x="35071" y="0"/>
                  <a:pt x="33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Customers</a:t>
            </a:r>
            <a:endParaRPr sz="1700">
              <a:solidFill>
                <a:schemeClr val="accent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07" name="Google Shape;207;p21"/>
          <p:cNvSpPr/>
          <p:nvPr/>
        </p:nvSpPr>
        <p:spPr>
          <a:xfrm>
            <a:off x="644567" y="1177910"/>
            <a:ext cx="1271144" cy="527144"/>
          </a:xfrm>
          <a:custGeom>
            <a:rect b="b" l="l" r="r" t="t"/>
            <a:pathLst>
              <a:path extrusionOk="0" h="14846" w="36399">
                <a:moveTo>
                  <a:pt x="2899" y="0"/>
                </a:moveTo>
                <a:cubicBezTo>
                  <a:pt x="1328" y="0"/>
                  <a:pt x="0" y="1328"/>
                  <a:pt x="0" y="2900"/>
                </a:cubicBezTo>
                <a:lnTo>
                  <a:pt x="0" y="11807"/>
                </a:lnTo>
                <a:cubicBezTo>
                  <a:pt x="0" y="13379"/>
                  <a:pt x="1328" y="14846"/>
                  <a:pt x="2899" y="14846"/>
                </a:cubicBezTo>
                <a:lnTo>
                  <a:pt x="33464" y="14846"/>
                </a:lnTo>
                <a:cubicBezTo>
                  <a:pt x="35071" y="14846"/>
                  <a:pt x="36398" y="13379"/>
                  <a:pt x="36398" y="11807"/>
                </a:cubicBezTo>
                <a:lnTo>
                  <a:pt x="36398" y="2900"/>
                </a:lnTo>
                <a:cubicBezTo>
                  <a:pt x="36398" y="1328"/>
                  <a:pt x="35071" y="0"/>
                  <a:pt x="33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Partners</a:t>
            </a:r>
            <a:endParaRPr sz="1700">
              <a:solidFill>
                <a:schemeClr val="accent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08" name="Google Shape;208;p21"/>
          <p:cNvSpPr/>
          <p:nvPr/>
        </p:nvSpPr>
        <p:spPr>
          <a:xfrm>
            <a:off x="2290498" y="1177910"/>
            <a:ext cx="1271144" cy="527144"/>
          </a:xfrm>
          <a:custGeom>
            <a:rect b="b" l="l" r="r" t="t"/>
            <a:pathLst>
              <a:path extrusionOk="0" h="14846" w="36399">
                <a:moveTo>
                  <a:pt x="2899" y="0"/>
                </a:moveTo>
                <a:cubicBezTo>
                  <a:pt x="1328" y="0"/>
                  <a:pt x="0" y="1328"/>
                  <a:pt x="0" y="2900"/>
                </a:cubicBezTo>
                <a:lnTo>
                  <a:pt x="0" y="11807"/>
                </a:lnTo>
                <a:cubicBezTo>
                  <a:pt x="0" y="13379"/>
                  <a:pt x="1328" y="14846"/>
                  <a:pt x="2899" y="14846"/>
                </a:cubicBezTo>
                <a:lnTo>
                  <a:pt x="33464" y="14846"/>
                </a:lnTo>
                <a:cubicBezTo>
                  <a:pt x="35071" y="14846"/>
                  <a:pt x="36398" y="13379"/>
                  <a:pt x="36398" y="11807"/>
                </a:cubicBezTo>
                <a:lnTo>
                  <a:pt x="36398" y="2900"/>
                </a:lnTo>
                <a:cubicBezTo>
                  <a:pt x="36398" y="1328"/>
                  <a:pt x="35071" y="0"/>
                  <a:pt x="33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Activities</a:t>
            </a:r>
            <a:endParaRPr sz="1700">
              <a:solidFill>
                <a:schemeClr val="accent2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09" name="Google Shape;209;p21"/>
          <p:cNvSpPr/>
          <p:nvPr/>
        </p:nvSpPr>
        <p:spPr>
          <a:xfrm>
            <a:off x="3936430" y="1177910"/>
            <a:ext cx="1271144" cy="527144"/>
          </a:xfrm>
          <a:custGeom>
            <a:rect b="b" l="l" r="r" t="t"/>
            <a:pathLst>
              <a:path extrusionOk="0" h="14846" w="36399">
                <a:moveTo>
                  <a:pt x="2899" y="0"/>
                </a:moveTo>
                <a:cubicBezTo>
                  <a:pt x="1328" y="0"/>
                  <a:pt x="0" y="1328"/>
                  <a:pt x="0" y="2900"/>
                </a:cubicBezTo>
                <a:lnTo>
                  <a:pt x="0" y="11807"/>
                </a:lnTo>
                <a:cubicBezTo>
                  <a:pt x="0" y="13379"/>
                  <a:pt x="1328" y="14846"/>
                  <a:pt x="2899" y="14846"/>
                </a:cubicBezTo>
                <a:lnTo>
                  <a:pt x="33464" y="14846"/>
                </a:lnTo>
                <a:cubicBezTo>
                  <a:pt x="35071" y="14846"/>
                  <a:pt x="36398" y="13379"/>
                  <a:pt x="36398" y="11807"/>
                </a:cubicBezTo>
                <a:lnTo>
                  <a:pt x="36398" y="2900"/>
                </a:lnTo>
                <a:cubicBezTo>
                  <a:pt x="36398" y="1328"/>
                  <a:pt x="35071" y="0"/>
                  <a:pt x="33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Values</a:t>
            </a:r>
            <a:endParaRPr sz="1700">
              <a:solidFill>
                <a:schemeClr val="accent3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0" name="Google Shape;210;p21"/>
          <p:cNvSpPr/>
          <p:nvPr/>
        </p:nvSpPr>
        <p:spPr>
          <a:xfrm>
            <a:off x="457200" y="1765500"/>
            <a:ext cx="1645800" cy="2202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1" name="Google Shape;211;p21"/>
          <p:cNvSpPr/>
          <p:nvPr/>
        </p:nvSpPr>
        <p:spPr>
          <a:xfrm>
            <a:off x="2103175" y="1765500"/>
            <a:ext cx="1645800" cy="881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2" name="Google Shape;212;p21"/>
          <p:cNvSpPr/>
          <p:nvPr/>
        </p:nvSpPr>
        <p:spPr>
          <a:xfrm>
            <a:off x="2290498" y="2698973"/>
            <a:ext cx="1271144" cy="527144"/>
          </a:xfrm>
          <a:custGeom>
            <a:rect b="b" l="l" r="r" t="t"/>
            <a:pathLst>
              <a:path extrusionOk="0" h="14846" w="36399">
                <a:moveTo>
                  <a:pt x="2899" y="0"/>
                </a:moveTo>
                <a:cubicBezTo>
                  <a:pt x="1328" y="0"/>
                  <a:pt x="0" y="1328"/>
                  <a:pt x="0" y="2900"/>
                </a:cubicBezTo>
                <a:lnTo>
                  <a:pt x="0" y="11807"/>
                </a:lnTo>
                <a:cubicBezTo>
                  <a:pt x="0" y="13379"/>
                  <a:pt x="1328" y="14846"/>
                  <a:pt x="2899" y="14846"/>
                </a:cubicBezTo>
                <a:lnTo>
                  <a:pt x="33464" y="14846"/>
                </a:lnTo>
                <a:cubicBezTo>
                  <a:pt x="35071" y="14846"/>
                  <a:pt x="36398" y="13379"/>
                  <a:pt x="36398" y="11807"/>
                </a:cubicBezTo>
                <a:lnTo>
                  <a:pt x="36398" y="2900"/>
                </a:lnTo>
                <a:cubicBezTo>
                  <a:pt x="36398" y="1328"/>
                  <a:pt x="35071" y="0"/>
                  <a:pt x="33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Resources</a:t>
            </a:r>
            <a:endParaRPr sz="1700">
              <a:solidFill>
                <a:schemeClr val="accent2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3" name="Google Shape;213;p21"/>
          <p:cNvSpPr/>
          <p:nvPr/>
        </p:nvSpPr>
        <p:spPr>
          <a:xfrm>
            <a:off x="2103175" y="3286563"/>
            <a:ext cx="1645800" cy="681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4" name="Google Shape;214;p21"/>
          <p:cNvSpPr/>
          <p:nvPr/>
        </p:nvSpPr>
        <p:spPr>
          <a:xfrm>
            <a:off x="3749050" y="1765500"/>
            <a:ext cx="1645800" cy="2202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5" name="Google Shape;215;p21"/>
          <p:cNvSpPr/>
          <p:nvPr/>
        </p:nvSpPr>
        <p:spPr>
          <a:xfrm>
            <a:off x="5395025" y="1765500"/>
            <a:ext cx="1645800" cy="881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6" name="Google Shape;216;p21"/>
          <p:cNvSpPr/>
          <p:nvPr/>
        </p:nvSpPr>
        <p:spPr>
          <a:xfrm>
            <a:off x="5582348" y="2698973"/>
            <a:ext cx="1271144" cy="527144"/>
          </a:xfrm>
          <a:custGeom>
            <a:rect b="b" l="l" r="r" t="t"/>
            <a:pathLst>
              <a:path extrusionOk="0" h="14846" w="36399">
                <a:moveTo>
                  <a:pt x="2899" y="0"/>
                </a:moveTo>
                <a:cubicBezTo>
                  <a:pt x="1328" y="0"/>
                  <a:pt x="0" y="1328"/>
                  <a:pt x="0" y="2900"/>
                </a:cubicBezTo>
                <a:lnTo>
                  <a:pt x="0" y="11807"/>
                </a:lnTo>
                <a:cubicBezTo>
                  <a:pt x="0" y="13379"/>
                  <a:pt x="1328" y="14846"/>
                  <a:pt x="2899" y="14846"/>
                </a:cubicBezTo>
                <a:lnTo>
                  <a:pt x="33464" y="14846"/>
                </a:lnTo>
                <a:cubicBezTo>
                  <a:pt x="35071" y="14846"/>
                  <a:pt x="36398" y="13379"/>
                  <a:pt x="36398" y="11807"/>
                </a:cubicBezTo>
                <a:lnTo>
                  <a:pt x="36398" y="2900"/>
                </a:lnTo>
                <a:cubicBezTo>
                  <a:pt x="36398" y="1328"/>
                  <a:pt x="35071" y="0"/>
                  <a:pt x="33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Channels</a:t>
            </a:r>
            <a:endParaRPr sz="1700">
              <a:solidFill>
                <a:schemeClr val="accent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7" name="Google Shape;217;p21"/>
          <p:cNvSpPr/>
          <p:nvPr/>
        </p:nvSpPr>
        <p:spPr>
          <a:xfrm>
            <a:off x="5395025" y="3286563"/>
            <a:ext cx="1645800" cy="681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8" name="Google Shape;218;p21"/>
          <p:cNvSpPr/>
          <p:nvPr/>
        </p:nvSpPr>
        <p:spPr>
          <a:xfrm>
            <a:off x="7041000" y="1765500"/>
            <a:ext cx="1645800" cy="2202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219" name="Google Shape;219;p21"/>
          <p:cNvCxnSpPr/>
          <p:nvPr/>
        </p:nvCxnSpPr>
        <p:spPr>
          <a:xfrm>
            <a:off x="2101875" y="1008875"/>
            <a:ext cx="0" cy="2960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1"/>
          <p:cNvCxnSpPr/>
          <p:nvPr/>
        </p:nvCxnSpPr>
        <p:spPr>
          <a:xfrm>
            <a:off x="3749425" y="1008875"/>
            <a:ext cx="0" cy="2960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1"/>
          <p:cNvCxnSpPr/>
          <p:nvPr/>
        </p:nvCxnSpPr>
        <p:spPr>
          <a:xfrm>
            <a:off x="5396950" y="1008875"/>
            <a:ext cx="0" cy="2960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1"/>
          <p:cNvCxnSpPr/>
          <p:nvPr/>
        </p:nvCxnSpPr>
        <p:spPr>
          <a:xfrm>
            <a:off x="7041000" y="1008875"/>
            <a:ext cx="0" cy="2960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21"/>
          <p:cNvSpPr/>
          <p:nvPr/>
        </p:nvSpPr>
        <p:spPr>
          <a:xfrm>
            <a:off x="7041125" y="1765500"/>
            <a:ext cx="16458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largest planet in the Solar System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4" name="Google Shape;224;p21"/>
          <p:cNvSpPr/>
          <p:nvPr/>
        </p:nvSpPr>
        <p:spPr>
          <a:xfrm>
            <a:off x="7041125" y="2447700"/>
            <a:ext cx="16458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also the third planet from the Sun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5" name="Google Shape;225;p21"/>
          <p:cNvSpPr/>
          <p:nvPr/>
        </p:nvSpPr>
        <p:spPr>
          <a:xfrm>
            <a:off x="7041125" y="3129900"/>
            <a:ext cx="16458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sixth planet from the Sun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6" name="Google Shape;226;p21"/>
          <p:cNvSpPr/>
          <p:nvPr/>
        </p:nvSpPr>
        <p:spPr>
          <a:xfrm>
            <a:off x="457300" y="1765500"/>
            <a:ext cx="16458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7" name="Google Shape;227;p21"/>
          <p:cNvSpPr/>
          <p:nvPr/>
        </p:nvSpPr>
        <p:spPr>
          <a:xfrm>
            <a:off x="457300" y="2447700"/>
            <a:ext cx="16458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has rings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1"/>
          <p:cNvSpPr/>
          <p:nvPr/>
        </p:nvSpPr>
        <p:spPr>
          <a:xfrm>
            <a:off x="457300" y="3129900"/>
            <a:ext cx="16458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composed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1"/>
          <p:cNvSpPr/>
          <p:nvPr/>
        </p:nvSpPr>
        <p:spPr>
          <a:xfrm>
            <a:off x="3749100" y="1765500"/>
            <a:ext cx="16458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also the biggest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1"/>
          <p:cNvSpPr/>
          <p:nvPr/>
        </p:nvSpPr>
        <p:spPr>
          <a:xfrm>
            <a:off x="3749100" y="2447700"/>
            <a:ext cx="16458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mostly of hydrogen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21"/>
          <p:cNvSpPr/>
          <p:nvPr/>
        </p:nvSpPr>
        <p:spPr>
          <a:xfrm>
            <a:off x="3749100" y="3129900"/>
            <a:ext cx="16458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actually a very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1"/>
          <p:cNvSpPr/>
          <p:nvPr/>
        </p:nvSpPr>
        <p:spPr>
          <a:xfrm>
            <a:off x="2103200" y="1765500"/>
            <a:ext cx="16458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the third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1"/>
          <p:cNvSpPr/>
          <p:nvPr/>
        </p:nvSpPr>
        <p:spPr>
          <a:xfrm>
            <a:off x="5395750" y="1765500"/>
            <a:ext cx="16458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also the fourth planet in the System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4" name="Google Shape;234;p21"/>
          <p:cNvSpPr/>
          <p:nvPr/>
        </p:nvSpPr>
        <p:spPr>
          <a:xfrm>
            <a:off x="2103200" y="3296063"/>
            <a:ext cx="16458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closest planet to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21"/>
          <p:cNvSpPr/>
          <p:nvPr/>
        </p:nvSpPr>
        <p:spPr>
          <a:xfrm>
            <a:off x="5395750" y="3296063"/>
            <a:ext cx="16458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6" name="Google Shape;236;p21"/>
          <p:cNvSpPr/>
          <p:nvPr/>
        </p:nvSpPr>
        <p:spPr>
          <a:xfrm>
            <a:off x="457300" y="4048375"/>
            <a:ext cx="1644600" cy="681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1"/>
          <p:cNvSpPr/>
          <p:nvPr/>
        </p:nvSpPr>
        <p:spPr>
          <a:xfrm>
            <a:off x="2101907" y="4048225"/>
            <a:ext cx="2197800" cy="681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21"/>
          <p:cNvSpPr/>
          <p:nvPr/>
        </p:nvSpPr>
        <p:spPr>
          <a:xfrm>
            <a:off x="644030" y="4124985"/>
            <a:ext cx="1271144" cy="527144"/>
          </a:xfrm>
          <a:custGeom>
            <a:rect b="b" l="l" r="r" t="t"/>
            <a:pathLst>
              <a:path extrusionOk="0" h="14846" w="36399">
                <a:moveTo>
                  <a:pt x="2899" y="0"/>
                </a:moveTo>
                <a:cubicBezTo>
                  <a:pt x="1328" y="0"/>
                  <a:pt x="0" y="1328"/>
                  <a:pt x="0" y="2900"/>
                </a:cubicBezTo>
                <a:lnTo>
                  <a:pt x="0" y="11807"/>
                </a:lnTo>
                <a:cubicBezTo>
                  <a:pt x="0" y="13379"/>
                  <a:pt x="1328" y="14846"/>
                  <a:pt x="2899" y="14846"/>
                </a:cubicBezTo>
                <a:lnTo>
                  <a:pt x="33464" y="14846"/>
                </a:lnTo>
                <a:cubicBezTo>
                  <a:pt x="35071" y="14846"/>
                  <a:pt x="36398" y="13379"/>
                  <a:pt x="36398" y="11807"/>
                </a:cubicBezTo>
                <a:lnTo>
                  <a:pt x="36398" y="2900"/>
                </a:lnTo>
                <a:cubicBezTo>
                  <a:pt x="36398" y="1328"/>
                  <a:pt x="35071" y="0"/>
                  <a:pt x="33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Costs</a:t>
            </a:r>
            <a:endParaRPr sz="17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/>
          <p:nvPr/>
        </p:nvSpPr>
        <p:spPr>
          <a:xfrm>
            <a:off x="546500" y="1461613"/>
            <a:ext cx="1468200" cy="266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"/>
          <p:cNvSpPr/>
          <p:nvPr/>
        </p:nvSpPr>
        <p:spPr>
          <a:xfrm>
            <a:off x="3837913" y="1461600"/>
            <a:ext cx="1468200" cy="266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2"/>
          <p:cNvSpPr/>
          <p:nvPr/>
        </p:nvSpPr>
        <p:spPr>
          <a:xfrm>
            <a:off x="7129350" y="1461626"/>
            <a:ext cx="1468200" cy="266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2"/>
          <p:cNvSpPr/>
          <p:nvPr/>
        </p:nvSpPr>
        <p:spPr>
          <a:xfrm>
            <a:off x="2192200" y="1461600"/>
            <a:ext cx="1468200" cy="10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2"/>
          <p:cNvSpPr/>
          <p:nvPr/>
        </p:nvSpPr>
        <p:spPr>
          <a:xfrm>
            <a:off x="2192200" y="3079700"/>
            <a:ext cx="1468200" cy="10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5483649" y="1461600"/>
            <a:ext cx="1468200" cy="10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2"/>
          <p:cNvSpPr/>
          <p:nvPr/>
        </p:nvSpPr>
        <p:spPr>
          <a:xfrm>
            <a:off x="5483650" y="3079776"/>
            <a:ext cx="1468200" cy="10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2"/>
          <p:cNvSpPr/>
          <p:nvPr/>
        </p:nvSpPr>
        <p:spPr>
          <a:xfrm>
            <a:off x="2103700" y="4185600"/>
            <a:ext cx="1556700" cy="54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2"/>
          <p:cNvSpPr/>
          <p:nvPr/>
        </p:nvSpPr>
        <p:spPr>
          <a:xfrm>
            <a:off x="7040900" y="4185600"/>
            <a:ext cx="1556700" cy="54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2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Canvas business model infographics</a:t>
            </a:r>
            <a:endParaRPr/>
          </a:p>
        </p:txBody>
      </p:sp>
      <p:graphicFrame>
        <p:nvGraphicFramePr>
          <p:cNvPr id="253" name="Google Shape;253;p22"/>
          <p:cNvGraphicFramePr/>
          <p:nvPr/>
        </p:nvGraphicFramePr>
        <p:xfrm>
          <a:off x="457188" y="90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{3F147479-58A4-47BD-8CBF-FE5246CE1F13}</a:tableStyleId>
              </a:tblPr>
              <a:tblGrid>
                <a:gridCol w="1645925"/>
                <a:gridCol w="1645925"/>
                <a:gridCol w="1645925"/>
                <a:gridCol w="1645925"/>
                <a:gridCol w="1645925"/>
              </a:tblGrid>
              <a:tr h="552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Partners</a:t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Activities</a:t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Values</a:t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Relationships</a:t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Customers</a:t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42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smallest planet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actually a cold place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the second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 planet with several rings and gas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full o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 iron oxide dust 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It’s the biggest planet in the Solar System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also the fourth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the biggest in the Solar System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7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 and has rings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Resources</a:t>
                      </a:r>
                      <a:endParaRPr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Channels</a:t>
                      </a:r>
                      <a:endParaRPr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known as the ringed planet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also the fourth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hotter than the other planets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really beautiful name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considered a dwarf planet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the seventh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Costs</a:t>
                      </a:r>
                      <a:endParaRPr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only that harbors life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Revenues</a:t>
                      </a:r>
                      <a:endParaRPr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planet where we live on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Canvas </a:t>
            </a:r>
            <a:r>
              <a:rPr lang="en-GB"/>
              <a:t>business model infographics</a:t>
            </a:r>
            <a:endParaRPr/>
          </a:p>
        </p:txBody>
      </p:sp>
      <p:graphicFrame>
        <p:nvGraphicFramePr>
          <p:cNvPr id="259" name="Google Shape;259;p23"/>
          <p:cNvGraphicFramePr/>
          <p:nvPr/>
        </p:nvGraphicFramePr>
        <p:xfrm>
          <a:off x="457188" y="1357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{3F147479-58A4-47BD-8CBF-FE5246CE1F13}</a:tableStyleId>
              </a:tblPr>
              <a:tblGrid>
                <a:gridCol w="1645925"/>
                <a:gridCol w="1645925"/>
                <a:gridCol w="1645925"/>
                <a:gridCol w="1645925"/>
                <a:gridCol w="1645925"/>
              </a:tblGrid>
              <a:tr h="42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Partners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Activities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Values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Relationships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Customers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3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full of i</a:t>
                      </a: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ron oxide dust 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It’s the biggest planet of them all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the sixth planet from the Sun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the largest planet of them all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37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 and has rings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Planet Earth is where we live on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known as the ringed planet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4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between Mars and Venus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Resources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hotter than the other planets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Channels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considered a dwarf planet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2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planet we live on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smallest of them all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the seventh planet from the Sun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It’s the biggest planet in the System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of all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7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Costs</a:t>
                      </a:r>
                      <a:endParaRPr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only that harbors life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Revenues</a:t>
                      </a:r>
                      <a:endParaRPr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 from the Sun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Canvas business model infographics</a:t>
            </a:r>
            <a:endParaRPr/>
          </a:p>
        </p:txBody>
      </p:sp>
      <p:graphicFrame>
        <p:nvGraphicFramePr>
          <p:cNvPr id="265" name="Google Shape;265;p24"/>
          <p:cNvGraphicFramePr/>
          <p:nvPr/>
        </p:nvGraphicFramePr>
        <p:xfrm>
          <a:off x="457175" y="92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{3F147479-58A4-47BD-8CBF-FE5246CE1F13}</a:tableStyleId>
              </a:tblPr>
              <a:tblGrid>
                <a:gridCol w="1645925"/>
                <a:gridCol w="1645925"/>
                <a:gridCol w="1645925"/>
                <a:gridCol w="1645925"/>
                <a:gridCol w="1645925"/>
              </a:tblGrid>
              <a:tr h="545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Partners</a:t>
                      </a:r>
                      <a:endParaRPr b="1" sz="1600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accent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Activities</a:t>
                      </a:r>
                      <a:endParaRPr b="1" sz="1600">
                        <a:solidFill>
                          <a:schemeClr val="accent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accent3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Values</a:t>
                      </a:r>
                      <a:endParaRPr b="1" sz="1600">
                        <a:solidFill>
                          <a:schemeClr val="accent3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Relationships</a:t>
                      </a:r>
                      <a:endParaRPr b="1" sz="1600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Customers</a:t>
                      </a:r>
                      <a:endParaRPr b="1" sz="1600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7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full of iron oxide dust 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It’s the biggest planet in the Solar System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the sixth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the largest planet in the Solar System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7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 and has rings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accent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Resources</a:t>
                      </a:r>
                      <a:endParaRPr sz="1600">
                        <a:solidFill>
                          <a:schemeClr val="accent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Uranus is the coldest planet of all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Channels</a:t>
                      </a:r>
                      <a:endParaRPr sz="1600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ringed planet with gas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7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between Mars and Venus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hotter than the other planets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considered a dwarf planet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7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smallest of them all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the seventh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It’s the biggest planet of them all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fifth planet from 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Costs</a:t>
                      </a:r>
                      <a:endParaRPr sz="16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planet we all live on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Revenues</a:t>
                      </a:r>
                      <a:endParaRPr sz="16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only that harbors life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66" name="Google Shape;266;p24"/>
          <p:cNvGrpSpPr/>
          <p:nvPr/>
        </p:nvGrpSpPr>
        <p:grpSpPr>
          <a:xfrm>
            <a:off x="6007016" y="2988251"/>
            <a:ext cx="421927" cy="297195"/>
            <a:chOff x="-1199300" y="3279250"/>
            <a:chExt cx="293025" cy="206400"/>
          </a:xfrm>
        </p:grpSpPr>
        <p:sp>
          <p:nvSpPr>
            <p:cNvPr id="267" name="Google Shape;267;p24"/>
            <p:cNvSpPr/>
            <p:nvPr/>
          </p:nvSpPr>
          <p:spPr>
            <a:xfrm>
              <a:off x="-1183550" y="3395050"/>
              <a:ext cx="261525" cy="90600"/>
            </a:xfrm>
            <a:custGeom>
              <a:rect b="b" l="l" r="r" t="t"/>
              <a:pathLst>
                <a:path extrusionOk="0" h="3624" w="10461">
                  <a:moveTo>
                    <a:pt x="3498" y="0"/>
                  </a:moveTo>
                  <a:lnTo>
                    <a:pt x="1" y="3529"/>
                  </a:lnTo>
                  <a:cubicBezTo>
                    <a:pt x="127" y="3623"/>
                    <a:pt x="284" y="3623"/>
                    <a:pt x="442" y="3623"/>
                  </a:cubicBezTo>
                  <a:lnTo>
                    <a:pt x="10051" y="3623"/>
                  </a:lnTo>
                  <a:cubicBezTo>
                    <a:pt x="10208" y="3623"/>
                    <a:pt x="10366" y="3560"/>
                    <a:pt x="10460" y="3529"/>
                  </a:cubicBezTo>
                  <a:lnTo>
                    <a:pt x="6963" y="0"/>
                  </a:lnTo>
                  <a:lnTo>
                    <a:pt x="5986" y="977"/>
                  </a:lnTo>
                  <a:cubicBezTo>
                    <a:pt x="5797" y="1166"/>
                    <a:pt x="5522" y="1260"/>
                    <a:pt x="5242" y="1260"/>
                  </a:cubicBezTo>
                  <a:cubicBezTo>
                    <a:pt x="4963" y="1260"/>
                    <a:pt x="4679" y="1166"/>
                    <a:pt x="4474" y="977"/>
                  </a:cubicBezTo>
                  <a:lnTo>
                    <a:pt x="34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-1184325" y="3279250"/>
              <a:ext cx="261500" cy="129400"/>
            </a:xfrm>
            <a:custGeom>
              <a:rect b="b" l="l" r="r" t="t"/>
              <a:pathLst>
                <a:path extrusionOk="0" h="5176" w="10460">
                  <a:moveTo>
                    <a:pt x="410" y="1"/>
                  </a:moveTo>
                  <a:cubicBezTo>
                    <a:pt x="252" y="1"/>
                    <a:pt x="95" y="64"/>
                    <a:pt x="0" y="95"/>
                  </a:cubicBezTo>
                  <a:lnTo>
                    <a:pt x="3781" y="3876"/>
                  </a:lnTo>
                  <a:lnTo>
                    <a:pt x="4978" y="5105"/>
                  </a:lnTo>
                  <a:cubicBezTo>
                    <a:pt x="5041" y="5152"/>
                    <a:pt x="5143" y="5175"/>
                    <a:pt x="5246" y="5175"/>
                  </a:cubicBezTo>
                  <a:cubicBezTo>
                    <a:pt x="5348" y="5175"/>
                    <a:pt x="5450" y="5152"/>
                    <a:pt x="5513" y="5105"/>
                  </a:cubicBezTo>
                  <a:lnTo>
                    <a:pt x="6711" y="3876"/>
                  </a:lnTo>
                  <a:lnTo>
                    <a:pt x="10460" y="95"/>
                  </a:lnTo>
                  <a:cubicBezTo>
                    <a:pt x="10334" y="1"/>
                    <a:pt x="10176" y="1"/>
                    <a:pt x="10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-1199300" y="3294225"/>
              <a:ext cx="90600" cy="175650"/>
            </a:xfrm>
            <a:custGeom>
              <a:rect b="b" l="l" r="r" t="t"/>
              <a:pathLst>
                <a:path extrusionOk="0" h="7026" w="3624">
                  <a:moveTo>
                    <a:pt x="126" y="0"/>
                  </a:moveTo>
                  <a:cubicBezTo>
                    <a:pt x="32" y="126"/>
                    <a:pt x="0" y="284"/>
                    <a:pt x="0" y="441"/>
                  </a:cubicBezTo>
                  <a:lnTo>
                    <a:pt x="0" y="6585"/>
                  </a:lnTo>
                  <a:cubicBezTo>
                    <a:pt x="0" y="6742"/>
                    <a:pt x="32" y="6900"/>
                    <a:pt x="126" y="7026"/>
                  </a:cubicBezTo>
                  <a:lnTo>
                    <a:pt x="3624" y="3466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-996875" y="3294225"/>
              <a:ext cx="90600" cy="177225"/>
            </a:xfrm>
            <a:custGeom>
              <a:rect b="b" l="l" r="r" t="t"/>
              <a:pathLst>
                <a:path extrusionOk="0" h="7089" w="3624">
                  <a:moveTo>
                    <a:pt x="3529" y="0"/>
                  </a:moveTo>
                  <a:lnTo>
                    <a:pt x="0" y="3529"/>
                  </a:lnTo>
                  <a:lnTo>
                    <a:pt x="3529" y="7089"/>
                  </a:lnTo>
                  <a:cubicBezTo>
                    <a:pt x="3592" y="6963"/>
                    <a:pt x="3623" y="6805"/>
                    <a:pt x="3623" y="6648"/>
                  </a:cubicBezTo>
                  <a:lnTo>
                    <a:pt x="3623" y="504"/>
                  </a:lnTo>
                  <a:cubicBezTo>
                    <a:pt x="3592" y="284"/>
                    <a:pt x="3560" y="126"/>
                    <a:pt x="35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Google Shape;271;p24"/>
          <p:cNvGrpSpPr/>
          <p:nvPr/>
        </p:nvGrpSpPr>
        <p:grpSpPr>
          <a:xfrm>
            <a:off x="6000167" y="1380867"/>
            <a:ext cx="423079" cy="419659"/>
            <a:chOff x="-4475825" y="3612425"/>
            <a:chExt cx="293825" cy="291450"/>
          </a:xfrm>
        </p:grpSpPr>
        <p:sp>
          <p:nvSpPr>
            <p:cNvPr id="272" name="Google Shape;272;p24"/>
            <p:cNvSpPr/>
            <p:nvPr/>
          </p:nvSpPr>
          <p:spPr>
            <a:xfrm>
              <a:off x="-4349800" y="3664400"/>
              <a:ext cx="34675" cy="33100"/>
            </a:xfrm>
            <a:custGeom>
              <a:rect b="b" l="l" r="r" t="t"/>
              <a:pathLst>
                <a:path extrusionOk="0" h="1324" w="1387">
                  <a:moveTo>
                    <a:pt x="694" y="1"/>
                  </a:moveTo>
                  <a:cubicBezTo>
                    <a:pt x="347" y="1"/>
                    <a:pt x="32" y="316"/>
                    <a:pt x="32" y="662"/>
                  </a:cubicBezTo>
                  <a:cubicBezTo>
                    <a:pt x="1" y="1040"/>
                    <a:pt x="316" y="1324"/>
                    <a:pt x="694" y="1324"/>
                  </a:cubicBezTo>
                  <a:cubicBezTo>
                    <a:pt x="1103" y="1324"/>
                    <a:pt x="1387" y="1009"/>
                    <a:pt x="1387" y="662"/>
                  </a:cubicBezTo>
                  <a:cubicBezTo>
                    <a:pt x="1387" y="284"/>
                    <a:pt x="1072" y="1"/>
                    <a:pt x="6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-4366325" y="3714800"/>
              <a:ext cx="68525" cy="34700"/>
            </a:xfrm>
            <a:custGeom>
              <a:rect b="b" l="l" r="r" t="t"/>
              <a:pathLst>
                <a:path extrusionOk="0" h="1388" w="2741">
                  <a:moveTo>
                    <a:pt x="1008" y="1"/>
                  </a:moveTo>
                  <a:cubicBezTo>
                    <a:pt x="473" y="1"/>
                    <a:pt x="0" y="474"/>
                    <a:pt x="0" y="1009"/>
                  </a:cubicBezTo>
                  <a:lnTo>
                    <a:pt x="0" y="1387"/>
                  </a:lnTo>
                  <a:lnTo>
                    <a:pt x="2741" y="1387"/>
                  </a:lnTo>
                  <a:lnTo>
                    <a:pt x="2741" y="1009"/>
                  </a:lnTo>
                  <a:cubicBezTo>
                    <a:pt x="2741" y="474"/>
                    <a:pt x="2268" y="1"/>
                    <a:pt x="16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-4475825" y="3612425"/>
              <a:ext cx="293825" cy="291450"/>
            </a:xfrm>
            <a:custGeom>
              <a:rect b="b" l="l" r="r" t="t"/>
              <a:pathLst>
                <a:path extrusionOk="0" h="11658" w="11753">
                  <a:moveTo>
                    <a:pt x="5703" y="1324"/>
                  </a:moveTo>
                  <a:cubicBezTo>
                    <a:pt x="6459" y="1324"/>
                    <a:pt x="7089" y="1954"/>
                    <a:pt x="7089" y="2710"/>
                  </a:cubicBezTo>
                  <a:cubicBezTo>
                    <a:pt x="7089" y="3025"/>
                    <a:pt x="6963" y="3340"/>
                    <a:pt x="6774" y="3592"/>
                  </a:cubicBezTo>
                  <a:cubicBezTo>
                    <a:pt x="7373" y="3844"/>
                    <a:pt x="7751" y="4443"/>
                    <a:pt x="7751" y="5104"/>
                  </a:cubicBezTo>
                  <a:lnTo>
                    <a:pt x="7751" y="5766"/>
                  </a:lnTo>
                  <a:lnTo>
                    <a:pt x="7783" y="5766"/>
                  </a:lnTo>
                  <a:cubicBezTo>
                    <a:pt x="7783" y="5986"/>
                    <a:pt x="7625" y="6144"/>
                    <a:pt x="7436" y="6144"/>
                  </a:cubicBezTo>
                  <a:lnTo>
                    <a:pt x="4002" y="6144"/>
                  </a:lnTo>
                  <a:cubicBezTo>
                    <a:pt x="3813" y="6144"/>
                    <a:pt x="3655" y="5986"/>
                    <a:pt x="3655" y="5766"/>
                  </a:cubicBezTo>
                  <a:lnTo>
                    <a:pt x="3655" y="5104"/>
                  </a:lnTo>
                  <a:cubicBezTo>
                    <a:pt x="3655" y="4443"/>
                    <a:pt x="4065" y="3844"/>
                    <a:pt x="4664" y="3592"/>
                  </a:cubicBezTo>
                  <a:cubicBezTo>
                    <a:pt x="4443" y="3340"/>
                    <a:pt x="4348" y="3056"/>
                    <a:pt x="4348" y="2710"/>
                  </a:cubicBezTo>
                  <a:cubicBezTo>
                    <a:pt x="4348" y="1954"/>
                    <a:pt x="4979" y="1324"/>
                    <a:pt x="5703" y="1324"/>
                  </a:cubicBezTo>
                  <a:close/>
                  <a:moveTo>
                    <a:pt x="5798" y="0"/>
                  </a:moveTo>
                  <a:cubicBezTo>
                    <a:pt x="3561" y="0"/>
                    <a:pt x="1702" y="1859"/>
                    <a:pt x="1702" y="4096"/>
                  </a:cubicBezTo>
                  <a:cubicBezTo>
                    <a:pt x="1702" y="5041"/>
                    <a:pt x="2017" y="5955"/>
                    <a:pt x="2553" y="6616"/>
                  </a:cubicBezTo>
                  <a:lnTo>
                    <a:pt x="1702" y="7120"/>
                  </a:lnTo>
                  <a:cubicBezTo>
                    <a:pt x="1513" y="6963"/>
                    <a:pt x="1293" y="6900"/>
                    <a:pt x="1040" y="6900"/>
                  </a:cubicBezTo>
                  <a:cubicBezTo>
                    <a:pt x="473" y="6900"/>
                    <a:pt x="1" y="7341"/>
                    <a:pt x="1" y="7908"/>
                  </a:cubicBezTo>
                  <a:cubicBezTo>
                    <a:pt x="1" y="8475"/>
                    <a:pt x="473" y="8948"/>
                    <a:pt x="1040" y="8948"/>
                  </a:cubicBezTo>
                  <a:cubicBezTo>
                    <a:pt x="1576" y="8948"/>
                    <a:pt x="2049" y="8475"/>
                    <a:pt x="2049" y="7908"/>
                  </a:cubicBezTo>
                  <a:lnTo>
                    <a:pt x="2049" y="7719"/>
                  </a:lnTo>
                  <a:lnTo>
                    <a:pt x="3025" y="7120"/>
                  </a:lnTo>
                  <a:cubicBezTo>
                    <a:pt x="3309" y="7372"/>
                    <a:pt x="3592" y="7593"/>
                    <a:pt x="3939" y="7751"/>
                  </a:cubicBezTo>
                  <a:lnTo>
                    <a:pt x="3277" y="8948"/>
                  </a:lnTo>
                  <a:lnTo>
                    <a:pt x="3088" y="8948"/>
                  </a:lnTo>
                  <a:cubicBezTo>
                    <a:pt x="2521" y="8948"/>
                    <a:pt x="2049" y="9420"/>
                    <a:pt x="2049" y="9956"/>
                  </a:cubicBezTo>
                  <a:cubicBezTo>
                    <a:pt x="2049" y="10523"/>
                    <a:pt x="2521" y="10996"/>
                    <a:pt x="3088" y="10996"/>
                  </a:cubicBezTo>
                  <a:cubicBezTo>
                    <a:pt x="3624" y="10996"/>
                    <a:pt x="4096" y="10523"/>
                    <a:pt x="4096" y="9956"/>
                  </a:cubicBezTo>
                  <a:cubicBezTo>
                    <a:pt x="4096" y="9735"/>
                    <a:pt x="4033" y="9483"/>
                    <a:pt x="3876" y="9294"/>
                  </a:cubicBezTo>
                  <a:lnTo>
                    <a:pt x="4569" y="8034"/>
                  </a:lnTo>
                  <a:cubicBezTo>
                    <a:pt x="4853" y="8097"/>
                    <a:pt x="5168" y="8192"/>
                    <a:pt x="5483" y="8223"/>
                  </a:cubicBezTo>
                  <a:lnTo>
                    <a:pt x="5483" y="9672"/>
                  </a:lnTo>
                  <a:cubicBezTo>
                    <a:pt x="5073" y="9830"/>
                    <a:pt x="4821" y="10208"/>
                    <a:pt x="4821" y="10617"/>
                  </a:cubicBezTo>
                  <a:cubicBezTo>
                    <a:pt x="4821" y="11185"/>
                    <a:pt x="5294" y="11657"/>
                    <a:pt x="5829" y="11657"/>
                  </a:cubicBezTo>
                  <a:cubicBezTo>
                    <a:pt x="6396" y="11657"/>
                    <a:pt x="6869" y="11185"/>
                    <a:pt x="6869" y="10617"/>
                  </a:cubicBezTo>
                  <a:cubicBezTo>
                    <a:pt x="6869" y="10208"/>
                    <a:pt x="6585" y="9798"/>
                    <a:pt x="6176" y="9672"/>
                  </a:cubicBezTo>
                  <a:lnTo>
                    <a:pt x="6176" y="8223"/>
                  </a:lnTo>
                  <a:cubicBezTo>
                    <a:pt x="6491" y="8192"/>
                    <a:pt x="6806" y="8160"/>
                    <a:pt x="7089" y="8034"/>
                  </a:cubicBezTo>
                  <a:lnTo>
                    <a:pt x="7814" y="9294"/>
                  </a:lnTo>
                  <a:cubicBezTo>
                    <a:pt x="7657" y="9483"/>
                    <a:pt x="7562" y="9672"/>
                    <a:pt x="7562" y="9956"/>
                  </a:cubicBezTo>
                  <a:cubicBezTo>
                    <a:pt x="7562" y="10523"/>
                    <a:pt x="8035" y="10996"/>
                    <a:pt x="8602" y="10996"/>
                  </a:cubicBezTo>
                  <a:cubicBezTo>
                    <a:pt x="9137" y="10996"/>
                    <a:pt x="9610" y="10523"/>
                    <a:pt x="9610" y="9956"/>
                  </a:cubicBezTo>
                  <a:cubicBezTo>
                    <a:pt x="9610" y="9420"/>
                    <a:pt x="9137" y="8948"/>
                    <a:pt x="8602" y="8948"/>
                  </a:cubicBezTo>
                  <a:lnTo>
                    <a:pt x="8381" y="8948"/>
                  </a:lnTo>
                  <a:lnTo>
                    <a:pt x="7720" y="7751"/>
                  </a:lnTo>
                  <a:cubicBezTo>
                    <a:pt x="8035" y="7593"/>
                    <a:pt x="8350" y="7372"/>
                    <a:pt x="8633" y="7120"/>
                  </a:cubicBezTo>
                  <a:lnTo>
                    <a:pt x="9704" y="7719"/>
                  </a:lnTo>
                  <a:lnTo>
                    <a:pt x="9704" y="7908"/>
                  </a:lnTo>
                  <a:cubicBezTo>
                    <a:pt x="9704" y="8475"/>
                    <a:pt x="10177" y="8948"/>
                    <a:pt x="10713" y="8948"/>
                  </a:cubicBezTo>
                  <a:cubicBezTo>
                    <a:pt x="11280" y="8948"/>
                    <a:pt x="11752" y="8475"/>
                    <a:pt x="11752" y="7908"/>
                  </a:cubicBezTo>
                  <a:cubicBezTo>
                    <a:pt x="11626" y="7309"/>
                    <a:pt x="11154" y="6900"/>
                    <a:pt x="10586" y="6900"/>
                  </a:cubicBezTo>
                  <a:cubicBezTo>
                    <a:pt x="10366" y="6900"/>
                    <a:pt x="10114" y="6963"/>
                    <a:pt x="9925" y="7120"/>
                  </a:cubicBezTo>
                  <a:lnTo>
                    <a:pt x="9011" y="6616"/>
                  </a:lnTo>
                  <a:cubicBezTo>
                    <a:pt x="9515" y="5892"/>
                    <a:pt x="9893" y="4978"/>
                    <a:pt x="9893" y="4096"/>
                  </a:cubicBezTo>
                  <a:cubicBezTo>
                    <a:pt x="9893" y="1796"/>
                    <a:pt x="8035" y="0"/>
                    <a:pt x="57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" name="Google Shape;275;p24"/>
          <p:cNvGrpSpPr/>
          <p:nvPr/>
        </p:nvGrpSpPr>
        <p:grpSpPr>
          <a:xfrm>
            <a:off x="4352631" y="1393926"/>
            <a:ext cx="420775" cy="393561"/>
            <a:chOff x="-4118225" y="3990475"/>
            <a:chExt cx="292225" cy="273325"/>
          </a:xfrm>
        </p:grpSpPr>
        <p:sp>
          <p:nvSpPr>
            <p:cNvPr id="276" name="Google Shape;276;p24"/>
            <p:cNvSpPr/>
            <p:nvPr/>
          </p:nvSpPr>
          <p:spPr>
            <a:xfrm>
              <a:off x="-3963850" y="4040100"/>
              <a:ext cx="51200" cy="51225"/>
            </a:xfrm>
            <a:custGeom>
              <a:rect b="b" l="l" r="r" t="t"/>
              <a:pathLst>
                <a:path extrusionOk="0" h="2049" w="2048">
                  <a:moveTo>
                    <a:pt x="1008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08" y="2048"/>
                  </a:cubicBezTo>
                  <a:cubicBezTo>
                    <a:pt x="1575" y="2048"/>
                    <a:pt x="2048" y="1607"/>
                    <a:pt x="2048" y="1040"/>
                  </a:cubicBezTo>
                  <a:cubicBezTo>
                    <a:pt x="2048" y="473"/>
                    <a:pt x="1575" y="0"/>
                    <a:pt x="10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-4015050" y="3990475"/>
              <a:ext cx="153600" cy="153625"/>
            </a:xfrm>
            <a:custGeom>
              <a:rect b="b" l="l" r="r" t="t"/>
              <a:pathLst>
                <a:path extrusionOk="0" h="6145" w="6144">
                  <a:moveTo>
                    <a:pt x="3056" y="1324"/>
                  </a:moveTo>
                  <a:cubicBezTo>
                    <a:pt x="4001" y="1324"/>
                    <a:pt x="4757" y="2080"/>
                    <a:pt x="4757" y="3025"/>
                  </a:cubicBezTo>
                  <a:cubicBezTo>
                    <a:pt x="4757" y="3970"/>
                    <a:pt x="4033" y="4726"/>
                    <a:pt x="3056" y="4726"/>
                  </a:cubicBezTo>
                  <a:cubicBezTo>
                    <a:pt x="2111" y="4726"/>
                    <a:pt x="1386" y="3970"/>
                    <a:pt x="1386" y="3025"/>
                  </a:cubicBezTo>
                  <a:cubicBezTo>
                    <a:pt x="1386" y="2080"/>
                    <a:pt x="2111" y="1324"/>
                    <a:pt x="3056" y="1324"/>
                  </a:cubicBezTo>
                  <a:close/>
                  <a:moveTo>
                    <a:pt x="3056" y="1"/>
                  </a:moveTo>
                  <a:cubicBezTo>
                    <a:pt x="1386" y="1"/>
                    <a:pt x="0" y="1355"/>
                    <a:pt x="0" y="3057"/>
                  </a:cubicBezTo>
                  <a:cubicBezTo>
                    <a:pt x="0" y="4758"/>
                    <a:pt x="1323" y="6144"/>
                    <a:pt x="3056" y="6144"/>
                  </a:cubicBezTo>
                  <a:cubicBezTo>
                    <a:pt x="4757" y="6144"/>
                    <a:pt x="6144" y="4758"/>
                    <a:pt x="6144" y="3057"/>
                  </a:cubicBezTo>
                  <a:cubicBezTo>
                    <a:pt x="6144" y="1355"/>
                    <a:pt x="4757" y="1"/>
                    <a:pt x="30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-4118225" y="4144075"/>
              <a:ext cx="33875" cy="119725"/>
            </a:xfrm>
            <a:custGeom>
              <a:rect b="b" l="l" r="r" t="t"/>
              <a:pathLst>
                <a:path extrusionOk="0" h="4789" w="1355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4442"/>
                  </a:lnTo>
                  <a:cubicBezTo>
                    <a:pt x="0" y="4631"/>
                    <a:pt x="158" y="4789"/>
                    <a:pt x="347" y="4789"/>
                  </a:cubicBezTo>
                  <a:lnTo>
                    <a:pt x="1008" y="4789"/>
                  </a:lnTo>
                  <a:cubicBezTo>
                    <a:pt x="1134" y="4789"/>
                    <a:pt x="1260" y="4757"/>
                    <a:pt x="1355" y="4726"/>
                  </a:cubicBezTo>
                  <a:lnTo>
                    <a:pt x="1355" y="63"/>
                  </a:lnTo>
                  <a:cubicBezTo>
                    <a:pt x="1260" y="32"/>
                    <a:pt x="1134" y="0"/>
                    <a:pt x="10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-4067050" y="4143750"/>
              <a:ext cx="241050" cy="120050"/>
            </a:xfrm>
            <a:custGeom>
              <a:rect b="b" l="l" r="r" t="t"/>
              <a:pathLst>
                <a:path extrusionOk="0" h="4802" w="9642">
                  <a:moveTo>
                    <a:pt x="1750" y="1"/>
                  </a:moveTo>
                  <a:cubicBezTo>
                    <a:pt x="1124" y="1"/>
                    <a:pt x="537" y="197"/>
                    <a:pt x="1" y="549"/>
                  </a:cubicBezTo>
                  <a:lnTo>
                    <a:pt x="1" y="4550"/>
                  </a:lnTo>
                  <a:cubicBezTo>
                    <a:pt x="410" y="4707"/>
                    <a:pt x="883" y="4802"/>
                    <a:pt x="1356" y="4802"/>
                  </a:cubicBezTo>
                  <a:lnTo>
                    <a:pt x="5294" y="4802"/>
                  </a:lnTo>
                  <a:cubicBezTo>
                    <a:pt x="5735" y="4802"/>
                    <a:pt x="6144" y="4644"/>
                    <a:pt x="6459" y="4392"/>
                  </a:cubicBezTo>
                  <a:cubicBezTo>
                    <a:pt x="6459" y="4392"/>
                    <a:pt x="8507" y="2502"/>
                    <a:pt x="9169" y="1872"/>
                  </a:cubicBezTo>
                  <a:cubicBezTo>
                    <a:pt x="9169" y="1872"/>
                    <a:pt x="9547" y="1399"/>
                    <a:pt x="9547" y="1021"/>
                  </a:cubicBezTo>
                  <a:cubicBezTo>
                    <a:pt x="9641" y="454"/>
                    <a:pt x="9169" y="13"/>
                    <a:pt x="8602" y="13"/>
                  </a:cubicBezTo>
                  <a:cubicBezTo>
                    <a:pt x="8413" y="13"/>
                    <a:pt x="7751" y="202"/>
                    <a:pt x="6711" y="1777"/>
                  </a:cubicBezTo>
                  <a:cubicBezTo>
                    <a:pt x="6333" y="2376"/>
                    <a:pt x="5766" y="2754"/>
                    <a:pt x="5199" y="2754"/>
                  </a:cubicBezTo>
                  <a:lnTo>
                    <a:pt x="2710" y="2754"/>
                  </a:lnTo>
                  <a:cubicBezTo>
                    <a:pt x="2584" y="2754"/>
                    <a:pt x="2458" y="2849"/>
                    <a:pt x="2395" y="2975"/>
                  </a:cubicBezTo>
                  <a:cubicBezTo>
                    <a:pt x="2333" y="3099"/>
                    <a:pt x="2223" y="3152"/>
                    <a:pt x="2110" y="3152"/>
                  </a:cubicBezTo>
                  <a:cubicBezTo>
                    <a:pt x="1880" y="3152"/>
                    <a:pt x="1638" y="2934"/>
                    <a:pt x="1765" y="2660"/>
                  </a:cubicBezTo>
                  <a:cubicBezTo>
                    <a:pt x="1923" y="2344"/>
                    <a:pt x="2238" y="2092"/>
                    <a:pt x="2616" y="2092"/>
                  </a:cubicBezTo>
                  <a:lnTo>
                    <a:pt x="5231" y="2092"/>
                  </a:lnTo>
                  <a:cubicBezTo>
                    <a:pt x="6081" y="2061"/>
                    <a:pt x="6081" y="706"/>
                    <a:pt x="5136" y="706"/>
                  </a:cubicBezTo>
                  <a:lnTo>
                    <a:pt x="3844" y="706"/>
                  </a:lnTo>
                  <a:cubicBezTo>
                    <a:pt x="3116" y="220"/>
                    <a:pt x="2412" y="1"/>
                    <a:pt x="17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24"/>
          <p:cNvGrpSpPr/>
          <p:nvPr/>
        </p:nvGrpSpPr>
        <p:grpSpPr>
          <a:xfrm>
            <a:off x="2716354" y="2926625"/>
            <a:ext cx="419443" cy="420487"/>
            <a:chOff x="-3771675" y="3971775"/>
            <a:chExt cx="291300" cy="292025"/>
          </a:xfrm>
        </p:grpSpPr>
        <p:sp>
          <p:nvSpPr>
            <p:cNvPr id="281" name="Google Shape;281;p24"/>
            <p:cNvSpPr/>
            <p:nvPr/>
          </p:nvSpPr>
          <p:spPr>
            <a:xfrm>
              <a:off x="-3770100" y="3971775"/>
              <a:ext cx="218975" cy="66775"/>
            </a:xfrm>
            <a:custGeom>
              <a:rect b="b" l="l" r="r" t="t"/>
              <a:pathLst>
                <a:path extrusionOk="0" h="2671" w="8759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-3771675" y="4030650"/>
              <a:ext cx="222125" cy="78000"/>
            </a:xfrm>
            <a:custGeom>
              <a:rect b="b" l="l" r="r" t="t"/>
              <a:pathLst>
                <a:path extrusionOk="0" h="3120" w="8885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-3669425" y="4074750"/>
              <a:ext cx="189050" cy="189050"/>
            </a:xfrm>
            <a:custGeom>
              <a:rect b="b" l="l" r="r" t="t"/>
              <a:pathLst>
                <a:path extrusionOk="0" h="7562" w="7562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-3771675" y="4099950"/>
              <a:ext cx="94525" cy="76425"/>
            </a:xfrm>
            <a:custGeom>
              <a:rect b="b" l="l" r="r" t="t"/>
              <a:pathLst>
                <a:path extrusionOk="0" h="3057" w="3781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-3771675" y="4167700"/>
              <a:ext cx="135500" cy="95325"/>
            </a:xfrm>
            <a:custGeom>
              <a:rect b="b" l="l" r="r" t="t"/>
              <a:pathLst>
                <a:path extrusionOk="0" h="3813" w="542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24"/>
          <p:cNvGrpSpPr/>
          <p:nvPr/>
        </p:nvGrpSpPr>
        <p:grpSpPr>
          <a:xfrm>
            <a:off x="1066280" y="1381449"/>
            <a:ext cx="420811" cy="418507"/>
            <a:chOff x="-5971525" y="3273750"/>
            <a:chExt cx="292250" cy="290650"/>
          </a:xfrm>
        </p:grpSpPr>
        <p:sp>
          <p:nvSpPr>
            <p:cNvPr id="287" name="Google Shape;287;p24"/>
            <p:cNvSpPr/>
            <p:nvPr/>
          </p:nvSpPr>
          <p:spPr>
            <a:xfrm>
              <a:off x="-5868325" y="3273750"/>
              <a:ext cx="85075" cy="84300"/>
            </a:xfrm>
            <a:custGeom>
              <a:rect b="b" l="l" r="r" t="t"/>
              <a:pathLst>
                <a:path extrusionOk="0" h="3372" w="3403">
                  <a:moveTo>
                    <a:pt x="1701" y="0"/>
                  </a:moveTo>
                  <a:cubicBezTo>
                    <a:pt x="788" y="0"/>
                    <a:pt x="0" y="756"/>
                    <a:pt x="0" y="1702"/>
                  </a:cubicBezTo>
                  <a:cubicBezTo>
                    <a:pt x="0" y="2615"/>
                    <a:pt x="788" y="3371"/>
                    <a:pt x="1701" y="3371"/>
                  </a:cubicBezTo>
                  <a:cubicBezTo>
                    <a:pt x="2646" y="3371"/>
                    <a:pt x="3403" y="2615"/>
                    <a:pt x="3403" y="1702"/>
                  </a:cubicBezTo>
                  <a:cubicBezTo>
                    <a:pt x="3403" y="756"/>
                    <a:pt x="2646" y="0"/>
                    <a:pt x="17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4"/>
            <p:cNvSpPr/>
            <p:nvPr/>
          </p:nvSpPr>
          <p:spPr>
            <a:xfrm>
              <a:off x="-5971525" y="3308400"/>
              <a:ext cx="292250" cy="256000"/>
            </a:xfrm>
            <a:custGeom>
              <a:rect b="b" l="l" r="r" t="t"/>
              <a:pathLst>
                <a:path extrusionOk="0" h="10240" w="11690">
                  <a:moveTo>
                    <a:pt x="2049" y="1"/>
                  </a:moveTo>
                  <a:cubicBezTo>
                    <a:pt x="1324" y="1"/>
                    <a:pt x="694" y="599"/>
                    <a:pt x="694" y="1355"/>
                  </a:cubicBezTo>
                  <a:cubicBezTo>
                    <a:pt x="694" y="1733"/>
                    <a:pt x="852" y="2080"/>
                    <a:pt x="1072" y="2300"/>
                  </a:cubicBezTo>
                  <a:cubicBezTo>
                    <a:pt x="442" y="2647"/>
                    <a:pt x="1" y="3340"/>
                    <a:pt x="1" y="4096"/>
                  </a:cubicBezTo>
                  <a:lnTo>
                    <a:pt x="1" y="5766"/>
                  </a:lnTo>
                  <a:cubicBezTo>
                    <a:pt x="1" y="6207"/>
                    <a:pt x="284" y="6617"/>
                    <a:pt x="694" y="6774"/>
                  </a:cubicBezTo>
                  <a:lnTo>
                    <a:pt x="694" y="8538"/>
                  </a:lnTo>
                  <a:cubicBezTo>
                    <a:pt x="694" y="9074"/>
                    <a:pt x="1167" y="9546"/>
                    <a:pt x="1702" y="9546"/>
                  </a:cubicBezTo>
                  <a:lnTo>
                    <a:pt x="2364" y="9546"/>
                  </a:lnTo>
                  <a:cubicBezTo>
                    <a:pt x="2931" y="9546"/>
                    <a:pt x="3403" y="9074"/>
                    <a:pt x="3403" y="8538"/>
                  </a:cubicBezTo>
                  <a:lnTo>
                    <a:pt x="3403" y="6774"/>
                  </a:lnTo>
                  <a:cubicBezTo>
                    <a:pt x="3529" y="6711"/>
                    <a:pt x="3624" y="6648"/>
                    <a:pt x="3750" y="6522"/>
                  </a:cubicBezTo>
                  <a:cubicBezTo>
                    <a:pt x="3876" y="6585"/>
                    <a:pt x="3939" y="6680"/>
                    <a:pt x="4097" y="6774"/>
                  </a:cubicBezTo>
                  <a:lnTo>
                    <a:pt x="4097" y="9200"/>
                  </a:lnTo>
                  <a:cubicBezTo>
                    <a:pt x="4097" y="9735"/>
                    <a:pt x="4569" y="10240"/>
                    <a:pt x="5136" y="10240"/>
                  </a:cubicBezTo>
                  <a:lnTo>
                    <a:pt x="6522" y="10240"/>
                  </a:lnTo>
                  <a:cubicBezTo>
                    <a:pt x="7058" y="10240"/>
                    <a:pt x="7562" y="9767"/>
                    <a:pt x="7562" y="9200"/>
                  </a:cubicBezTo>
                  <a:lnTo>
                    <a:pt x="7562" y="6774"/>
                  </a:lnTo>
                  <a:cubicBezTo>
                    <a:pt x="7688" y="6711"/>
                    <a:pt x="7814" y="6648"/>
                    <a:pt x="7940" y="6522"/>
                  </a:cubicBezTo>
                  <a:cubicBezTo>
                    <a:pt x="8035" y="6585"/>
                    <a:pt x="8129" y="6680"/>
                    <a:pt x="8287" y="6774"/>
                  </a:cubicBezTo>
                  <a:lnTo>
                    <a:pt x="8287" y="8538"/>
                  </a:lnTo>
                  <a:cubicBezTo>
                    <a:pt x="8287" y="9074"/>
                    <a:pt x="8759" y="9546"/>
                    <a:pt x="9295" y="9546"/>
                  </a:cubicBezTo>
                  <a:lnTo>
                    <a:pt x="9988" y="9546"/>
                  </a:lnTo>
                  <a:cubicBezTo>
                    <a:pt x="10524" y="9546"/>
                    <a:pt x="10996" y="9074"/>
                    <a:pt x="10996" y="8538"/>
                  </a:cubicBezTo>
                  <a:lnTo>
                    <a:pt x="10996" y="6774"/>
                  </a:lnTo>
                  <a:cubicBezTo>
                    <a:pt x="11406" y="6617"/>
                    <a:pt x="11658" y="6238"/>
                    <a:pt x="11658" y="5766"/>
                  </a:cubicBezTo>
                  <a:lnTo>
                    <a:pt x="11658" y="4096"/>
                  </a:lnTo>
                  <a:cubicBezTo>
                    <a:pt x="11689" y="3340"/>
                    <a:pt x="11280" y="2678"/>
                    <a:pt x="10650" y="2300"/>
                  </a:cubicBezTo>
                  <a:cubicBezTo>
                    <a:pt x="10870" y="2080"/>
                    <a:pt x="11028" y="1733"/>
                    <a:pt x="11028" y="1355"/>
                  </a:cubicBezTo>
                  <a:cubicBezTo>
                    <a:pt x="11028" y="599"/>
                    <a:pt x="10398" y="1"/>
                    <a:pt x="9641" y="1"/>
                  </a:cubicBezTo>
                  <a:cubicBezTo>
                    <a:pt x="8917" y="1"/>
                    <a:pt x="8287" y="599"/>
                    <a:pt x="8287" y="1355"/>
                  </a:cubicBezTo>
                  <a:cubicBezTo>
                    <a:pt x="8287" y="1733"/>
                    <a:pt x="8444" y="2080"/>
                    <a:pt x="8665" y="2300"/>
                  </a:cubicBezTo>
                  <a:cubicBezTo>
                    <a:pt x="8444" y="2426"/>
                    <a:pt x="8224" y="2584"/>
                    <a:pt x="8066" y="2773"/>
                  </a:cubicBezTo>
                  <a:cubicBezTo>
                    <a:pt x="7972" y="2521"/>
                    <a:pt x="7751" y="2237"/>
                    <a:pt x="7562" y="2017"/>
                  </a:cubicBezTo>
                  <a:cubicBezTo>
                    <a:pt x="7216" y="2395"/>
                    <a:pt x="6743" y="2584"/>
                    <a:pt x="6239" y="2647"/>
                  </a:cubicBezTo>
                  <a:lnTo>
                    <a:pt x="6239" y="4380"/>
                  </a:lnTo>
                  <a:cubicBezTo>
                    <a:pt x="6239" y="4604"/>
                    <a:pt x="6043" y="4722"/>
                    <a:pt x="5851" y="4722"/>
                  </a:cubicBezTo>
                  <a:cubicBezTo>
                    <a:pt x="5665" y="4722"/>
                    <a:pt x="5483" y="4612"/>
                    <a:pt x="5483" y="4380"/>
                  </a:cubicBezTo>
                  <a:lnTo>
                    <a:pt x="5483" y="2647"/>
                  </a:lnTo>
                  <a:cubicBezTo>
                    <a:pt x="4979" y="2584"/>
                    <a:pt x="4506" y="2332"/>
                    <a:pt x="4160" y="2017"/>
                  </a:cubicBezTo>
                  <a:cubicBezTo>
                    <a:pt x="3908" y="2237"/>
                    <a:pt x="3750" y="2521"/>
                    <a:pt x="3624" y="2773"/>
                  </a:cubicBezTo>
                  <a:cubicBezTo>
                    <a:pt x="3466" y="2584"/>
                    <a:pt x="3277" y="2426"/>
                    <a:pt x="3057" y="2300"/>
                  </a:cubicBezTo>
                  <a:cubicBezTo>
                    <a:pt x="3277" y="2080"/>
                    <a:pt x="3435" y="1733"/>
                    <a:pt x="3435" y="1355"/>
                  </a:cubicBezTo>
                  <a:cubicBezTo>
                    <a:pt x="3435" y="599"/>
                    <a:pt x="2805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" name="Google Shape;289;p24"/>
          <p:cNvGrpSpPr/>
          <p:nvPr/>
        </p:nvGrpSpPr>
        <p:grpSpPr>
          <a:xfrm>
            <a:off x="7662567" y="1378626"/>
            <a:ext cx="423079" cy="424159"/>
            <a:chOff x="-1591550" y="3597475"/>
            <a:chExt cx="293825" cy="294575"/>
          </a:xfrm>
        </p:grpSpPr>
        <p:sp>
          <p:nvSpPr>
            <p:cNvPr id="290" name="Google Shape;290;p24"/>
            <p:cNvSpPr/>
            <p:nvPr/>
          </p:nvSpPr>
          <p:spPr>
            <a:xfrm>
              <a:off x="-1509625" y="3597475"/>
              <a:ext cx="211900" cy="207150"/>
            </a:xfrm>
            <a:custGeom>
              <a:rect b="b" l="l" r="r" t="t"/>
              <a:pathLst>
                <a:path extrusionOk="0" h="8286" w="8476">
                  <a:moveTo>
                    <a:pt x="6105" y="1"/>
                  </a:moveTo>
                  <a:cubicBezTo>
                    <a:pt x="6014" y="1"/>
                    <a:pt x="5916" y="39"/>
                    <a:pt x="5829" y="126"/>
                  </a:cubicBezTo>
                  <a:lnTo>
                    <a:pt x="3781" y="2205"/>
                  </a:lnTo>
                  <a:cubicBezTo>
                    <a:pt x="3718" y="2268"/>
                    <a:pt x="3655" y="2363"/>
                    <a:pt x="3655" y="2426"/>
                  </a:cubicBezTo>
                  <a:lnTo>
                    <a:pt x="3655" y="4253"/>
                  </a:lnTo>
                  <a:lnTo>
                    <a:pt x="1544" y="6332"/>
                  </a:lnTo>
                  <a:cubicBezTo>
                    <a:pt x="1400" y="6270"/>
                    <a:pt x="1256" y="6242"/>
                    <a:pt x="1119" y="6242"/>
                  </a:cubicBezTo>
                  <a:cubicBezTo>
                    <a:pt x="835" y="6242"/>
                    <a:pt x="580" y="6362"/>
                    <a:pt x="410" y="6553"/>
                  </a:cubicBezTo>
                  <a:cubicBezTo>
                    <a:pt x="0" y="6931"/>
                    <a:pt x="0" y="7592"/>
                    <a:pt x="410" y="8002"/>
                  </a:cubicBezTo>
                  <a:cubicBezTo>
                    <a:pt x="599" y="8191"/>
                    <a:pt x="859" y="8286"/>
                    <a:pt x="1123" y="8286"/>
                  </a:cubicBezTo>
                  <a:cubicBezTo>
                    <a:pt x="1387" y="8286"/>
                    <a:pt x="1655" y="8191"/>
                    <a:pt x="1859" y="8002"/>
                  </a:cubicBezTo>
                  <a:cubicBezTo>
                    <a:pt x="2174" y="7687"/>
                    <a:pt x="2206" y="7214"/>
                    <a:pt x="2048" y="6868"/>
                  </a:cubicBezTo>
                  <a:lnTo>
                    <a:pt x="4128" y="4757"/>
                  </a:lnTo>
                  <a:lnTo>
                    <a:pt x="5955" y="4757"/>
                  </a:lnTo>
                  <a:cubicBezTo>
                    <a:pt x="6018" y="4757"/>
                    <a:pt x="6144" y="4725"/>
                    <a:pt x="6175" y="4662"/>
                  </a:cubicBezTo>
                  <a:lnTo>
                    <a:pt x="8286" y="2552"/>
                  </a:lnTo>
                  <a:cubicBezTo>
                    <a:pt x="8475" y="2331"/>
                    <a:pt x="8349" y="1985"/>
                    <a:pt x="8034" y="1985"/>
                  </a:cubicBezTo>
                  <a:lnTo>
                    <a:pt x="6428" y="1985"/>
                  </a:lnTo>
                  <a:lnTo>
                    <a:pt x="6428" y="346"/>
                  </a:lnTo>
                  <a:cubicBezTo>
                    <a:pt x="6428" y="140"/>
                    <a:pt x="6278" y="1"/>
                    <a:pt x="61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4"/>
            <p:cNvSpPr/>
            <p:nvPr/>
          </p:nvSpPr>
          <p:spPr>
            <a:xfrm>
              <a:off x="-1541125" y="3719125"/>
              <a:ext cx="120525" cy="118275"/>
            </a:xfrm>
            <a:custGeom>
              <a:rect b="b" l="l" r="r" t="t"/>
              <a:pathLst>
                <a:path extrusionOk="0" h="4731" w="4821">
                  <a:moveTo>
                    <a:pt x="2340" y="1"/>
                  </a:moveTo>
                  <a:cubicBezTo>
                    <a:pt x="1722" y="1"/>
                    <a:pt x="1163" y="241"/>
                    <a:pt x="725" y="679"/>
                  </a:cubicBezTo>
                  <a:cubicBezTo>
                    <a:pt x="284" y="1120"/>
                    <a:pt x="0" y="1750"/>
                    <a:pt x="0" y="2380"/>
                  </a:cubicBezTo>
                  <a:cubicBezTo>
                    <a:pt x="0" y="3943"/>
                    <a:pt x="1211" y="4731"/>
                    <a:pt x="2420" y="4731"/>
                  </a:cubicBezTo>
                  <a:cubicBezTo>
                    <a:pt x="3622" y="4731"/>
                    <a:pt x="4821" y="3951"/>
                    <a:pt x="4821" y="2380"/>
                  </a:cubicBezTo>
                  <a:cubicBezTo>
                    <a:pt x="4821" y="2096"/>
                    <a:pt x="4758" y="1844"/>
                    <a:pt x="4663" y="1592"/>
                  </a:cubicBezTo>
                  <a:lnTo>
                    <a:pt x="4096" y="2159"/>
                  </a:lnTo>
                  <a:cubicBezTo>
                    <a:pt x="4253" y="3199"/>
                    <a:pt x="3434" y="4081"/>
                    <a:pt x="2395" y="4081"/>
                  </a:cubicBezTo>
                  <a:cubicBezTo>
                    <a:pt x="882" y="4081"/>
                    <a:pt x="126" y="2222"/>
                    <a:pt x="1197" y="1151"/>
                  </a:cubicBezTo>
                  <a:cubicBezTo>
                    <a:pt x="1522" y="827"/>
                    <a:pt x="1984" y="665"/>
                    <a:pt x="2428" y="665"/>
                  </a:cubicBezTo>
                  <a:cubicBezTo>
                    <a:pt x="2501" y="665"/>
                    <a:pt x="2575" y="670"/>
                    <a:pt x="2647" y="679"/>
                  </a:cubicBezTo>
                  <a:lnTo>
                    <a:pt x="3182" y="143"/>
                  </a:lnTo>
                  <a:cubicBezTo>
                    <a:pt x="2894" y="47"/>
                    <a:pt x="2611" y="1"/>
                    <a:pt x="23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4"/>
            <p:cNvSpPr/>
            <p:nvPr/>
          </p:nvSpPr>
          <p:spPr>
            <a:xfrm>
              <a:off x="-1591550" y="3668825"/>
              <a:ext cx="222925" cy="223225"/>
            </a:xfrm>
            <a:custGeom>
              <a:rect b="b" l="l" r="r" t="t"/>
              <a:pathLst>
                <a:path extrusionOk="0" h="8929" w="8917">
                  <a:moveTo>
                    <a:pt x="4475" y="1"/>
                  </a:moveTo>
                  <a:cubicBezTo>
                    <a:pt x="3329" y="1"/>
                    <a:pt x="2187" y="454"/>
                    <a:pt x="1324" y="1336"/>
                  </a:cubicBezTo>
                  <a:cubicBezTo>
                    <a:pt x="474" y="2155"/>
                    <a:pt x="1" y="3289"/>
                    <a:pt x="1" y="4486"/>
                  </a:cubicBezTo>
                  <a:cubicBezTo>
                    <a:pt x="1" y="6912"/>
                    <a:pt x="2017" y="8929"/>
                    <a:pt x="4475" y="8929"/>
                  </a:cubicBezTo>
                  <a:cubicBezTo>
                    <a:pt x="6901" y="8929"/>
                    <a:pt x="8917" y="6912"/>
                    <a:pt x="8917" y="4486"/>
                  </a:cubicBezTo>
                  <a:cubicBezTo>
                    <a:pt x="8917" y="3604"/>
                    <a:pt x="8696" y="2817"/>
                    <a:pt x="8255" y="2124"/>
                  </a:cubicBezTo>
                  <a:cubicBezTo>
                    <a:pt x="8098" y="2218"/>
                    <a:pt x="7342" y="2943"/>
                    <a:pt x="7184" y="3100"/>
                  </a:cubicBezTo>
                  <a:cubicBezTo>
                    <a:pt x="8161" y="5148"/>
                    <a:pt x="6680" y="7511"/>
                    <a:pt x="4412" y="7511"/>
                  </a:cubicBezTo>
                  <a:cubicBezTo>
                    <a:pt x="1702" y="7511"/>
                    <a:pt x="316" y="4203"/>
                    <a:pt x="2269" y="2281"/>
                  </a:cubicBezTo>
                  <a:cubicBezTo>
                    <a:pt x="2869" y="1681"/>
                    <a:pt x="3659" y="1373"/>
                    <a:pt x="4447" y="1373"/>
                  </a:cubicBezTo>
                  <a:cubicBezTo>
                    <a:pt x="4900" y="1373"/>
                    <a:pt x="5352" y="1475"/>
                    <a:pt x="5766" y="1682"/>
                  </a:cubicBezTo>
                  <a:cubicBezTo>
                    <a:pt x="5924" y="1525"/>
                    <a:pt x="6617" y="800"/>
                    <a:pt x="6838" y="706"/>
                  </a:cubicBezTo>
                  <a:cubicBezTo>
                    <a:pt x="6115" y="233"/>
                    <a:pt x="5294" y="1"/>
                    <a:pt x="44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" name="Google Shape;293;p24"/>
          <p:cNvGrpSpPr/>
          <p:nvPr/>
        </p:nvGrpSpPr>
        <p:grpSpPr>
          <a:xfrm>
            <a:off x="2709484" y="1380285"/>
            <a:ext cx="420775" cy="420811"/>
            <a:chOff x="-5251625" y="3272950"/>
            <a:chExt cx="292225" cy="292250"/>
          </a:xfrm>
        </p:grpSpPr>
        <p:sp>
          <p:nvSpPr>
            <p:cNvPr id="294" name="Google Shape;294;p24"/>
            <p:cNvSpPr/>
            <p:nvPr/>
          </p:nvSpPr>
          <p:spPr>
            <a:xfrm>
              <a:off x="-5156325" y="3462775"/>
              <a:ext cx="33900" cy="33100"/>
            </a:xfrm>
            <a:custGeom>
              <a:rect b="b" l="l" r="r" t="t"/>
              <a:pathLst>
                <a:path extrusionOk="0" h="1324" w="1356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cubicBezTo>
                    <a:pt x="1" y="1072"/>
                    <a:pt x="316" y="1324"/>
                    <a:pt x="662" y="1324"/>
                  </a:cubicBezTo>
                  <a:cubicBezTo>
                    <a:pt x="1072" y="1324"/>
                    <a:pt x="1355" y="1009"/>
                    <a:pt x="1355" y="662"/>
                  </a:cubicBezTo>
                  <a:cubicBezTo>
                    <a:pt x="1355" y="284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4"/>
            <p:cNvSpPr/>
            <p:nvPr/>
          </p:nvSpPr>
          <p:spPr>
            <a:xfrm>
              <a:off x="-5251625" y="3272950"/>
              <a:ext cx="292225" cy="292250"/>
            </a:xfrm>
            <a:custGeom>
              <a:rect b="b" l="l" r="r" t="t"/>
              <a:pathLst>
                <a:path extrusionOk="0" h="11690" w="11689">
                  <a:moveTo>
                    <a:pt x="3699" y="2764"/>
                  </a:moveTo>
                  <a:cubicBezTo>
                    <a:pt x="3958" y="2764"/>
                    <a:pt x="4180" y="3098"/>
                    <a:pt x="3939" y="3340"/>
                  </a:cubicBezTo>
                  <a:lnTo>
                    <a:pt x="3497" y="3781"/>
                  </a:lnTo>
                  <a:lnTo>
                    <a:pt x="3939" y="4191"/>
                  </a:lnTo>
                  <a:cubicBezTo>
                    <a:pt x="4180" y="4433"/>
                    <a:pt x="3958" y="4767"/>
                    <a:pt x="3699" y="4767"/>
                  </a:cubicBezTo>
                  <a:cubicBezTo>
                    <a:pt x="3621" y="4767"/>
                    <a:pt x="3539" y="4737"/>
                    <a:pt x="3466" y="4664"/>
                  </a:cubicBezTo>
                  <a:lnTo>
                    <a:pt x="3025" y="4222"/>
                  </a:lnTo>
                  <a:lnTo>
                    <a:pt x="2584" y="4664"/>
                  </a:lnTo>
                  <a:cubicBezTo>
                    <a:pt x="2515" y="4756"/>
                    <a:pt x="2432" y="4794"/>
                    <a:pt x="2352" y="4794"/>
                  </a:cubicBezTo>
                  <a:cubicBezTo>
                    <a:pt x="2103" y="4794"/>
                    <a:pt x="1873" y="4429"/>
                    <a:pt x="2111" y="4191"/>
                  </a:cubicBezTo>
                  <a:lnTo>
                    <a:pt x="2552" y="3781"/>
                  </a:lnTo>
                  <a:lnTo>
                    <a:pt x="2111" y="3340"/>
                  </a:lnTo>
                  <a:cubicBezTo>
                    <a:pt x="1869" y="3098"/>
                    <a:pt x="2092" y="2764"/>
                    <a:pt x="2351" y="2764"/>
                  </a:cubicBezTo>
                  <a:cubicBezTo>
                    <a:pt x="2429" y="2764"/>
                    <a:pt x="2511" y="2795"/>
                    <a:pt x="2584" y="2868"/>
                  </a:cubicBezTo>
                  <a:lnTo>
                    <a:pt x="3025" y="3309"/>
                  </a:lnTo>
                  <a:lnTo>
                    <a:pt x="3466" y="2868"/>
                  </a:lnTo>
                  <a:cubicBezTo>
                    <a:pt x="3539" y="2795"/>
                    <a:pt x="3621" y="2764"/>
                    <a:pt x="3699" y="2764"/>
                  </a:cubicBezTo>
                  <a:close/>
                  <a:moveTo>
                    <a:pt x="8583" y="6922"/>
                  </a:moveTo>
                  <a:cubicBezTo>
                    <a:pt x="8841" y="6922"/>
                    <a:pt x="9064" y="7257"/>
                    <a:pt x="8822" y="7499"/>
                  </a:cubicBezTo>
                  <a:lnTo>
                    <a:pt x="8381" y="7940"/>
                  </a:lnTo>
                  <a:lnTo>
                    <a:pt x="8822" y="8381"/>
                  </a:lnTo>
                  <a:cubicBezTo>
                    <a:pt x="9064" y="8623"/>
                    <a:pt x="8841" y="8958"/>
                    <a:pt x="8583" y="8958"/>
                  </a:cubicBezTo>
                  <a:cubicBezTo>
                    <a:pt x="8504" y="8958"/>
                    <a:pt x="8422" y="8927"/>
                    <a:pt x="8349" y="8854"/>
                  </a:cubicBezTo>
                  <a:lnTo>
                    <a:pt x="7908" y="8413"/>
                  </a:lnTo>
                  <a:lnTo>
                    <a:pt x="7467" y="8854"/>
                  </a:lnTo>
                  <a:cubicBezTo>
                    <a:pt x="7394" y="8927"/>
                    <a:pt x="7312" y="8958"/>
                    <a:pt x="7234" y="8958"/>
                  </a:cubicBezTo>
                  <a:cubicBezTo>
                    <a:pt x="6975" y="8958"/>
                    <a:pt x="6753" y="8623"/>
                    <a:pt x="6995" y="8381"/>
                  </a:cubicBezTo>
                  <a:lnTo>
                    <a:pt x="7436" y="7940"/>
                  </a:lnTo>
                  <a:lnTo>
                    <a:pt x="6995" y="7499"/>
                  </a:lnTo>
                  <a:cubicBezTo>
                    <a:pt x="6753" y="7257"/>
                    <a:pt x="6975" y="6922"/>
                    <a:pt x="7234" y="6922"/>
                  </a:cubicBezTo>
                  <a:cubicBezTo>
                    <a:pt x="7312" y="6922"/>
                    <a:pt x="7394" y="6953"/>
                    <a:pt x="7467" y="7026"/>
                  </a:cubicBezTo>
                  <a:lnTo>
                    <a:pt x="7908" y="7467"/>
                  </a:lnTo>
                  <a:lnTo>
                    <a:pt x="8349" y="7026"/>
                  </a:lnTo>
                  <a:cubicBezTo>
                    <a:pt x="8422" y="6953"/>
                    <a:pt x="8504" y="6922"/>
                    <a:pt x="8583" y="6922"/>
                  </a:cubicBezTo>
                  <a:close/>
                  <a:moveTo>
                    <a:pt x="7895" y="2732"/>
                  </a:moveTo>
                  <a:cubicBezTo>
                    <a:pt x="7974" y="2732"/>
                    <a:pt x="8055" y="2763"/>
                    <a:pt x="8129" y="2836"/>
                  </a:cubicBezTo>
                  <a:lnTo>
                    <a:pt x="8790" y="3498"/>
                  </a:lnTo>
                  <a:cubicBezTo>
                    <a:pt x="8916" y="3624"/>
                    <a:pt x="8916" y="3844"/>
                    <a:pt x="8790" y="3970"/>
                  </a:cubicBezTo>
                  <a:lnTo>
                    <a:pt x="8129" y="4632"/>
                  </a:lnTo>
                  <a:cubicBezTo>
                    <a:pt x="8055" y="4705"/>
                    <a:pt x="7974" y="4736"/>
                    <a:pt x="7895" y="4736"/>
                  </a:cubicBezTo>
                  <a:cubicBezTo>
                    <a:pt x="7637" y="4736"/>
                    <a:pt x="7414" y="4401"/>
                    <a:pt x="7656" y="4159"/>
                  </a:cubicBezTo>
                  <a:lnTo>
                    <a:pt x="7719" y="4096"/>
                  </a:lnTo>
                  <a:lnTo>
                    <a:pt x="7719" y="4096"/>
                  </a:lnTo>
                  <a:cubicBezTo>
                    <a:pt x="6175" y="4159"/>
                    <a:pt x="4978" y="5388"/>
                    <a:pt x="4852" y="6932"/>
                  </a:cubicBezTo>
                  <a:cubicBezTo>
                    <a:pt x="5451" y="7089"/>
                    <a:pt x="5829" y="7593"/>
                    <a:pt x="5829" y="8224"/>
                  </a:cubicBezTo>
                  <a:cubicBezTo>
                    <a:pt x="5829" y="9011"/>
                    <a:pt x="5230" y="9641"/>
                    <a:pt x="4474" y="9641"/>
                  </a:cubicBezTo>
                  <a:cubicBezTo>
                    <a:pt x="3750" y="9641"/>
                    <a:pt x="3119" y="9011"/>
                    <a:pt x="3119" y="8255"/>
                  </a:cubicBezTo>
                  <a:cubicBezTo>
                    <a:pt x="3119" y="7625"/>
                    <a:pt x="3529" y="7089"/>
                    <a:pt x="4128" y="6932"/>
                  </a:cubicBezTo>
                  <a:cubicBezTo>
                    <a:pt x="4285" y="5042"/>
                    <a:pt x="5829" y="3498"/>
                    <a:pt x="7751" y="3403"/>
                  </a:cubicBezTo>
                  <a:lnTo>
                    <a:pt x="7656" y="3309"/>
                  </a:lnTo>
                  <a:cubicBezTo>
                    <a:pt x="7414" y="3067"/>
                    <a:pt x="7637" y="2732"/>
                    <a:pt x="7895" y="2732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584"/>
                    <a:pt x="0" y="5829"/>
                  </a:cubicBezTo>
                  <a:cubicBezTo>
                    <a:pt x="0" y="9011"/>
                    <a:pt x="2615" y="11689"/>
                    <a:pt x="5829" y="11689"/>
                  </a:cubicBezTo>
                  <a:cubicBezTo>
                    <a:pt x="9011" y="11689"/>
                    <a:pt x="11689" y="9043"/>
                    <a:pt x="11689" y="5829"/>
                  </a:cubicBezTo>
                  <a:cubicBezTo>
                    <a:pt x="11657" y="5357"/>
                    <a:pt x="11563" y="4884"/>
                    <a:pt x="11500" y="4443"/>
                  </a:cubicBezTo>
                  <a:cubicBezTo>
                    <a:pt x="11248" y="4884"/>
                    <a:pt x="10838" y="5136"/>
                    <a:pt x="10303" y="5136"/>
                  </a:cubicBezTo>
                  <a:cubicBezTo>
                    <a:pt x="9578" y="5136"/>
                    <a:pt x="8948" y="4506"/>
                    <a:pt x="8948" y="3781"/>
                  </a:cubicBezTo>
                  <a:cubicBezTo>
                    <a:pt x="8948" y="3025"/>
                    <a:pt x="9578" y="2395"/>
                    <a:pt x="10303" y="2395"/>
                  </a:cubicBezTo>
                  <a:cubicBezTo>
                    <a:pt x="10397" y="2395"/>
                    <a:pt x="10523" y="2395"/>
                    <a:pt x="10586" y="2427"/>
                  </a:cubicBezTo>
                  <a:cubicBezTo>
                    <a:pt x="9483" y="883"/>
                    <a:pt x="7719" y="1"/>
                    <a:pt x="58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4"/>
            <p:cNvSpPr/>
            <p:nvPr/>
          </p:nvSpPr>
          <p:spPr>
            <a:xfrm>
              <a:off x="-5011400" y="3350150"/>
              <a:ext cx="33900" cy="33875"/>
            </a:xfrm>
            <a:custGeom>
              <a:rect b="b" l="l" r="r" t="t"/>
              <a:pathLst>
                <a:path extrusionOk="0" h="1355" w="1356">
                  <a:moveTo>
                    <a:pt x="662" y="0"/>
                  </a:moveTo>
                  <a:cubicBezTo>
                    <a:pt x="315" y="0"/>
                    <a:pt x="0" y="284"/>
                    <a:pt x="0" y="693"/>
                  </a:cubicBezTo>
                  <a:cubicBezTo>
                    <a:pt x="0" y="1071"/>
                    <a:pt x="315" y="1355"/>
                    <a:pt x="662" y="1355"/>
                  </a:cubicBezTo>
                  <a:cubicBezTo>
                    <a:pt x="1072" y="1355"/>
                    <a:pt x="1355" y="1040"/>
                    <a:pt x="1355" y="693"/>
                  </a:cubicBezTo>
                  <a:cubicBezTo>
                    <a:pt x="1355" y="315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Canvas </a:t>
            </a:r>
            <a:r>
              <a:rPr lang="en-GB"/>
              <a:t>business model infographics</a:t>
            </a:r>
            <a:endParaRPr/>
          </a:p>
        </p:txBody>
      </p:sp>
      <p:sp>
        <p:nvSpPr>
          <p:cNvPr id="302" name="Google Shape;302;p25"/>
          <p:cNvSpPr/>
          <p:nvPr/>
        </p:nvSpPr>
        <p:spPr>
          <a:xfrm>
            <a:off x="2028550" y="1116050"/>
            <a:ext cx="1285800" cy="2555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5"/>
          <p:cNvSpPr txBox="1"/>
          <p:nvPr/>
        </p:nvSpPr>
        <p:spPr>
          <a:xfrm>
            <a:off x="2028550" y="1133126"/>
            <a:ext cx="128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Key 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</a:t>
            </a:r>
            <a:r>
              <a:rPr b="1" lang="en-GB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artners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4" name="Google Shape;304;p25"/>
          <p:cNvSpPr/>
          <p:nvPr/>
        </p:nvSpPr>
        <p:spPr>
          <a:xfrm>
            <a:off x="4714800" y="1116050"/>
            <a:ext cx="1285800" cy="2555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5"/>
          <p:cNvSpPr/>
          <p:nvPr/>
        </p:nvSpPr>
        <p:spPr>
          <a:xfrm>
            <a:off x="7400994" y="1116050"/>
            <a:ext cx="1285800" cy="2555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5"/>
          <p:cNvSpPr/>
          <p:nvPr/>
        </p:nvSpPr>
        <p:spPr>
          <a:xfrm>
            <a:off x="3371675" y="1116050"/>
            <a:ext cx="1285800" cy="124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5"/>
          <p:cNvSpPr/>
          <p:nvPr/>
        </p:nvSpPr>
        <p:spPr>
          <a:xfrm>
            <a:off x="6057925" y="1116050"/>
            <a:ext cx="1285800" cy="124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5"/>
          <p:cNvSpPr txBox="1"/>
          <p:nvPr/>
        </p:nvSpPr>
        <p:spPr>
          <a:xfrm>
            <a:off x="3371667" y="1133126"/>
            <a:ext cx="128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Key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</a:t>
            </a:r>
            <a:r>
              <a:rPr b="1" lang="en-GB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ctivities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9" name="Google Shape;309;p25"/>
          <p:cNvSpPr/>
          <p:nvPr/>
        </p:nvSpPr>
        <p:spPr>
          <a:xfrm>
            <a:off x="3371675" y="2428575"/>
            <a:ext cx="1285800" cy="124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5"/>
          <p:cNvSpPr/>
          <p:nvPr/>
        </p:nvSpPr>
        <p:spPr>
          <a:xfrm>
            <a:off x="6057925" y="2428575"/>
            <a:ext cx="1285800" cy="124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5"/>
          <p:cNvSpPr txBox="1"/>
          <p:nvPr/>
        </p:nvSpPr>
        <p:spPr>
          <a:xfrm>
            <a:off x="3371675" y="2447285"/>
            <a:ext cx="1285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Key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</a:t>
            </a:r>
            <a:r>
              <a:rPr b="1" lang="en-GB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esources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2" name="Google Shape;312;p25"/>
          <p:cNvSpPr txBox="1"/>
          <p:nvPr/>
        </p:nvSpPr>
        <p:spPr>
          <a:xfrm>
            <a:off x="4715272" y="1133126"/>
            <a:ext cx="128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Key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</a:t>
            </a:r>
            <a:r>
              <a:rPr b="1" lang="en-GB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alues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3" name="Google Shape;313;p25"/>
          <p:cNvSpPr txBox="1"/>
          <p:nvPr/>
        </p:nvSpPr>
        <p:spPr>
          <a:xfrm>
            <a:off x="6057908" y="1133126"/>
            <a:ext cx="128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Key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</a:t>
            </a:r>
            <a:r>
              <a:rPr b="1" lang="en-GB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elationships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4" name="Google Shape;314;p25"/>
          <p:cNvSpPr txBox="1"/>
          <p:nvPr/>
        </p:nvSpPr>
        <p:spPr>
          <a:xfrm>
            <a:off x="6058377" y="2428553"/>
            <a:ext cx="1285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Key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b="1" lang="en-GB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hannels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5" name="Google Shape;315;p25"/>
          <p:cNvSpPr txBox="1"/>
          <p:nvPr/>
        </p:nvSpPr>
        <p:spPr>
          <a:xfrm>
            <a:off x="7400577" y="1133126"/>
            <a:ext cx="128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Key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b="1" lang="en-GB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ustomers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6" name="Google Shape;316;p25"/>
          <p:cNvSpPr/>
          <p:nvPr/>
        </p:nvSpPr>
        <p:spPr>
          <a:xfrm>
            <a:off x="457450" y="1133125"/>
            <a:ext cx="1513800" cy="253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5"/>
          <p:cNvSpPr txBox="1"/>
          <p:nvPr/>
        </p:nvSpPr>
        <p:spPr>
          <a:xfrm>
            <a:off x="457200" y="1804637"/>
            <a:ext cx="15138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8" name="Google Shape;318;p25"/>
          <p:cNvSpPr/>
          <p:nvPr/>
        </p:nvSpPr>
        <p:spPr>
          <a:xfrm>
            <a:off x="2028550" y="3834450"/>
            <a:ext cx="3299700" cy="89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5"/>
          <p:cNvSpPr/>
          <p:nvPr/>
        </p:nvSpPr>
        <p:spPr>
          <a:xfrm>
            <a:off x="5387117" y="3834450"/>
            <a:ext cx="3299700" cy="89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5"/>
          <p:cNvSpPr txBox="1"/>
          <p:nvPr/>
        </p:nvSpPr>
        <p:spPr>
          <a:xfrm>
            <a:off x="2028550" y="3834451"/>
            <a:ext cx="128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Cost structure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1" name="Google Shape;321;p25"/>
          <p:cNvSpPr txBox="1"/>
          <p:nvPr/>
        </p:nvSpPr>
        <p:spPr>
          <a:xfrm>
            <a:off x="5387125" y="3834451"/>
            <a:ext cx="128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Revenue streams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2" name="Google Shape;322;p25"/>
          <p:cNvSpPr txBox="1"/>
          <p:nvPr/>
        </p:nvSpPr>
        <p:spPr>
          <a:xfrm>
            <a:off x="3323950" y="3869107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25"/>
          <p:cNvSpPr txBox="1"/>
          <p:nvPr/>
        </p:nvSpPr>
        <p:spPr>
          <a:xfrm>
            <a:off x="6682525" y="3869107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where we live on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24" name="Google Shape;324;p25"/>
          <p:cNvGrpSpPr/>
          <p:nvPr/>
        </p:nvGrpSpPr>
        <p:grpSpPr>
          <a:xfrm>
            <a:off x="1002567" y="1384967"/>
            <a:ext cx="423079" cy="419659"/>
            <a:chOff x="-4475825" y="3612425"/>
            <a:chExt cx="293825" cy="291450"/>
          </a:xfrm>
        </p:grpSpPr>
        <p:sp>
          <p:nvSpPr>
            <p:cNvPr id="325" name="Google Shape;325;p25"/>
            <p:cNvSpPr/>
            <p:nvPr/>
          </p:nvSpPr>
          <p:spPr>
            <a:xfrm>
              <a:off x="-4349800" y="3664400"/>
              <a:ext cx="34675" cy="33100"/>
            </a:xfrm>
            <a:custGeom>
              <a:rect b="b" l="l" r="r" t="t"/>
              <a:pathLst>
                <a:path extrusionOk="0" h="1324" w="1387">
                  <a:moveTo>
                    <a:pt x="694" y="1"/>
                  </a:moveTo>
                  <a:cubicBezTo>
                    <a:pt x="347" y="1"/>
                    <a:pt x="32" y="316"/>
                    <a:pt x="32" y="662"/>
                  </a:cubicBezTo>
                  <a:cubicBezTo>
                    <a:pt x="1" y="1040"/>
                    <a:pt x="316" y="1324"/>
                    <a:pt x="694" y="1324"/>
                  </a:cubicBezTo>
                  <a:cubicBezTo>
                    <a:pt x="1103" y="1324"/>
                    <a:pt x="1387" y="1009"/>
                    <a:pt x="1387" y="662"/>
                  </a:cubicBezTo>
                  <a:cubicBezTo>
                    <a:pt x="1387" y="284"/>
                    <a:pt x="1072" y="1"/>
                    <a:pt x="6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5"/>
            <p:cNvSpPr/>
            <p:nvPr/>
          </p:nvSpPr>
          <p:spPr>
            <a:xfrm>
              <a:off x="-4366325" y="3714800"/>
              <a:ext cx="68525" cy="34700"/>
            </a:xfrm>
            <a:custGeom>
              <a:rect b="b" l="l" r="r" t="t"/>
              <a:pathLst>
                <a:path extrusionOk="0" h="1388" w="2741">
                  <a:moveTo>
                    <a:pt x="1008" y="1"/>
                  </a:moveTo>
                  <a:cubicBezTo>
                    <a:pt x="473" y="1"/>
                    <a:pt x="0" y="474"/>
                    <a:pt x="0" y="1009"/>
                  </a:cubicBezTo>
                  <a:lnTo>
                    <a:pt x="0" y="1387"/>
                  </a:lnTo>
                  <a:lnTo>
                    <a:pt x="2741" y="1387"/>
                  </a:lnTo>
                  <a:lnTo>
                    <a:pt x="2741" y="1009"/>
                  </a:lnTo>
                  <a:cubicBezTo>
                    <a:pt x="2741" y="474"/>
                    <a:pt x="2268" y="1"/>
                    <a:pt x="1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5"/>
            <p:cNvSpPr/>
            <p:nvPr/>
          </p:nvSpPr>
          <p:spPr>
            <a:xfrm>
              <a:off x="-4475825" y="3612425"/>
              <a:ext cx="293825" cy="291450"/>
            </a:xfrm>
            <a:custGeom>
              <a:rect b="b" l="l" r="r" t="t"/>
              <a:pathLst>
                <a:path extrusionOk="0" h="11658" w="11753">
                  <a:moveTo>
                    <a:pt x="5703" y="1324"/>
                  </a:moveTo>
                  <a:cubicBezTo>
                    <a:pt x="6459" y="1324"/>
                    <a:pt x="7089" y="1954"/>
                    <a:pt x="7089" y="2710"/>
                  </a:cubicBezTo>
                  <a:cubicBezTo>
                    <a:pt x="7089" y="3025"/>
                    <a:pt x="6963" y="3340"/>
                    <a:pt x="6774" y="3592"/>
                  </a:cubicBezTo>
                  <a:cubicBezTo>
                    <a:pt x="7373" y="3844"/>
                    <a:pt x="7751" y="4443"/>
                    <a:pt x="7751" y="5104"/>
                  </a:cubicBezTo>
                  <a:lnTo>
                    <a:pt x="7751" y="5766"/>
                  </a:lnTo>
                  <a:lnTo>
                    <a:pt x="7783" y="5766"/>
                  </a:lnTo>
                  <a:cubicBezTo>
                    <a:pt x="7783" y="5986"/>
                    <a:pt x="7625" y="6144"/>
                    <a:pt x="7436" y="6144"/>
                  </a:cubicBezTo>
                  <a:lnTo>
                    <a:pt x="4002" y="6144"/>
                  </a:lnTo>
                  <a:cubicBezTo>
                    <a:pt x="3813" y="6144"/>
                    <a:pt x="3655" y="5986"/>
                    <a:pt x="3655" y="5766"/>
                  </a:cubicBezTo>
                  <a:lnTo>
                    <a:pt x="3655" y="5104"/>
                  </a:lnTo>
                  <a:cubicBezTo>
                    <a:pt x="3655" y="4443"/>
                    <a:pt x="4065" y="3844"/>
                    <a:pt x="4664" y="3592"/>
                  </a:cubicBezTo>
                  <a:cubicBezTo>
                    <a:pt x="4443" y="3340"/>
                    <a:pt x="4348" y="3056"/>
                    <a:pt x="4348" y="2710"/>
                  </a:cubicBezTo>
                  <a:cubicBezTo>
                    <a:pt x="4348" y="1954"/>
                    <a:pt x="4979" y="1324"/>
                    <a:pt x="5703" y="1324"/>
                  </a:cubicBezTo>
                  <a:close/>
                  <a:moveTo>
                    <a:pt x="5798" y="0"/>
                  </a:moveTo>
                  <a:cubicBezTo>
                    <a:pt x="3561" y="0"/>
                    <a:pt x="1702" y="1859"/>
                    <a:pt x="1702" y="4096"/>
                  </a:cubicBezTo>
                  <a:cubicBezTo>
                    <a:pt x="1702" y="5041"/>
                    <a:pt x="2017" y="5955"/>
                    <a:pt x="2553" y="6616"/>
                  </a:cubicBezTo>
                  <a:lnTo>
                    <a:pt x="1702" y="7120"/>
                  </a:lnTo>
                  <a:cubicBezTo>
                    <a:pt x="1513" y="6963"/>
                    <a:pt x="1293" y="6900"/>
                    <a:pt x="1040" y="6900"/>
                  </a:cubicBezTo>
                  <a:cubicBezTo>
                    <a:pt x="473" y="6900"/>
                    <a:pt x="1" y="7341"/>
                    <a:pt x="1" y="7908"/>
                  </a:cubicBezTo>
                  <a:cubicBezTo>
                    <a:pt x="1" y="8475"/>
                    <a:pt x="473" y="8948"/>
                    <a:pt x="1040" y="8948"/>
                  </a:cubicBezTo>
                  <a:cubicBezTo>
                    <a:pt x="1576" y="8948"/>
                    <a:pt x="2049" y="8475"/>
                    <a:pt x="2049" y="7908"/>
                  </a:cubicBezTo>
                  <a:lnTo>
                    <a:pt x="2049" y="7719"/>
                  </a:lnTo>
                  <a:lnTo>
                    <a:pt x="3025" y="7120"/>
                  </a:lnTo>
                  <a:cubicBezTo>
                    <a:pt x="3309" y="7372"/>
                    <a:pt x="3592" y="7593"/>
                    <a:pt x="3939" y="7751"/>
                  </a:cubicBezTo>
                  <a:lnTo>
                    <a:pt x="3277" y="8948"/>
                  </a:lnTo>
                  <a:lnTo>
                    <a:pt x="3088" y="8948"/>
                  </a:lnTo>
                  <a:cubicBezTo>
                    <a:pt x="2521" y="8948"/>
                    <a:pt x="2049" y="9420"/>
                    <a:pt x="2049" y="9956"/>
                  </a:cubicBezTo>
                  <a:cubicBezTo>
                    <a:pt x="2049" y="10523"/>
                    <a:pt x="2521" y="10996"/>
                    <a:pt x="3088" y="10996"/>
                  </a:cubicBezTo>
                  <a:cubicBezTo>
                    <a:pt x="3624" y="10996"/>
                    <a:pt x="4096" y="10523"/>
                    <a:pt x="4096" y="9956"/>
                  </a:cubicBezTo>
                  <a:cubicBezTo>
                    <a:pt x="4096" y="9735"/>
                    <a:pt x="4033" y="9483"/>
                    <a:pt x="3876" y="9294"/>
                  </a:cubicBezTo>
                  <a:lnTo>
                    <a:pt x="4569" y="8034"/>
                  </a:lnTo>
                  <a:cubicBezTo>
                    <a:pt x="4853" y="8097"/>
                    <a:pt x="5168" y="8192"/>
                    <a:pt x="5483" y="8223"/>
                  </a:cubicBezTo>
                  <a:lnTo>
                    <a:pt x="5483" y="9672"/>
                  </a:lnTo>
                  <a:cubicBezTo>
                    <a:pt x="5073" y="9830"/>
                    <a:pt x="4821" y="10208"/>
                    <a:pt x="4821" y="10617"/>
                  </a:cubicBezTo>
                  <a:cubicBezTo>
                    <a:pt x="4821" y="11185"/>
                    <a:pt x="5294" y="11657"/>
                    <a:pt x="5829" y="11657"/>
                  </a:cubicBezTo>
                  <a:cubicBezTo>
                    <a:pt x="6396" y="11657"/>
                    <a:pt x="6869" y="11185"/>
                    <a:pt x="6869" y="10617"/>
                  </a:cubicBezTo>
                  <a:cubicBezTo>
                    <a:pt x="6869" y="10208"/>
                    <a:pt x="6585" y="9798"/>
                    <a:pt x="6176" y="9672"/>
                  </a:cubicBezTo>
                  <a:lnTo>
                    <a:pt x="6176" y="8223"/>
                  </a:lnTo>
                  <a:cubicBezTo>
                    <a:pt x="6491" y="8192"/>
                    <a:pt x="6806" y="8160"/>
                    <a:pt x="7089" y="8034"/>
                  </a:cubicBezTo>
                  <a:lnTo>
                    <a:pt x="7814" y="9294"/>
                  </a:lnTo>
                  <a:cubicBezTo>
                    <a:pt x="7657" y="9483"/>
                    <a:pt x="7562" y="9672"/>
                    <a:pt x="7562" y="9956"/>
                  </a:cubicBezTo>
                  <a:cubicBezTo>
                    <a:pt x="7562" y="10523"/>
                    <a:pt x="8035" y="10996"/>
                    <a:pt x="8602" y="10996"/>
                  </a:cubicBezTo>
                  <a:cubicBezTo>
                    <a:pt x="9137" y="10996"/>
                    <a:pt x="9610" y="10523"/>
                    <a:pt x="9610" y="9956"/>
                  </a:cubicBezTo>
                  <a:cubicBezTo>
                    <a:pt x="9610" y="9420"/>
                    <a:pt x="9137" y="8948"/>
                    <a:pt x="8602" y="8948"/>
                  </a:cubicBezTo>
                  <a:lnTo>
                    <a:pt x="8381" y="8948"/>
                  </a:lnTo>
                  <a:lnTo>
                    <a:pt x="7720" y="7751"/>
                  </a:lnTo>
                  <a:cubicBezTo>
                    <a:pt x="8035" y="7593"/>
                    <a:pt x="8350" y="7372"/>
                    <a:pt x="8633" y="7120"/>
                  </a:cubicBezTo>
                  <a:lnTo>
                    <a:pt x="9704" y="7719"/>
                  </a:lnTo>
                  <a:lnTo>
                    <a:pt x="9704" y="7908"/>
                  </a:lnTo>
                  <a:cubicBezTo>
                    <a:pt x="9704" y="8475"/>
                    <a:pt x="10177" y="8948"/>
                    <a:pt x="10713" y="8948"/>
                  </a:cubicBezTo>
                  <a:cubicBezTo>
                    <a:pt x="11280" y="8948"/>
                    <a:pt x="11752" y="8475"/>
                    <a:pt x="11752" y="7908"/>
                  </a:cubicBezTo>
                  <a:cubicBezTo>
                    <a:pt x="11626" y="7309"/>
                    <a:pt x="11154" y="6900"/>
                    <a:pt x="10586" y="6900"/>
                  </a:cubicBezTo>
                  <a:cubicBezTo>
                    <a:pt x="10366" y="6900"/>
                    <a:pt x="10114" y="6963"/>
                    <a:pt x="9925" y="7120"/>
                  </a:cubicBezTo>
                  <a:lnTo>
                    <a:pt x="9011" y="6616"/>
                  </a:lnTo>
                  <a:cubicBezTo>
                    <a:pt x="9515" y="5892"/>
                    <a:pt x="9893" y="4978"/>
                    <a:pt x="9893" y="4096"/>
                  </a:cubicBezTo>
                  <a:cubicBezTo>
                    <a:pt x="9893" y="1796"/>
                    <a:pt x="8035" y="0"/>
                    <a:pt x="5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" name="Google Shape;328;p25"/>
          <p:cNvSpPr txBox="1"/>
          <p:nvPr/>
        </p:nvSpPr>
        <p:spPr>
          <a:xfrm>
            <a:off x="521325" y="2297525"/>
            <a:ext cx="1386000" cy="12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9" name="Google Shape;329;p25"/>
          <p:cNvCxnSpPr/>
          <p:nvPr/>
        </p:nvCxnSpPr>
        <p:spPr>
          <a:xfrm>
            <a:off x="1971000" y="1793312"/>
            <a:ext cx="7014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30" name="Google Shape;330;p25"/>
          <p:cNvCxnSpPr/>
          <p:nvPr/>
        </p:nvCxnSpPr>
        <p:spPr>
          <a:xfrm>
            <a:off x="1970975" y="2007725"/>
            <a:ext cx="2190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31" name="Google Shape;331;p25"/>
          <p:cNvCxnSpPr/>
          <p:nvPr/>
        </p:nvCxnSpPr>
        <p:spPr>
          <a:xfrm>
            <a:off x="1970975" y="3133475"/>
            <a:ext cx="4794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32" name="Google Shape;332;p25"/>
          <p:cNvCxnSpPr/>
          <p:nvPr/>
        </p:nvCxnSpPr>
        <p:spPr>
          <a:xfrm>
            <a:off x="1970975" y="3390625"/>
            <a:ext cx="34125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33" name="Google Shape;333;p25"/>
          <p:cNvCxnSpPr/>
          <p:nvPr/>
        </p:nvCxnSpPr>
        <p:spPr>
          <a:xfrm>
            <a:off x="1970975" y="2297050"/>
            <a:ext cx="60165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nvas Business Model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BEBEB"/>
      </a:lt2>
      <a:accent1>
        <a:srgbClr val="FF7B68"/>
      </a:accent1>
      <a:accent2>
        <a:srgbClr val="0B83C2"/>
      </a:accent2>
      <a:accent3>
        <a:srgbClr val="01B4C4"/>
      </a:accent3>
      <a:accent4>
        <a:srgbClr val="4BBCDC"/>
      </a:accent4>
      <a:accent5>
        <a:srgbClr val="096D77"/>
      </a:accent5>
      <a:accent6>
        <a:srgbClr val="E9BD3B"/>
      </a:accent6>
      <a:hlink>
        <a:srgbClr val="FF7B6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