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5" d="100"/>
          <a:sy n="25" d="100"/>
        </p:scale>
        <p:origin x="2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3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8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8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6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9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1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9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9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21B4-1006-475B-93A8-2EE99A687993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E55B-1BCD-4FC1-814C-3EC079011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9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Soiree catering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In-house</a:t>
            </a:r>
          </a:p>
          <a:p>
            <a:r>
              <a:rPr lang="en-GB" dirty="0" smtClean="0"/>
              <a:t>Hotel Gotham will provide catering.</a:t>
            </a:r>
          </a:p>
          <a:p>
            <a:r>
              <a:rPr lang="en-GB" dirty="0" smtClean="0"/>
              <a:t>Food cost can increase as use of private members bar is free.</a:t>
            </a:r>
          </a:p>
          <a:p>
            <a:r>
              <a:rPr lang="en-GB" dirty="0" smtClean="0"/>
              <a:t>Budget £15/head.</a:t>
            </a:r>
          </a:p>
          <a:p>
            <a:r>
              <a:rPr lang="en-GB" dirty="0" smtClean="0"/>
              <a:t>Trainer Ben’s favourite food is Sausage Roll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Outside caterers</a:t>
            </a:r>
          </a:p>
          <a:p>
            <a:r>
              <a:rPr lang="en-GB" dirty="0" smtClean="0"/>
              <a:t>Bring in </a:t>
            </a:r>
            <a:r>
              <a:rPr lang="en-GB" dirty="0" err="1" smtClean="0"/>
              <a:t>canapes</a:t>
            </a:r>
            <a:r>
              <a:rPr lang="en-GB" dirty="0" smtClean="0"/>
              <a:t>/event catering.</a:t>
            </a:r>
          </a:p>
          <a:p>
            <a:r>
              <a:rPr lang="en-GB" dirty="0" smtClean="0"/>
              <a:t>Might be Plate/cover charge.</a:t>
            </a:r>
          </a:p>
          <a:p>
            <a:r>
              <a:rPr lang="en-GB" dirty="0" smtClean="0"/>
              <a:t>Can use best suppliers.</a:t>
            </a:r>
          </a:p>
          <a:p>
            <a:r>
              <a:rPr lang="en-GB" dirty="0" smtClean="0"/>
              <a:t>What is best for Ben? Greggs or </a:t>
            </a:r>
            <a:r>
              <a:rPr lang="en-GB" dirty="0" err="1" smtClean="0"/>
              <a:t>Savin</a:t>
            </a:r>
            <a:r>
              <a:rPr lang="en-GB" dirty="0" smtClean="0"/>
              <a:t> Hill or Harrods?</a:t>
            </a:r>
          </a:p>
          <a:p>
            <a:r>
              <a:rPr lang="en-GB" dirty="0" smtClean="0"/>
              <a:t>What is best for guests? Halal, Vegan, Gluten-free…</a:t>
            </a:r>
          </a:p>
          <a:p>
            <a:r>
              <a:rPr lang="en-GB" dirty="0" smtClean="0"/>
              <a:t>What looks best? Finger food or massive metre-long monster?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88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saltwithfood: &lt;strong&gt;Sausage&lt;/strong&gt; &lt;strong&gt;Rolls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85825"/>
            <a:ext cx="7620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 Choice</a:t>
            </a:r>
            <a:endParaRPr lang="en-GB" dirty="0"/>
          </a:p>
        </p:txBody>
      </p:sp>
      <p:pic>
        <p:nvPicPr>
          <p:cNvPr id="7" name="Content Placeholder 6" descr="Purple Taste: [Media Invite] Lin &quot;林&quot; &lt;strong&gt;Rooftop&lt;/strong&gt; &lt;strong&gt;Bar&lt;/strong&gt; @ Link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92" y="987425"/>
            <a:ext cx="3323063" cy="4873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Gotham/action movie dramatic setting.</a:t>
            </a:r>
          </a:p>
          <a:p>
            <a:r>
              <a:rPr lang="en-GB" dirty="0" smtClean="0"/>
              <a:t>City Centre – best for transport routes.</a:t>
            </a:r>
          </a:p>
          <a:p>
            <a:r>
              <a:rPr lang="en-GB" dirty="0" smtClean="0"/>
              <a:t>Guest accommodation – plenty of luxury hotels to stay in.</a:t>
            </a:r>
          </a:p>
          <a:p>
            <a:r>
              <a:rPr lang="en-GB" dirty="0" smtClean="0"/>
              <a:t>Researched resources</a:t>
            </a:r>
          </a:p>
          <a:p>
            <a:pPr marL="285750" indent="-285750">
              <a:buFontTx/>
              <a:buChar char="-"/>
            </a:pPr>
            <a:r>
              <a:rPr lang="en-GB" dirty="0" err="1" smtClean="0"/>
              <a:t>VisitManchester</a:t>
            </a:r>
            <a:r>
              <a:rPr lang="en-GB" dirty="0" smtClean="0"/>
              <a:t> Database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Best rooftop locations/bars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Gotham Hotel had right styling, impact and service offer for a celebrity birthday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97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3 Health Benefits Of Apple &lt;strong&gt;Cider&lt;/strong&gt; Vineg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Fruit </a:t>
            </a:r>
            <a:r>
              <a:rPr lang="en-GB" dirty="0" err="1" smtClean="0"/>
              <a:t>Ciderama</a:t>
            </a:r>
            <a:r>
              <a:rPr lang="en-GB" dirty="0" smtClean="0"/>
              <a:t>! Full tanker with massive choice of added flavours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21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Soiree catering</vt:lpstr>
      <vt:lpstr>PowerPoint Presentation</vt:lpstr>
      <vt:lpstr>Location Choice</vt:lpstr>
      <vt:lpstr>Fruit Ciderama! Full tanker with massive choice of added flavours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Soiree catering</dc:title>
  <dc:creator>Admin</dc:creator>
  <cp:lastModifiedBy>Admin</cp:lastModifiedBy>
  <cp:revision>4</cp:revision>
  <dcterms:created xsi:type="dcterms:W3CDTF">2020-02-19T14:20:50Z</dcterms:created>
  <dcterms:modified xsi:type="dcterms:W3CDTF">2020-02-19T14:54:12Z</dcterms:modified>
</cp:coreProperties>
</file>