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68" r:id="rId4"/>
  </p:sldMasterIdLst>
  <p:notesMasterIdLst>
    <p:notesMasterId r:id="rId24"/>
  </p:notesMasterIdLst>
  <p:handoutMasterIdLst>
    <p:handoutMasterId r:id="rId25"/>
  </p:handoutMasterIdLst>
  <p:sldIdLst>
    <p:sldId id="256" r:id="rId5"/>
    <p:sldId id="257" r:id="rId6"/>
    <p:sldId id="258" r:id="rId7"/>
    <p:sldId id="274" r:id="rId8"/>
    <p:sldId id="259" r:id="rId9"/>
    <p:sldId id="261" r:id="rId10"/>
    <p:sldId id="266" r:id="rId11"/>
    <p:sldId id="260" r:id="rId12"/>
    <p:sldId id="267" r:id="rId13"/>
    <p:sldId id="270" r:id="rId14"/>
    <p:sldId id="268" r:id="rId15"/>
    <p:sldId id="271" r:id="rId16"/>
    <p:sldId id="269" r:id="rId17"/>
    <p:sldId id="272" r:id="rId18"/>
    <p:sldId id="263" r:id="rId19"/>
    <p:sldId id="262" r:id="rId20"/>
    <p:sldId id="264" r:id="rId21"/>
    <p:sldId id="265" r:id="rId22"/>
    <p:sldId id="273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513ED8-7DD1-4ACF-AF45-28D09D9B6DDE}" v="130" dt="2021-12-23T12:35:42.986"/>
    <p1510:client id="{1EEB65C9-5607-49A5-B359-22C86BD0DD57}" v="1320" dt="2021-12-23T12:59:56.250"/>
    <p1510:client id="{6FC79590-011C-4EDE-926B-8F3674CDFE74}" v="25" dt="2021-12-23T13:12:56.455"/>
    <p1510:client id="{76418409-CAF5-465C-AC27-03006CEDE022}" v="1" dt="2021-12-23T14:39:34.566"/>
    <p1510:client id="{845AF46D-88C1-4E11-94FE-66231EA2183F}" v="462" dt="2021-12-23T08:42:23.724"/>
    <p1510:client id="{AA63988F-33A1-3410-2446-F413285FCD38}" v="450" dt="2021-12-23T13:08:36.0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2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noît" userId="c33f2328-c0d3-471b-a1ea-5392a32e2ffd" providerId="ADAL" clId="{1EEB65C9-5607-49A5-B359-22C86BD0DD57}"/>
    <pc:docChg chg="undo custSel modSld">
      <pc:chgData name="Benoît" userId="c33f2328-c0d3-471b-a1ea-5392a32e2ffd" providerId="ADAL" clId="{1EEB65C9-5607-49A5-B359-22C86BD0DD57}" dt="2021-12-23T12:59:56.250" v="1316" actId="1076"/>
      <pc:docMkLst>
        <pc:docMk/>
      </pc:docMkLst>
      <pc:sldChg chg="modSp mod">
        <pc:chgData name="Benoît" userId="c33f2328-c0d3-471b-a1ea-5392a32e2ffd" providerId="ADAL" clId="{1EEB65C9-5607-49A5-B359-22C86BD0DD57}" dt="2021-12-23T12:42:02.023" v="1304" actId="207"/>
        <pc:sldMkLst>
          <pc:docMk/>
          <pc:sldMk cId="1532415665" sldId="256"/>
        </pc:sldMkLst>
        <pc:spChg chg="mod">
          <ac:chgData name="Benoît" userId="c33f2328-c0d3-471b-a1ea-5392a32e2ffd" providerId="ADAL" clId="{1EEB65C9-5607-49A5-B359-22C86BD0DD57}" dt="2021-12-23T12:42:02.023" v="1304" actId="207"/>
          <ac:spMkLst>
            <pc:docMk/>
            <pc:sldMk cId="1532415665" sldId="256"/>
            <ac:spMk id="2" creationId="{7001A6B2-E8F1-400E-A2A1-749B492D8912}"/>
          </ac:spMkLst>
        </pc:spChg>
        <pc:spChg chg="mod">
          <ac:chgData name="Benoît" userId="c33f2328-c0d3-471b-a1ea-5392a32e2ffd" providerId="ADAL" clId="{1EEB65C9-5607-49A5-B359-22C86BD0DD57}" dt="2021-12-21T09:07:10.385" v="0" actId="20577"/>
          <ac:spMkLst>
            <pc:docMk/>
            <pc:sldMk cId="1532415665" sldId="256"/>
            <ac:spMk id="3" creationId="{46B4743E-27C8-41F2-A493-FBAE6D8E39C9}"/>
          </ac:spMkLst>
        </pc:spChg>
      </pc:sldChg>
      <pc:sldChg chg="modSp">
        <pc:chgData name="Benoît" userId="c33f2328-c0d3-471b-a1ea-5392a32e2ffd" providerId="ADAL" clId="{1EEB65C9-5607-49A5-B359-22C86BD0DD57}" dt="2021-12-23T12:42:58.789" v="1307" actId="20577"/>
        <pc:sldMkLst>
          <pc:docMk/>
          <pc:sldMk cId="643320395" sldId="259"/>
        </pc:sldMkLst>
        <pc:spChg chg="mod">
          <ac:chgData name="Benoît" userId="c33f2328-c0d3-471b-a1ea-5392a32e2ffd" providerId="ADAL" clId="{1EEB65C9-5607-49A5-B359-22C86BD0DD57}" dt="2021-12-23T12:42:58.789" v="1307" actId="20577"/>
          <ac:spMkLst>
            <pc:docMk/>
            <pc:sldMk cId="643320395" sldId="259"/>
            <ac:spMk id="5" creationId="{E6A5CDF9-FB5A-4150-9F78-4460CDBACFC1}"/>
          </ac:spMkLst>
        </pc:spChg>
      </pc:sldChg>
      <pc:sldChg chg="addSp modSp mod">
        <pc:chgData name="Benoît" userId="c33f2328-c0d3-471b-a1ea-5392a32e2ffd" providerId="ADAL" clId="{1EEB65C9-5607-49A5-B359-22C86BD0DD57}" dt="2021-12-23T08:57:46.756" v="1300" actId="20577"/>
        <pc:sldMkLst>
          <pc:docMk/>
          <pc:sldMk cId="2952711417" sldId="260"/>
        </pc:sldMkLst>
        <pc:spChg chg="add mod">
          <ac:chgData name="Benoît" userId="c33f2328-c0d3-471b-a1ea-5392a32e2ffd" providerId="ADAL" clId="{1EEB65C9-5607-49A5-B359-22C86BD0DD57}" dt="2021-12-23T08:57:46.756" v="1300" actId="20577"/>
          <ac:spMkLst>
            <pc:docMk/>
            <pc:sldMk cId="2952711417" sldId="260"/>
            <ac:spMk id="2" creationId="{37A801F6-B2B4-4410-AA99-096586153E6F}"/>
          </ac:spMkLst>
        </pc:spChg>
        <pc:picChg chg="mod">
          <ac:chgData name="Benoît" userId="c33f2328-c0d3-471b-a1ea-5392a32e2ffd" providerId="ADAL" clId="{1EEB65C9-5607-49A5-B359-22C86BD0DD57}" dt="2021-12-23T08:55:33.944" v="1260" actId="1076"/>
          <ac:picMkLst>
            <pc:docMk/>
            <pc:sldMk cId="2952711417" sldId="260"/>
            <ac:picMk id="5" creationId="{DAA71112-7F23-4272-BFAE-AEFC42D6ADCC}"/>
          </ac:picMkLst>
        </pc:picChg>
      </pc:sldChg>
      <pc:sldChg chg="modSp">
        <pc:chgData name="Benoît" userId="c33f2328-c0d3-471b-a1ea-5392a32e2ffd" providerId="ADAL" clId="{1EEB65C9-5607-49A5-B359-22C86BD0DD57}" dt="2021-12-23T12:45:45.234" v="1312"/>
        <pc:sldMkLst>
          <pc:docMk/>
          <pc:sldMk cId="428188490" sldId="261"/>
        </pc:sldMkLst>
        <pc:picChg chg="mod">
          <ac:chgData name="Benoît" userId="c33f2328-c0d3-471b-a1ea-5392a32e2ffd" providerId="ADAL" clId="{1EEB65C9-5607-49A5-B359-22C86BD0DD57}" dt="2021-12-23T12:45:45.234" v="1312"/>
          <ac:picMkLst>
            <pc:docMk/>
            <pc:sldMk cId="428188490" sldId="261"/>
            <ac:picMk id="6" creationId="{5E653317-7A99-4F98-9C41-26B0A0B0A5A5}"/>
          </ac:picMkLst>
        </pc:picChg>
      </pc:sldChg>
      <pc:sldChg chg="modSp mod">
        <pc:chgData name="Benoît" userId="c33f2328-c0d3-471b-a1ea-5392a32e2ffd" providerId="ADAL" clId="{1EEB65C9-5607-49A5-B359-22C86BD0DD57}" dt="2021-12-23T12:59:56.250" v="1316" actId="1076"/>
        <pc:sldMkLst>
          <pc:docMk/>
          <pc:sldMk cId="3212404991" sldId="263"/>
        </pc:sldMkLst>
        <pc:spChg chg="mod">
          <ac:chgData name="Benoît" userId="c33f2328-c0d3-471b-a1ea-5392a32e2ffd" providerId="ADAL" clId="{1EEB65C9-5607-49A5-B359-22C86BD0DD57}" dt="2021-12-23T12:59:56.250" v="1316" actId="1076"/>
          <ac:spMkLst>
            <pc:docMk/>
            <pc:sldMk cId="3212404991" sldId="263"/>
            <ac:spMk id="4" creationId="{619E180B-362B-4A64-84BB-74DD6A229DFC}"/>
          </ac:spMkLst>
        </pc:spChg>
      </pc:sldChg>
      <pc:sldChg chg="addSp delSp modSp mod">
        <pc:chgData name="Benoît" userId="c33f2328-c0d3-471b-a1ea-5392a32e2ffd" providerId="ADAL" clId="{1EEB65C9-5607-49A5-B359-22C86BD0DD57}" dt="2021-12-23T07:51:50.648" v="19" actId="1076"/>
        <pc:sldMkLst>
          <pc:docMk/>
          <pc:sldMk cId="2087386302" sldId="267"/>
        </pc:sldMkLst>
        <pc:spChg chg="add del mod">
          <ac:chgData name="Benoît" userId="c33f2328-c0d3-471b-a1ea-5392a32e2ffd" providerId="ADAL" clId="{1EEB65C9-5607-49A5-B359-22C86BD0DD57}" dt="2021-12-23T07:51:42.959" v="16"/>
          <ac:spMkLst>
            <pc:docMk/>
            <pc:sldMk cId="2087386302" sldId="267"/>
            <ac:spMk id="2" creationId="{EEA2B735-27EE-400C-AA5B-E3D51C3BABFE}"/>
          </ac:spMkLst>
        </pc:spChg>
        <pc:picChg chg="mod">
          <ac:chgData name="Benoît" userId="c33f2328-c0d3-471b-a1ea-5392a32e2ffd" providerId="ADAL" clId="{1EEB65C9-5607-49A5-B359-22C86BD0DD57}" dt="2021-12-23T07:51:50.648" v="19" actId="1076"/>
          <ac:picMkLst>
            <pc:docMk/>
            <pc:sldMk cId="2087386302" sldId="267"/>
            <ac:picMk id="5" creationId="{7F6F1E0E-2C8F-4155-A730-97739F9D6640}"/>
          </ac:picMkLst>
        </pc:picChg>
      </pc:sldChg>
      <pc:sldChg chg="addSp delSp modSp mod">
        <pc:chgData name="Benoît" userId="c33f2328-c0d3-471b-a1ea-5392a32e2ffd" providerId="ADAL" clId="{1EEB65C9-5607-49A5-B359-22C86BD0DD57}" dt="2021-12-23T08:46:21.892" v="871" actId="20577"/>
        <pc:sldMkLst>
          <pc:docMk/>
          <pc:sldMk cId="2938599009" sldId="270"/>
        </pc:sldMkLst>
        <pc:spChg chg="add del mod">
          <ac:chgData name="Benoît" userId="c33f2328-c0d3-471b-a1ea-5392a32e2ffd" providerId="ADAL" clId="{1EEB65C9-5607-49A5-B359-22C86BD0DD57}" dt="2021-12-23T07:57:43.581" v="472" actId="478"/>
          <ac:spMkLst>
            <pc:docMk/>
            <pc:sldMk cId="2938599009" sldId="270"/>
            <ac:spMk id="2" creationId="{B21AF591-A9E4-40B7-8FB3-82F5E0521513}"/>
          </ac:spMkLst>
        </pc:spChg>
        <pc:spChg chg="del">
          <ac:chgData name="Benoît" userId="c33f2328-c0d3-471b-a1ea-5392a32e2ffd" providerId="ADAL" clId="{1EEB65C9-5607-49A5-B359-22C86BD0DD57}" dt="2021-12-23T07:51:59.278" v="20"/>
          <ac:spMkLst>
            <pc:docMk/>
            <pc:sldMk cId="2938599009" sldId="270"/>
            <ac:spMk id="3" creationId="{D2EAAA84-F453-4A53-A1C7-2F896EA0FD0C}"/>
          </ac:spMkLst>
        </pc:spChg>
        <pc:spChg chg="mod">
          <ac:chgData name="Benoît" userId="c33f2328-c0d3-471b-a1ea-5392a32e2ffd" providerId="ADAL" clId="{1EEB65C9-5607-49A5-B359-22C86BD0DD57}" dt="2021-12-23T08:43:54.114" v="846" actId="20577"/>
          <ac:spMkLst>
            <pc:docMk/>
            <pc:sldMk cId="2938599009" sldId="270"/>
            <ac:spMk id="4" creationId="{619E180B-362B-4A64-84BB-74DD6A229DFC}"/>
          </ac:spMkLst>
        </pc:spChg>
        <pc:spChg chg="add mod">
          <ac:chgData name="Benoît" userId="c33f2328-c0d3-471b-a1ea-5392a32e2ffd" providerId="ADAL" clId="{1EEB65C9-5607-49A5-B359-22C86BD0DD57}" dt="2021-12-23T08:46:21.892" v="871" actId="20577"/>
          <ac:spMkLst>
            <pc:docMk/>
            <pc:sldMk cId="2938599009" sldId="270"/>
            <ac:spMk id="5" creationId="{07C58E85-1634-4D9D-867A-CA5477E08F11}"/>
          </ac:spMkLst>
        </pc:spChg>
        <pc:picChg chg="add del mod">
          <ac:chgData name="Benoît" userId="c33f2328-c0d3-471b-a1ea-5392a32e2ffd" providerId="ADAL" clId="{1EEB65C9-5607-49A5-B359-22C86BD0DD57}" dt="2021-12-23T08:05:14.822" v="796" actId="478"/>
          <ac:picMkLst>
            <pc:docMk/>
            <pc:sldMk cId="2938599009" sldId="270"/>
            <ac:picMk id="6" creationId="{198AE099-735D-429C-9522-F7FB247ACA04}"/>
          </ac:picMkLst>
        </pc:picChg>
        <pc:picChg chg="add mod">
          <ac:chgData name="Benoît" userId="c33f2328-c0d3-471b-a1ea-5392a32e2ffd" providerId="ADAL" clId="{1EEB65C9-5607-49A5-B359-22C86BD0DD57}" dt="2021-12-23T08:06:20.299" v="803" actId="1076"/>
          <ac:picMkLst>
            <pc:docMk/>
            <pc:sldMk cId="2938599009" sldId="270"/>
            <ac:picMk id="7" creationId="{3FD4CD66-2281-4451-B83D-0F335E56F356}"/>
          </ac:picMkLst>
        </pc:picChg>
      </pc:sldChg>
      <pc:sldChg chg="modSp mod">
        <pc:chgData name="Benoît" userId="c33f2328-c0d3-471b-a1ea-5392a32e2ffd" providerId="ADAL" clId="{1EEB65C9-5607-49A5-B359-22C86BD0DD57}" dt="2021-12-23T12:47:16.645" v="1314" actId="20577"/>
        <pc:sldMkLst>
          <pc:docMk/>
          <pc:sldMk cId="1876397407" sldId="271"/>
        </pc:sldMkLst>
        <pc:spChg chg="mod">
          <ac:chgData name="Benoît" userId="c33f2328-c0d3-471b-a1ea-5392a32e2ffd" providerId="ADAL" clId="{1EEB65C9-5607-49A5-B359-22C86BD0DD57}" dt="2021-12-23T12:47:16.645" v="1314" actId="20577"/>
          <ac:spMkLst>
            <pc:docMk/>
            <pc:sldMk cId="1876397407" sldId="271"/>
            <ac:spMk id="3" creationId="{D2EAAA84-F453-4A53-A1C7-2F896EA0FD0C}"/>
          </ac:spMkLst>
        </pc:spChg>
        <pc:spChg chg="mod">
          <ac:chgData name="Benoît" userId="c33f2328-c0d3-471b-a1ea-5392a32e2ffd" providerId="ADAL" clId="{1EEB65C9-5607-49A5-B359-22C86BD0DD57}" dt="2021-12-23T08:44:03.388" v="861" actId="20577"/>
          <ac:spMkLst>
            <pc:docMk/>
            <pc:sldMk cId="1876397407" sldId="271"/>
            <ac:spMk id="4" creationId="{619E180B-362B-4A64-84BB-74DD6A229DFC}"/>
          </ac:spMkLst>
        </pc:spChg>
        <pc:spChg chg="mod">
          <ac:chgData name="Benoît" userId="c33f2328-c0d3-471b-a1ea-5392a32e2ffd" providerId="ADAL" clId="{1EEB65C9-5607-49A5-B359-22C86BD0DD57}" dt="2021-12-23T08:38:59.142" v="821" actId="6549"/>
          <ac:spMkLst>
            <pc:docMk/>
            <pc:sldMk cId="1876397407" sldId="271"/>
            <ac:spMk id="13" creationId="{04C2A089-D022-4931-978B-22B183F3D51C}"/>
          </ac:spMkLst>
        </pc:spChg>
      </pc:sldChg>
      <pc:sldChg chg="modSp mod">
        <pc:chgData name="Benoît" userId="c33f2328-c0d3-471b-a1ea-5392a32e2ffd" providerId="ADAL" clId="{1EEB65C9-5607-49A5-B359-22C86BD0DD57}" dt="2021-12-23T08:44:10.470" v="869" actId="20577"/>
        <pc:sldMkLst>
          <pc:docMk/>
          <pc:sldMk cId="912328062" sldId="272"/>
        </pc:sldMkLst>
        <pc:spChg chg="mod">
          <ac:chgData name="Benoît" userId="c33f2328-c0d3-471b-a1ea-5392a32e2ffd" providerId="ADAL" clId="{1EEB65C9-5607-49A5-B359-22C86BD0DD57}" dt="2021-12-23T08:44:10.470" v="869" actId="20577"/>
          <ac:spMkLst>
            <pc:docMk/>
            <pc:sldMk cId="912328062" sldId="272"/>
            <ac:spMk id="4" creationId="{619E180B-362B-4A64-84BB-74DD6A229DFC}"/>
          </ac:spMkLst>
        </pc:spChg>
      </pc:sldChg>
    </pc:docChg>
  </pc:docChgLst>
  <pc:docChgLst>
    <pc:chgData name="Charles" userId="a83d9c4f-7eca-4aee-ab61-ef50eb889ad0" providerId="ADAL" clId="{6FC79590-011C-4EDE-926B-8F3674CDFE74}"/>
    <pc:docChg chg="undo custSel addSld modSld sldOrd">
      <pc:chgData name="Charles" userId="a83d9c4f-7eca-4aee-ab61-ef50eb889ad0" providerId="ADAL" clId="{6FC79590-011C-4EDE-926B-8F3674CDFE74}" dt="2021-12-23T13:12:56.455" v="838" actId="1076"/>
      <pc:docMkLst>
        <pc:docMk/>
      </pc:docMkLst>
      <pc:sldChg chg="addSp delSp modSp add mod modClrScheme chgLayout">
        <pc:chgData name="Charles" userId="a83d9c4f-7eca-4aee-ab61-ef50eb889ad0" providerId="ADAL" clId="{6FC79590-011C-4EDE-926B-8F3674CDFE74}" dt="2021-12-23T09:00:20.390" v="828" actId="20577"/>
        <pc:sldMkLst>
          <pc:docMk/>
          <pc:sldMk cId="1533844818" sldId="257"/>
        </pc:sldMkLst>
        <pc:spChg chg="del mod ord">
          <ac:chgData name="Charles" userId="a83d9c4f-7eca-4aee-ab61-ef50eb889ad0" providerId="ADAL" clId="{6FC79590-011C-4EDE-926B-8F3674CDFE74}" dt="2021-12-21T08:07:22.148" v="1" actId="700"/>
          <ac:spMkLst>
            <pc:docMk/>
            <pc:sldMk cId="1533844818" sldId="257"/>
            <ac:spMk id="2" creationId="{7001A6B2-E8F1-400E-A2A1-749B492D8912}"/>
          </ac:spMkLst>
        </pc:spChg>
        <pc:spChg chg="del mod ord">
          <ac:chgData name="Charles" userId="a83d9c4f-7eca-4aee-ab61-ef50eb889ad0" providerId="ADAL" clId="{6FC79590-011C-4EDE-926B-8F3674CDFE74}" dt="2021-12-21T08:07:22.148" v="1" actId="700"/>
          <ac:spMkLst>
            <pc:docMk/>
            <pc:sldMk cId="1533844818" sldId="257"/>
            <ac:spMk id="3" creationId="{46B4743E-27C8-41F2-A493-FBAE6D8E39C9}"/>
          </ac:spMkLst>
        </pc:spChg>
        <pc:spChg chg="add mod ord">
          <ac:chgData name="Charles" userId="a83d9c4f-7eca-4aee-ab61-ef50eb889ad0" providerId="ADAL" clId="{6FC79590-011C-4EDE-926B-8F3674CDFE74}" dt="2021-12-21T08:08:41.090" v="27" actId="790"/>
          <ac:spMkLst>
            <pc:docMk/>
            <pc:sldMk cId="1533844818" sldId="257"/>
            <ac:spMk id="4" creationId="{619E180B-362B-4A64-84BB-74DD6A229DFC}"/>
          </ac:spMkLst>
        </pc:spChg>
        <pc:spChg chg="add mod ord">
          <ac:chgData name="Charles" userId="a83d9c4f-7eca-4aee-ab61-ef50eb889ad0" providerId="ADAL" clId="{6FC79590-011C-4EDE-926B-8F3674CDFE74}" dt="2021-12-23T09:00:20.390" v="828" actId="20577"/>
          <ac:spMkLst>
            <pc:docMk/>
            <pc:sldMk cId="1533844818" sldId="257"/>
            <ac:spMk id="5" creationId="{E6A5CDF9-FB5A-4150-9F78-4460CDBACFC1}"/>
          </ac:spMkLst>
        </pc:spChg>
      </pc:sldChg>
      <pc:sldChg chg="addSp delSp modSp add mod ord modAnim">
        <pc:chgData name="Charles" userId="a83d9c4f-7eca-4aee-ab61-ef50eb889ad0" providerId="ADAL" clId="{6FC79590-011C-4EDE-926B-8F3674CDFE74}" dt="2021-12-21T08:21:41.955" v="272"/>
        <pc:sldMkLst>
          <pc:docMk/>
          <pc:sldMk cId="643320395" sldId="259"/>
        </pc:sldMkLst>
        <pc:spChg chg="add del mod">
          <ac:chgData name="Charles" userId="a83d9c4f-7eca-4aee-ab61-ef50eb889ad0" providerId="ADAL" clId="{6FC79590-011C-4EDE-926B-8F3674CDFE74}" dt="2021-12-21T08:16:57.852" v="248" actId="478"/>
          <ac:spMkLst>
            <pc:docMk/>
            <pc:sldMk cId="643320395" sldId="259"/>
            <ac:spMk id="2" creationId="{E9966ED2-943A-45C6-9639-9A40A2D0EDF9}"/>
          </ac:spMkLst>
        </pc:spChg>
        <pc:spChg chg="add mod">
          <ac:chgData name="Charles" userId="a83d9c4f-7eca-4aee-ab61-ef50eb889ad0" providerId="ADAL" clId="{6FC79590-011C-4EDE-926B-8F3674CDFE74}" dt="2021-12-21T08:18:58.268" v="260" actId="1076"/>
          <ac:spMkLst>
            <pc:docMk/>
            <pc:sldMk cId="643320395" sldId="259"/>
            <ac:spMk id="3" creationId="{A1769589-1DBD-4983-8923-15F0304F0BEB}"/>
          </ac:spMkLst>
        </pc:spChg>
        <pc:spChg chg="mod">
          <ac:chgData name="Charles" userId="a83d9c4f-7eca-4aee-ab61-ef50eb889ad0" providerId="ADAL" clId="{6FC79590-011C-4EDE-926B-8F3674CDFE74}" dt="2021-12-21T08:13:45.583" v="212" actId="20577"/>
          <ac:spMkLst>
            <pc:docMk/>
            <pc:sldMk cId="643320395" sldId="259"/>
            <ac:spMk id="4" creationId="{619E180B-362B-4A64-84BB-74DD6A229DFC}"/>
          </ac:spMkLst>
        </pc:spChg>
        <pc:spChg chg="mod">
          <ac:chgData name="Charles" userId="a83d9c4f-7eca-4aee-ab61-ef50eb889ad0" providerId="ADAL" clId="{6FC79590-011C-4EDE-926B-8F3674CDFE74}" dt="2021-12-21T08:20:54.983" v="269" actId="20577"/>
          <ac:spMkLst>
            <pc:docMk/>
            <pc:sldMk cId="643320395" sldId="259"/>
            <ac:spMk id="5" creationId="{E6A5CDF9-FB5A-4150-9F78-4460CDBACFC1}"/>
          </ac:spMkLst>
        </pc:spChg>
      </pc:sldChg>
      <pc:sldChg chg="modSp add mod ord">
        <pc:chgData name="Charles" userId="a83d9c4f-7eca-4aee-ab61-ef50eb889ad0" providerId="ADAL" clId="{6FC79590-011C-4EDE-926B-8F3674CDFE74}" dt="2021-12-23T07:34:34.524" v="549"/>
        <pc:sldMkLst>
          <pc:docMk/>
          <pc:sldMk cId="2952711417" sldId="260"/>
        </pc:sldMkLst>
        <pc:spChg chg="mod">
          <ac:chgData name="Charles" userId="a83d9c4f-7eca-4aee-ab61-ef50eb889ad0" providerId="ADAL" clId="{6FC79590-011C-4EDE-926B-8F3674CDFE74}" dt="2021-12-21T08:22:12.897" v="294" actId="20577"/>
          <ac:spMkLst>
            <pc:docMk/>
            <pc:sldMk cId="2952711417" sldId="260"/>
            <ac:spMk id="4" creationId="{619E180B-362B-4A64-84BB-74DD6A229DFC}"/>
          </ac:spMkLst>
        </pc:spChg>
      </pc:sldChg>
      <pc:sldChg chg="addSp delSp modSp add mod">
        <pc:chgData name="Charles" userId="a83d9c4f-7eca-4aee-ab61-ef50eb889ad0" providerId="ADAL" clId="{6FC79590-011C-4EDE-926B-8F3674CDFE74}" dt="2021-12-23T08:07:26.658" v="814" actId="1076"/>
        <pc:sldMkLst>
          <pc:docMk/>
          <pc:sldMk cId="428188490" sldId="261"/>
        </pc:sldMkLst>
        <pc:spChg chg="add del mod">
          <ac:chgData name="Charles" userId="a83d9c4f-7eca-4aee-ab61-ef50eb889ad0" providerId="ADAL" clId="{6FC79590-011C-4EDE-926B-8F3674CDFE74}" dt="2021-12-23T08:07:20.786" v="802" actId="931"/>
          <ac:spMkLst>
            <pc:docMk/>
            <pc:sldMk cId="428188490" sldId="261"/>
            <ac:spMk id="3" creationId="{AB118E8B-E642-43FD-99CA-311BB4ED1560}"/>
          </ac:spMkLst>
        </pc:spChg>
        <pc:spChg chg="del">
          <ac:chgData name="Charles" userId="a83d9c4f-7eca-4aee-ab61-ef50eb889ad0" providerId="ADAL" clId="{6FC79590-011C-4EDE-926B-8F3674CDFE74}" dt="2021-12-21T08:49:04.937" v="386" actId="931"/>
          <ac:spMkLst>
            <pc:docMk/>
            <pc:sldMk cId="428188490" sldId="261"/>
            <ac:spMk id="3" creationId="{D2EAAA84-F453-4A53-A1C7-2F896EA0FD0C}"/>
          </ac:spMkLst>
        </pc:spChg>
        <pc:spChg chg="mod">
          <ac:chgData name="Charles" userId="a83d9c4f-7eca-4aee-ab61-ef50eb889ad0" providerId="ADAL" clId="{6FC79590-011C-4EDE-926B-8F3674CDFE74}" dt="2021-12-21T08:22:31.021" v="316" actId="20577"/>
          <ac:spMkLst>
            <pc:docMk/>
            <pc:sldMk cId="428188490" sldId="261"/>
            <ac:spMk id="4" creationId="{619E180B-362B-4A64-84BB-74DD6A229DFC}"/>
          </ac:spMkLst>
        </pc:spChg>
        <pc:spChg chg="add del mod">
          <ac:chgData name="Charles" userId="a83d9c4f-7eca-4aee-ab61-ef50eb889ad0" providerId="ADAL" clId="{6FC79590-011C-4EDE-926B-8F3674CDFE74}" dt="2021-12-21T09:00:50.245" v="420" actId="931"/>
          <ac:spMkLst>
            <pc:docMk/>
            <pc:sldMk cId="428188490" sldId="261"/>
            <ac:spMk id="7" creationId="{E25AFFB8-3FDF-4C2A-8A1A-6BBF543E964B}"/>
          </ac:spMkLst>
        </pc:spChg>
        <pc:picChg chg="add del mod">
          <ac:chgData name="Charles" userId="a83d9c4f-7eca-4aee-ab61-ef50eb889ad0" providerId="ADAL" clId="{6FC79590-011C-4EDE-926B-8F3674CDFE74}" dt="2021-12-21T09:00:44.950" v="419" actId="478"/>
          <ac:picMkLst>
            <pc:docMk/>
            <pc:sldMk cId="428188490" sldId="261"/>
            <ac:picMk id="5" creationId="{4E8F7988-0BCA-420C-834A-B55805097A8A}"/>
          </ac:picMkLst>
        </pc:picChg>
        <pc:picChg chg="add mod">
          <ac:chgData name="Charles" userId="a83d9c4f-7eca-4aee-ab61-ef50eb889ad0" providerId="ADAL" clId="{6FC79590-011C-4EDE-926B-8F3674CDFE74}" dt="2021-12-23T08:07:26.658" v="814" actId="1076"/>
          <ac:picMkLst>
            <pc:docMk/>
            <pc:sldMk cId="428188490" sldId="261"/>
            <ac:picMk id="6" creationId="{5E653317-7A99-4F98-9C41-26B0A0B0A5A5}"/>
          </ac:picMkLst>
        </pc:picChg>
        <pc:picChg chg="add del mod">
          <ac:chgData name="Charles" userId="a83d9c4f-7eca-4aee-ab61-ef50eb889ad0" providerId="ADAL" clId="{6FC79590-011C-4EDE-926B-8F3674CDFE74}" dt="2021-12-23T08:07:14.305" v="801" actId="478"/>
          <ac:picMkLst>
            <pc:docMk/>
            <pc:sldMk cId="428188490" sldId="261"/>
            <ac:picMk id="9" creationId="{EBE9A4CA-2BBC-4D12-A603-7C68CB9380A5}"/>
          </ac:picMkLst>
        </pc:picChg>
      </pc:sldChg>
      <pc:sldChg chg="modSp add mod modNotesTx">
        <pc:chgData name="Charles" userId="a83d9c4f-7eca-4aee-ab61-ef50eb889ad0" providerId="ADAL" clId="{6FC79590-011C-4EDE-926B-8F3674CDFE74}" dt="2021-12-21T09:08:36.377" v="531"/>
        <pc:sldMkLst>
          <pc:docMk/>
          <pc:sldMk cId="2991967215" sldId="262"/>
        </pc:sldMkLst>
        <pc:spChg chg="mod">
          <ac:chgData name="Charles" userId="a83d9c4f-7eca-4aee-ab61-ef50eb889ad0" providerId="ADAL" clId="{6FC79590-011C-4EDE-926B-8F3674CDFE74}" dt="2021-12-21T08:23:56.140" v="335" actId="20577"/>
          <ac:spMkLst>
            <pc:docMk/>
            <pc:sldMk cId="2991967215" sldId="262"/>
            <ac:spMk id="4" creationId="{619E180B-362B-4A64-84BB-74DD6A229DFC}"/>
          </ac:spMkLst>
        </pc:spChg>
      </pc:sldChg>
      <pc:sldChg chg="modSp add mod ord modNotesTx">
        <pc:chgData name="Charles" userId="a83d9c4f-7eca-4aee-ab61-ef50eb889ad0" providerId="ADAL" clId="{6FC79590-011C-4EDE-926B-8F3674CDFE74}" dt="2021-12-23T08:21:27.416" v="816"/>
        <pc:sldMkLst>
          <pc:docMk/>
          <pc:sldMk cId="3212404991" sldId="263"/>
        </pc:sldMkLst>
        <pc:spChg chg="mod">
          <ac:chgData name="Charles" userId="a83d9c4f-7eca-4aee-ab61-ef50eb889ad0" providerId="ADAL" clId="{6FC79590-011C-4EDE-926B-8F3674CDFE74}" dt="2021-12-21T08:24:09.830" v="349" actId="20577"/>
          <ac:spMkLst>
            <pc:docMk/>
            <pc:sldMk cId="3212404991" sldId="263"/>
            <ac:spMk id="4" creationId="{619E180B-362B-4A64-84BB-74DD6A229DFC}"/>
          </ac:spMkLst>
        </pc:spChg>
      </pc:sldChg>
      <pc:sldChg chg="modSp add mod modNotesTx">
        <pc:chgData name="Charles" userId="a83d9c4f-7eca-4aee-ab61-ef50eb889ad0" providerId="ADAL" clId="{6FC79590-011C-4EDE-926B-8F3674CDFE74}" dt="2021-12-21T09:17:23.142" v="547"/>
        <pc:sldMkLst>
          <pc:docMk/>
          <pc:sldMk cId="1014287017" sldId="264"/>
        </pc:sldMkLst>
        <pc:spChg chg="mod">
          <ac:chgData name="Charles" userId="a83d9c4f-7eca-4aee-ab61-ef50eb889ad0" providerId="ADAL" clId="{6FC79590-011C-4EDE-926B-8F3674CDFE74}" dt="2021-12-21T09:17:23.142" v="547"/>
          <ac:spMkLst>
            <pc:docMk/>
            <pc:sldMk cId="1014287017" sldId="264"/>
            <ac:spMk id="3" creationId="{D2EAAA84-F453-4A53-A1C7-2F896EA0FD0C}"/>
          </ac:spMkLst>
        </pc:spChg>
        <pc:spChg chg="mod">
          <ac:chgData name="Charles" userId="a83d9c4f-7eca-4aee-ab61-ef50eb889ad0" providerId="ADAL" clId="{6FC79590-011C-4EDE-926B-8F3674CDFE74}" dt="2021-12-21T08:24:24.951" v="374" actId="20577"/>
          <ac:spMkLst>
            <pc:docMk/>
            <pc:sldMk cId="1014287017" sldId="264"/>
            <ac:spMk id="4" creationId="{619E180B-362B-4A64-84BB-74DD6A229DFC}"/>
          </ac:spMkLst>
        </pc:spChg>
      </pc:sldChg>
      <pc:sldChg chg="addSp delSp modSp add mod">
        <pc:chgData name="Charles" userId="a83d9c4f-7eca-4aee-ab61-ef50eb889ad0" providerId="ADAL" clId="{6FC79590-011C-4EDE-926B-8F3674CDFE74}" dt="2021-12-23T07:54:09.507" v="739"/>
        <pc:sldMkLst>
          <pc:docMk/>
          <pc:sldMk cId="4042001408" sldId="265"/>
        </pc:sldMkLst>
        <pc:spChg chg="mod">
          <ac:chgData name="Charles" userId="a83d9c4f-7eca-4aee-ab61-ef50eb889ad0" providerId="ADAL" clId="{6FC79590-011C-4EDE-926B-8F3674CDFE74}" dt="2021-12-23T07:54:09.507" v="739"/>
          <ac:spMkLst>
            <pc:docMk/>
            <pc:sldMk cId="4042001408" sldId="265"/>
            <ac:spMk id="3" creationId="{D2EAAA84-F453-4A53-A1C7-2F896EA0FD0C}"/>
          </ac:spMkLst>
        </pc:spChg>
        <pc:spChg chg="mod">
          <ac:chgData name="Charles" userId="a83d9c4f-7eca-4aee-ab61-ef50eb889ad0" providerId="ADAL" clId="{6FC79590-011C-4EDE-926B-8F3674CDFE74}" dt="2021-12-21T08:24:37.541" v="385" actId="20577"/>
          <ac:spMkLst>
            <pc:docMk/>
            <pc:sldMk cId="4042001408" sldId="265"/>
            <ac:spMk id="4" creationId="{619E180B-362B-4A64-84BB-74DD6A229DFC}"/>
          </ac:spMkLst>
        </pc:spChg>
        <pc:spChg chg="add del">
          <ac:chgData name="Charles" userId="a83d9c4f-7eca-4aee-ab61-ef50eb889ad0" providerId="ADAL" clId="{6FC79590-011C-4EDE-926B-8F3674CDFE74}" dt="2021-12-23T07:50:13.323" v="708" actId="22"/>
          <ac:spMkLst>
            <pc:docMk/>
            <pc:sldMk cId="4042001408" sldId="265"/>
            <ac:spMk id="5" creationId="{2BDFD36D-96DF-4F36-A809-CE1825049094}"/>
          </ac:spMkLst>
        </pc:spChg>
      </pc:sldChg>
      <pc:sldChg chg="addSp delSp modSp add mod">
        <pc:chgData name="Charles" userId="a83d9c4f-7eca-4aee-ab61-ef50eb889ad0" providerId="ADAL" clId="{6FC79590-011C-4EDE-926B-8F3674CDFE74}" dt="2021-12-23T08:06:49.039" v="800" actId="1076"/>
        <pc:sldMkLst>
          <pc:docMk/>
          <pc:sldMk cId="3983189151" sldId="266"/>
        </pc:sldMkLst>
        <pc:spChg chg="add del mod">
          <ac:chgData name="Charles" userId="a83d9c4f-7eca-4aee-ab61-ef50eb889ad0" providerId="ADAL" clId="{6FC79590-011C-4EDE-926B-8F3674CDFE74}" dt="2021-12-23T07:36:42.329" v="559" actId="931"/>
          <ac:spMkLst>
            <pc:docMk/>
            <pc:sldMk cId="3983189151" sldId="266"/>
            <ac:spMk id="3" creationId="{2E26F2C8-6480-48D9-B976-F8C3541E864C}"/>
          </ac:spMkLst>
        </pc:spChg>
        <pc:spChg chg="mod">
          <ac:chgData name="Charles" userId="a83d9c4f-7eca-4aee-ab61-ef50eb889ad0" providerId="ADAL" clId="{6FC79590-011C-4EDE-926B-8F3674CDFE74}" dt="2021-12-21T09:01:27.020" v="448" actId="20577"/>
          <ac:spMkLst>
            <pc:docMk/>
            <pc:sldMk cId="3983189151" sldId="266"/>
            <ac:spMk id="4" creationId="{619E180B-362B-4A64-84BB-74DD6A229DFC}"/>
          </ac:spMkLst>
        </pc:spChg>
        <pc:spChg chg="add del mod">
          <ac:chgData name="Charles" userId="a83d9c4f-7eca-4aee-ab61-ef50eb889ad0" providerId="ADAL" clId="{6FC79590-011C-4EDE-926B-8F3674CDFE74}" dt="2021-12-23T08:06:39.411" v="794" actId="931"/>
          <ac:spMkLst>
            <pc:docMk/>
            <pc:sldMk cId="3983189151" sldId="266"/>
            <ac:spMk id="7" creationId="{F64FDD5B-A21D-4B25-93FE-21BE107E5004}"/>
          </ac:spMkLst>
        </pc:spChg>
        <pc:picChg chg="add del mod">
          <ac:chgData name="Charles" userId="a83d9c4f-7eca-4aee-ab61-ef50eb889ad0" providerId="ADAL" clId="{6FC79590-011C-4EDE-926B-8F3674CDFE74}" dt="2021-12-23T08:05:58.840" v="791" actId="478"/>
          <ac:picMkLst>
            <pc:docMk/>
            <pc:sldMk cId="3983189151" sldId="266"/>
            <ac:picMk id="5" creationId="{0B0A87D4-22E9-4A07-B197-C0D9697A6A52}"/>
          </ac:picMkLst>
        </pc:picChg>
        <pc:picChg chg="del mod">
          <ac:chgData name="Charles" userId="a83d9c4f-7eca-4aee-ab61-ef50eb889ad0" providerId="ADAL" clId="{6FC79590-011C-4EDE-926B-8F3674CDFE74}" dt="2021-12-21T08:59:46.135" v="415" actId="478"/>
          <ac:picMkLst>
            <pc:docMk/>
            <pc:sldMk cId="3983189151" sldId="266"/>
            <ac:picMk id="5" creationId="{4E8F7988-0BCA-420C-834A-B55805097A8A}"/>
          </ac:picMkLst>
        </pc:picChg>
        <pc:picChg chg="add mod">
          <ac:chgData name="Charles" userId="a83d9c4f-7eca-4aee-ab61-ef50eb889ad0" providerId="ADAL" clId="{6FC79590-011C-4EDE-926B-8F3674CDFE74}" dt="2021-12-23T08:06:49.039" v="800" actId="1076"/>
          <ac:picMkLst>
            <pc:docMk/>
            <pc:sldMk cId="3983189151" sldId="266"/>
            <ac:picMk id="9" creationId="{E2D2D464-8195-417D-9A36-E66E720548AC}"/>
          </ac:picMkLst>
        </pc:picChg>
      </pc:sldChg>
      <pc:sldChg chg="addSp delSp modSp add mod">
        <pc:chgData name="Charles" userId="a83d9c4f-7eca-4aee-ab61-ef50eb889ad0" providerId="ADAL" clId="{6FC79590-011C-4EDE-926B-8F3674CDFE74}" dt="2021-12-23T08:05:53.623" v="790" actId="1076"/>
        <pc:sldMkLst>
          <pc:docMk/>
          <pc:sldMk cId="2087386302" sldId="267"/>
        </pc:sldMkLst>
        <pc:spChg chg="del">
          <ac:chgData name="Charles" userId="a83d9c4f-7eca-4aee-ab61-ef50eb889ad0" providerId="ADAL" clId="{6FC79590-011C-4EDE-926B-8F3674CDFE74}" dt="2021-12-23T07:38:11.940" v="573" actId="931"/>
          <ac:spMkLst>
            <pc:docMk/>
            <pc:sldMk cId="2087386302" sldId="267"/>
            <ac:spMk id="3" creationId="{2E26F2C8-6480-48D9-B976-F8C3541E864C}"/>
          </ac:spMkLst>
        </pc:spChg>
        <pc:spChg chg="mod">
          <ac:chgData name="Charles" userId="a83d9c4f-7eca-4aee-ab61-ef50eb889ad0" providerId="ADAL" clId="{6FC79590-011C-4EDE-926B-8F3674CDFE74}" dt="2021-12-21T09:01:54.650" v="466" actId="20577"/>
          <ac:spMkLst>
            <pc:docMk/>
            <pc:sldMk cId="2087386302" sldId="267"/>
            <ac:spMk id="4" creationId="{619E180B-362B-4A64-84BB-74DD6A229DFC}"/>
          </ac:spMkLst>
        </pc:spChg>
        <pc:picChg chg="add del mod">
          <ac:chgData name="Charles" userId="a83d9c4f-7eca-4aee-ab61-ef50eb889ad0" providerId="ADAL" clId="{6FC79590-011C-4EDE-926B-8F3674CDFE74}" dt="2021-12-23T08:05:35.285" v="776" actId="478"/>
          <ac:picMkLst>
            <pc:docMk/>
            <pc:sldMk cId="2087386302" sldId="267"/>
            <ac:picMk id="5" creationId="{7F6F1E0E-2C8F-4155-A730-97739F9D6640}"/>
          </ac:picMkLst>
        </pc:picChg>
        <pc:picChg chg="add mod">
          <ac:chgData name="Charles" userId="a83d9c4f-7eca-4aee-ab61-ef50eb889ad0" providerId="ADAL" clId="{6FC79590-011C-4EDE-926B-8F3674CDFE74}" dt="2021-12-23T08:05:53.623" v="790" actId="1076"/>
          <ac:picMkLst>
            <pc:docMk/>
            <pc:sldMk cId="2087386302" sldId="267"/>
            <ac:picMk id="7" creationId="{D71F25E0-AAF7-47A9-B130-993B98DE9D4B}"/>
          </ac:picMkLst>
        </pc:picChg>
      </pc:sldChg>
      <pc:sldChg chg="addSp delSp modSp add mod">
        <pc:chgData name="Charles" userId="a83d9c4f-7eca-4aee-ab61-ef50eb889ad0" providerId="ADAL" clId="{6FC79590-011C-4EDE-926B-8F3674CDFE74}" dt="2021-12-23T08:05:10.742" v="774" actId="1076"/>
        <pc:sldMkLst>
          <pc:docMk/>
          <pc:sldMk cId="2340314498" sldId="268"/>
        </pc:sldMkLst>
        <pc:spChg chg="del">
          <ac:chgData name="Charles" userId="a83d9c4f-7eca-4aee-ab61-ef50eb889ad0" providerId="ADAL" clId="{6FC79590-011C-4EDE-926B-8F3674CDFE74}" dt="2021-12-23T07:39:10.586" v="586" actId="931"/>
          <ac:spMkLst>
            <pc:docMk/>
            <pc:sldMk cId="2340314498" sldId="268"/>
            <ac:spMk id="3" creationId="{2E26F2C8-6480-48D9-B976-F8C3541E864C}"/>
          </ac:spMkLst>
        </pc:spChg>
        <pc:spChg chg="mod">
          <ac:chgData name="Charles" userId="a83d9c4f-7eca-4aee-ab61-ef50eb889ad0" providerId="ADAL" clId="{6FC79590-011C-4EDE-926B-8F3674CDFE74}" dt="2021-12-21T09:02:27.864" v="497" actId="20577"/>
          <ac:spMkLst>
            <pc:docMk/>
            <pc:sldMk cId="2340314498" sldId="268"/>
            <ac:spMk id="4" creationId="{619E180B-362B-4A64-84BB-74DD6A229DFC}"/>
          </ac:spMkLst>
        </pc:spChg>
        <pc:spChg chg="add del mod">
          <ac:chgData name="Charles" userId="a83d9c4f-7eca-4aee-ab61-ef50eb889ad0" providerId="ADAL" clId="{6FC79590-011C-4EDE-926B-8F3674CDFE74}" dt="2021-12-23T08:05:04.362" v="762" actId="931"/>
          <ac:spMkLst>
            <pc:docMk/>
            <pc:sldMk cId="2340314498" sldId="268"/>
            <ac:spMk id="7" creationId="{C33161B2-B69D-4C89-8897-FF62C41BCBD0}"/>
          </ac:spMkLst>
        </pc:spChg>
        <pc:picChg chg="add del mod">
          <ac:chgData name="Charles" userId="a83d9c4f-7eca-4aee-ab61-ef50eb889ad0" providerId="ADAL" clId="{6FC79590-011C-4EDE-926B-8F3674CDFE74}" dt="2021-12-23T08:04:59.360" v="761" actId="478"/>
          <ac:picMkLst>
            <pc:docMk/>
            <pc:sldMk cId="2340314498" sldId="268"/>
            <ac:picMk id="5" creationId="{DAB263C0-3966-4BE2-A7C1-D762436F32F8}"/>
          </ac:picMkLst>
        </pc:picChg>
        <pc:picChg chg="add mod">
          <ac:chgData name="Charles" userId="a83d9c4f-7eca-4aee-ab61-ef50eb889ad0" providerId="ADAL" clId="{6FC79590-011C-4EDE-926B-8F3674CDFE74}" dt="2021-12-23T08:05:10.742" v="774" actId="1076"/>
          <ac:picMkLst>
            <pc:docMk/>
            <pc:sldMk cId="2340314498" sldId="268"/>
            <ac:picMk id="9" creationId="{F6B7F124-120F-4319-B5DE-BB23EAEF2BBA}"/>
          </ac:picMkLst>
        </pc:picChg>
      </pc:sldChg>
      <pc:sldChg chg="addSp delSp modSp add mod">
        <pc:chgData name="Charles" userId="a83d9c4f-7eca-4aee-ab61-ef50eb889ad0" providerId="ADAL" clId="{6FC79590-011C-4EDE-926B-8F3674CDFE74}" dt="2021-12-23T08:03:58.509" v="760" actId="1076"/>
        <pc:sldMkLst>
          <pc:docMk/>
          <pc:sldMk cId="3985544161" sldId="269"/>
        </pc:sldMkLst>
        <pc:spChg chg="del">
          <ac:chgData name="Charles" userId="a83d9c4f-7eca-4aee-ab61-ef50eb889ad0" providerId="ADAL" clId="{6FC79590-011C-4EDE-926B-8F3674CDFE74}" dt="2021-12-23T07:40:14.189" v="599" actId="931"/>
          <ac:spMkLst>
            <pc:docMk/>
            <pc:sldMk cId="3985544161" sldId="269"/>
            <ac:spMk id="3" creationId="{2E26F2C8-6480-48D9-B976-F8C3541E864C}"/>
          </ac:spMkLst>
        </pc:spChg>
        <pc:spChg chg="mod">
          <ac:chgData name="Charles" userId="a83d9c4f-7eca-4aee-ab61-ef50eb889ad0" providerId="ADAL" clId="{6FC79590-011C-4EDE-926B-8F3674CDFE74}" dt="2021-12-21T09:02:46.743" v="511" actId="20577"/>
          <ac:spMkLst>
            <pc:docMk/>
            <pc:sldMk cId="3985544161" sldId="269"/>
            <ac:spMk id="4" creationId="{619E180B-362B-4A64-84BB-74DD6A229DFC}"/>
          </ac:spMkLst>
        </pc:spChg>
        <pc:spChg chg="add del mod">
          <ac:chgData name="Charles" userId="a83d9c4f-7eca-4aee-ab61-ef50eb889ad0" providerId="ADAL" clId="{6FC79590-011C-4EDE-926B-8F3674CDFE74}" dt="2021-12-23T08:03:48.356" v="748" actId="931"/>
          <ac:spMkLst>
            <pc:docMk/>
            <pc:sldMk cId="3985544161" sldId="269"/>
            <ac:spMk id="7" creationId="{E9E3DD36-ADDA-4523-A9B8-713F08E8FF73}"/>
          </ac:spMkLst>
        </pc:spChg>
        <pc:picChg chg="add del mod">
          <ac:chgData name="Charles" userId="a83d9c4f-7eca-4aee-ab61-ef50eb889ad0" providerId="ADAL" clId="{6FC79590-011C-4EDE-926B-8F3674CDFE74}" dt="2021-12-23T08:03:43.802" v="747" actId="478"/>
          <ac:picMkLst>
            <pc:docMk/>
            <pc:sldMk cId="3985544161" sldId="269"/>
            <ac:picMk id="5" creationId="{872AD88F-D3AC-40D4-9DEE-E3AAD7EC67C9}"/>
          </ac:picMkLst>
        </pc:picChg>
        <pc:picChg chg="add mod">
          <ac:chgData name="Charles" userId="a83d9c4f-7eca-4aee-ab61-ef50eb889ad0" providerId="ADAL" clId="{6FC79590-011C-4EDE-926B-8F3674CDFE74}" dt="2021-12-23T08:03:58.509" v="760" actId="1076"/>
          <ac:picMkLst>
            <pc:docMk/>
            <pc:sldMk cId="3985544161" sldId="269"/>
            <ac:picMk id="9" creationId="{F1385AAB-F503-417A-91F3-8D5CE51E589D}"/>
          </ac:picMkLst>
        </pc:picChg>
      </pc:sldChg>
      <pc:sldChg chg="add ord">
        <pc:chgData name="Charles" userId="a83d9c4f-7eca-4aee-ab61-ef50eb889ad0" providerId="ADAL" clId="{6FC79590-011C-4EDE-926B-8F3674CDFE74}" dt="2021-12-23T07:34:51.354" v="552"/>
        <pc:sldMkLst>
          <pc:docMk/>
          <pc:sldMk cId="2938599009" sldId="270"/>
        </pc:sldMkLst>
      </pc:sldChg>
      <pc:sldChg chg="add ord">
        <pc:chgData name="Charles" userId="a83d9c4f-7eca-4aee-ab61-ef50eb889ad0" providerId="ADAL" clId="{6FC79590-011C-4EDE-926B-8F3674CDFE74}" dt="2021-12-23T07:34:55.695" v="555"/>
        <pc:sldMkLst>
          <pc:docMk/>
          <pc:sldMk cId="1876397407" sldId="271"/>
        </pc:sldMkLst>
      </pc:sldChg>
      <pc:sldChg chg="modSp add mod ord">
        <pc:chgData name="Charles" userId="a83d9c4f-7eca-4aee-ab61-ef50eb889ad0" providerId="ADAL" clId="{6FC79590-011C-4EDE-926B-8F3674CDFE74}" dt="2021-12-23T07:59:52.153" v="745"/>
        <pc:sldMkLst>
          <pc:docMk/>
          <pc:sldMk cId="912328062" sldId="272"/>
        </pc:sldMkLst>
        <pc:spChg chg="mod">
          <ac:chgData name="Charles" userId="a83d9c4f-7eca-4aee-ab61-ef50eb889ad0" providerId="ADAL" clId="{6FC79590-011C-4EDE-926B-8F3674CDFE74}" dt="2021-12-23T07:59:52.153" v="745"/>
          <ac:spMkLst>
            <pc:docMk/>
            <pc:sldMk cId="912328062" sldId="272"/>
            <ac:spMk id="3" creationId="{D2EAAA84-F453-4A53-A1C7-2F896EA0FD0C}"/>
          </ac:spMkLst>
        </pc:spChg>
      </pc:sldChg>
      <pc:sldChg chg="addSp delSp modSp add mod">
        <pc:chgData name="Charles" userId="a83d9c4f-7eca-4aee-ab61-ef50eb889ad0" providerId="ADAL" clId="{6FC79590-011C-4EDE-926B-8F3674CDFE74}" dt="2021-12-23T13:12:56.455" v="838" actId="1076"/>
        <pc:sldMkLst>
          <pc:docMk/>
          <pc:sldMk cId="4168546416" sldId="274"/>
        </pc:sldMkLst>
        <pc:spChg chg="del mod">
          <ac:chgData name="Charles" userId="a83d9c4f-7eca-4aee-ab61-ef50eb889ad0" providerId="ADAL" clId="{6FC79590-011C-4EDE-926B-8F3674CDFE74}" dt="2021-12-23T13:11:54.569" v="837" actId="478"/>
          <ac:spMkLst>
            <pc:docMk/>
            <pc:sldMk cId="4168546416" sldId="274"/>
            <ac:spMk id="5" creationId="{A751ACA1-C9E8-4731-8CC6-CC9AC39831D6}"/>
          </ac:spMkLst>
        </pc:spChg>
        <pc:picChg chg="del">
          <ac:chgData name="Charles" userId="a83d9c4f-7eca-4aee-ab61-ef50eb889ad0" providerId="ADAL" clId="{6FC79590-011C-4EDE-926B-8F3674CDFE74}" dt="2021-12-23T13:11:44.507" v="833" actId="478"/>
          <ac:picMkLst>
            <pc:docMk/>
            <pc:sldMk cId="4168546416" sldId="274"/>
            <ac:picMk id="2" creationId="{6F9B324F-05BD-4996-973C-678F012395D3}"/>
          </ac:picMkLst>
        </pc:picChg>
        <pc:picChg chg="add mod">
          <ac:chgData name="Charles" userId="a83d9c4f-7eca-4aee-ab61-ef50eb889ad0" providerId="ADAL" clId="{6FC79590-011C-4EDE-926B-8F3674CDFE74}" dt="2021-12-23T13:12:56.455" v="838" actId="1076"/>
          <ac:picMkLst>
            <pc:docMk/>
            <pc:sldMk cId="4168546416" sldId="274"/>
            <ac:picMk id="7" creationId="{D563AC80-4103-4955-B054-73952CEC4857}"/>
          </ac:picMkLst>
        </pc:picChg>
      </pc:sldChg>
    </pc:docChg>
  </pc:docChgLst>
  <pc:docChgLst>
    <pc:chgData name="Julien BERTIEAUX" userId="S::181483@umons.ac.be::1fa03224-402d-421a-8c1b-27665ec54ff5" providerId="AD" clId="Web-{AA63988F-33A1-3410-2446-F413285FCD38}"/>
    <pc:docChg chg="modSld">
      <pc:chgData name="Julien BERTIEAUX" userId="S::181483@umons.ac.be::1fa03224-402d-421a-8c1b-27665ec54ff5" providerId="AD" clId="Web-{AA63988F-33A1-3410-2446-F413285FCD38}" dt="2021-12-23T13:08:36.080" v="1388" actId="20577"/>
      <pc:docMkLst>
        <pc:docMk/>
      </pc:docMkLst>
      <pc:sldChg chg="modSp">
        <pc:chgData name="Julien BERTIEAUX" userId="S::181483@umons.ac.be::1fa03224-402d-421a-8c1b-27665ec54ff5" providerId="AD" clId="Web-{AA63988F-33A1-3410-2446-F413285FCD38}" dt="2021-12-23T08:45:30.742" v="266" actId="20577"/>
        <pc:sldMkLst>
          <pc:docMk/>
          <pc:sldMk cId="4039290336" sldId="258"/>
        </pc:sldMkLst>
        <pc:spChg chg="mod">
          <ac:chgData name="Julien BERTIEAUX" userId="S::181483@umons.ac.be::1fa03224-402d-421a-8c1b-27665ec54ff5" providerId="AD" clId="Web-{AA63988F-33A1-3410-2446-F413285FCD38}" dt="2021-12-23T08:45:30.742" v="266" actId="20577"/>
          <ac:spMkLst>
            <pc:docMk/>
            <pc:sldMk cId="4039290336" sldId="258"/>
            <ac:spMk id="5" creationId="{A751ACA1-C9E8-4731-8CC6-CC9AC39831D6}"/>
          </ac:spMkLst>
        </pc:spChg>
        <pc:picChg chg="mod">
          <ac:chgData name="Julien BERTIEAUX" userId="S::181483@umons.ac.be::1fa03224-402d-421a-8c1b-27665ec54ff5" providerId="AD" clId="Web-{AA63988F-33A1-3410-2446-F413285FCD38}" dt="2021-12-23T07:51:35.972" v="45" actId="1076"/>
          <ac:picMkLst>
            <pc:docMk/>
            <pc:sldMk cId="4039290336" sldId="258"/>
            <ac:picMk id="2" creationId="{6F9B324F-05BD-4996-973C-678F012395D3}"/>
          </ac:picMkLst>
        </pc:picChg>
      </pc:sldChg>
      <pc:sldChg chg="modSp modNotes">
        <pc:chgData name="Julien BERTIEAUX" userId="S::181483@umons.ac.be::1fa03224-402d-421a-8c1b-27665ec54ff5" providerId="AD" clId="Web-{AA63988F-33A1-3410-2446-F413285FCD38}" dt="2021-12-23T13:08:36.080" v="1388" actId="20577"/>
        <pc:sldMkLst>
          <pc:docMk/>
          <pc:sldMk cId="643320395" sldId="259"/>
        </pc:sldMkLst>
        <pc:spChg chg="mod">
          <ac:chgData name="Julien BERTIEAUX" userId="S::181483@umons.ac.be::1fa03224-402d-421a-8c1b-27665ec54ff5" providerId="AD" clId="Web-{AA63988F-33A1-3410-2446-F413285FCD38}" dt="2021-12-23T13:08:36.080" v="1388" actId="20577"/>
          <ac:spMkLst>
            <pc:docMk/>
            <pc:sldMk cId="643320395" sldId="259"/>
            <ac:spMk id="5" creationId="{E6A5CDF9-FB5A-4150-9F78-4460CDBACFC1}"/>
          </ac:spMkLst>
        </pc:spChg>
      </pc:sldChg>
      <pc:sldChg chg="modNotes">
        <pc:chgData name="Julien BERTIEAUX" userId="S::181483@umons.ac.be::1fa03224-402d-421a-8c1b-27665ec54ff5" providerId="AD" clId="Web-{AA63988F-33A1-3410-2446-F413285FCD38}" dt="2021-12-23T09:09:14.088" v="899"/>
        <pc:sldMkLst>
          <pc:docMk/>
          <pc:sldMk cId="428188490" sldId="261"/>
        </pc:sldMkLst>
      </pc:sldChg>
      <pc:sldChg chg="modSp">
        <pc:chgData name="Julien BERTIEAUX" userId="S::181483@umons.ac.be::1fa03224-402d-421a-8c1b-27665ec54ff5" providerId="AD" clId="Web-{AA63988F-33A1-3410-2446-F413285FCD38}" dt="2021-12-23T08:57:29.649" v="268" actId="1076"/>
        <pc:sldMkLst>
          <pc:docMk/>
          <pc:sldMk cId="4042001408" sldId="265"/>
        </pc:sldMkLst>
        <pc:spChg chg="mod">
          <ac:chgData name="Julien BERTIEAUX" userId="S::181483@umons.ac.be::1fa03224-402d-421a-8c1b-27665ec54ff5" providerId="AD" clId="Web-{AA63988F-33A1-3410-2446-F413285FCD38}" dt="2021-12-23T08:57:29.649" v="268" actId="1076"/>
          <ac:spMkLst>
            <pc:docMk/>
            <pc:sldMk cId="4042001408" sldId="265"/>
            <ac:spMk id="3" creationId="{D2EAAA84-F453-4A53-A1C7-2F896EA0FD0C}"/>
          </ac:spMkLst>
        </pc:spChg>
      </pc:sldChg>
      <pc:sldChg chg="addSp delSp modSp">
        <pc:chgData name="Julien BERTIEAUX" userId="S::181483@umons.ac.be::1fa03224-402d-421a-8c1b-27665ec54ff5" providerId="AD" clId="Web-{AA63988F-33A1-3410-2446-F413285FCD38}" dt="2021-12-23T08:38:29.076" v="253" actId="1076"/>
        <pc:sldMkLst>
          <pc:docMk/>
          <pc:sldMk cId="1876397407" sldId="271"/>
        </pc:sldMkLst>
        <pc:spChg chg="add mod">
          <ac:chgData name="Julien BERTIEAUX" userId="S::181483@umons.ac.be::1fa03224-402d-421a-8c1b-27665ec54ff5" providerId="AD" clId="Web-{AA63988F-33A1-3410-2446-F413285FCD38}" dt="2021-12-23T08:38:17.653" v="243" actId="1076"/>
          <ac:spMkLst>
            <pc:docMk/>
            <pc:sldMk cId="1876397407" sldId="271"/>
            <ac:spMk id="2" creationId="{C51B4615-FBD8-4C87-A11E-9217F64A789D}"/>
          </ac:spMkLst>
        </pc:spChg>
        <pc:spChg chg="mod">
          <ac:chgData name="Julien BERTIEAUX" userId="S::181483@umons.ac.be::1fa03224-402d-421a-8c1b-27665ec54ff5" providerId="AD" clId="Web-{AA63988F-33A1-3410-2446-F413285FCD38}" dt="2021-12-23T08:38:04.450" v="233" actId="14100"/>
          <ac:spMkLst>
            <pc:docMk/>
            <pc:sldMk cId="1876397407" sldId="271"/>
            <ac:spMk id="3" creationId="{D2EAAA84-F453-4A53-A1C7-2F896EA0FD0C}"/>
          </ac:spMkLst>
        </pc:spChg>
        <pc:spChg chg="mod">
          <ac:chgData name="Julien BERTIEAUX" userId="S::181483@umons.ac.be::1fa03224-402d-421a-8c1b-27665ec54ff5" providerId="AD" clId="Web-{AA63988F-33A1-3410-2446-F413285FCD38}" dt="2021-12-23T08:32:56.552" v="178" actId="1076"/>
          <ac:spMkLst>
            <pc:docMk/>
            <pc:sldMk cId="1876397407" sldId="271"/>
            <ac:spMk id="4" creationId="{619E180B-362B-4A64-84BB-74DD6A229DFC}"/>
          </ac:spMkLst>
        </pc:spChg>
        <pc:spChg chg="add mod">
          <ac:chgData name="Julien BERTIEAUX" userId="S::181483@umons.ac.be::1fa03224-402d-421a-8c1b-27665ec54ff5" providerId="AD" clId="Web-{AA63988F-33A1-3410-2446-F413285FCD38}" dt="2021-12-23T08:38:17.653" v="244" actId="1076"/>
          <ac:spMkLst>
            <pc:docMk/>
            <pc:sldMk cId="1876397407" sldId="271"/>
            <ac:spMk id="5" creationId="{72294944-9173-42E1-A2BF-F88811A1D72C}"/>
          </ac:spMkLst>
        </pc:spChg>
        <pc:spChg chg="add mod">
          <ac:chgData name="Julien BERTIEAUX" userId="S::181483@umons.ac.be::1fa03224-402d-421a-8c1b-27665ec54ff5" providerId="AD" clId="Web-{AA63988F-33A1-3410-2446-F413285FCD38}" dt="2021-12-23T08:38:17.669" v="245" actId="1076"/>
          <ac:spMkLst>
            <pc:docMk/>
            <pc:sldMk cId="1876397407" sldId="271"/>
            <ac:spMk id="8" creationId="{5A502DAC-C50D-444D-A6F7-8F32E0CD01B5}"/>
          </ac:spMkLst>
        </pc:spChg>
        <pc:spChg chg="add mod">
          <ac:chgData name="Julien BERTIEAUX" userId="S::181483@umons.ac.be::1fa03224-402d-421a-8c1b-27665ec54ff5" providerId="AD" clId="Web-{AA63988F-33A1-3410-2446-F413285FCD38}" dt="2021-12-23T08:38:17.685" v="246" actId="1076"/>
          <ac:spMkLst>
            <pc:docMk/>
            <pc:sldMk cId="1876397407" sldId="271"/>
            <ac:spMk id="9" creationId="{D947DAA0-25BE-471A-9B5F-4623A161E22F}"/>
          </ac:spMkLst>
        </pc:spChg>
        <pc:spChg chg="add mod">
          <ac:chgData name="Julien BERTIEAUX" userId="S::181483@umons.ac.be::1fa03224-402d-421a-8c1b-27665ec54ff5" providerId="AD" clId="Web-{AA63988F-33A1-3410-2446-F413285FCD38}" dt="2021-12-23T08:38:17.700" v="247" actId="1076"/>
          <ac:spMkLst>
            <pc:docMk/>
            <pc:sldMk cId="1876397407" sldId="271"/>
            <ac:spMk id="10" creationId="{900FC40B-345F-4FF4-AC25-D2FB25D876E6}"/>
          </ac:spMkLst>
        </pc:spChg>
        <pc:spChg chg="add mod">
          <ac:chgData name="Julien BERTIEAUX" userId="S::181483@umons.ac.be::1fa03224-402d-421a-8c1b-27665ec54ff5" providerId="AD" clId="Web-{AA63988F-33A1-3410-2446-F413285FCD38}" dt="2021-12-23T08:38:17.700" v="248" actId="1076"/>
          <ac:spMkLst>
            <pc:docMk/>
            <pc:sldMk cId="1876397407" sldId="271"/>
            <ac:spMk id="11" creationId="{EE22420D-2D96-40F4-B2CF-16653CEF8F18}"/>
          </ac:spMkLst>
        </pc:spChg>
        <pc:spChg chg="add mod">
          <ac:chgData name="Julien BERTIEAUX" userId="S::181483@umons.ac.be::1fa03224-402d-421a-8c1b-27665ec54ff5" providerId="AD" clId="Web-{AA63988F-33A1-3410-2446-F413285FCD38}" dt="2021-12-23T08:38:17.716" v="249" actId="1076"/>
          <ac:spMkLst>
            <pc:docMk/>
            <pc:sldMk cId="1876397407" sldId="271"/>
            <ac:spMk id="12" creationId="{39E99632-B3D8-4E3A-A42A-C48B076B023F}"/>
          </ac:spMkLst>
        </pc:spChg>
        <pc:spChg chg="add mod">
          <ac:chgData name="Julien BERTIEAUX" userId="S::181483@umons.ac.be::1fa03224-402d-421a-8c1b-27665ec54ff5" providerId="AD" clId="Web-{AA63988F-33A1-3410-2446-F413285FCD38}" dt="2021-12-23T08:38:17.732" v="250" actId="1076"/>
          <ac:spMkLst>
            <pc:docMk/>
            <pc:sldMk cId="1876397407" sldId="271"/>
            <ac:spMk id="13" creationId="{04C2A089-D022-4931-978B-22B183F3D51C}"/>
          </ac:spMkLst>
        </pc:spChg>
        <pc:spChg chg="add mod">
          <ac:chgData name="Julien BERTIEAUX" userId="S::181483@umons.ac.be::1fa03224-402d-421a-8c1b-27665ec54ff5" providerId="AD" clId="Web-{AA63988F-33A1-3410-2446-F413285FCD38}" dt="2021-12-23T08:38:29.076" v="253" actId="1076"/>
          <ac:spMkLst>
            <pc:docMk/>
            <pc:sldMk cId="1876397407" sldId="271"/>
            <ac:spMk id="14" creationId="{17C08CAD-75D4-4780-96BA-E6AC4F1C2462}"/>
          </ac:spMkLst>
        </pc:spChg>
        <pc:cxnChg chg="add del mod">
          <ac:chgData name="Julien BERTIEAUX" userId="S::181483@umons.ac.be::1fa03224-402d-421a-8c1b-27665ec54ff5" providerId="AD" clId="Web-{AA63988F-33A1-3410-2446-F413285FCD38}" dt="2021-12-23T08:07:28.779" v="112"/>
          <ac:cxnSpMkLst>
            <pc:docMk/>
            <pc:sldMk cId="1876397407" sldId="271"/>
            <ac:cxnSpMk id="6" creationId="{C6B64582-0323-42E3-9DFD-A4B99B0BF946}"/>
          </ac:cxnSpMkLst>
        </pc:cxnChg>
        <pc:cxnChg chg="add del mod">
          <ac:chgData name="Julien BERTIEAUX" userId="S::181483@umons.ac.be::1fa03224-402d-421a-8c1b-27665ec54ff5" providerId="AD" clId="Web-{AA63988F-33A1-3410-2446-F413285FCD38}" dt="2021-12-23T08:08:19.093" v="117"/>
          <ac:cxnSpMkLst>
            <pc:docMk/>
            <pc:sldMk cId="1876397407" sldId="271"/>
            <ac:cxnSpMk id="7" creationId="{B7665008-5262-4493-A95D-7ECA38CB8837}"/>
          </ac:cxnSpMkLst>
        </pc:cxnChg>
      </pc:sldChg>
    </pc:docChg>
  </pc:docChgLst>
  <pc:docChgLst>
    <pc:chgData name="Cyrille FINET" userId="9dce84f3-c7e6-4344-a032-1e1caa258406" providerId="ADAL" clId="{845AF46D-88C1-4E11-94FE-66231EA2183F}"/>
    <pc:docChg chg="undo custSel modSld">
      <pc:chgData name="Cyrille FINET" userId="9dce84f3-c7e6-4344-a032-1e1caa258406" providerId="ADAL" clId="{845AF46D-88C1-4E11-94FE-66231EA2183F}" dt="2021-12-23T08:42:23.724" v="455" actId="1076"/>
      <pc:docMkLst>
        <pc:docMk/>
      </pc:docMkLst>
      <pc:sldChg chg="modSp mod">
        <pc:chgData name="Cyrille FINET" userId="9dce84f3-c7e6-4344-a032-1e1caa258406" providerId="ADAL" clId="{845AF46D-88C1-4E11-94FE-66231EA2183F}" dt="2021-12-23T07:58:41.269" v="274" actId="20577"/>
        <pc:sldMkLst>
          <pc:docMk/>
          <pc:sldMk cId="4039290336" sldId="258"/>
        </pc:sldMkLst>
        <pc:spChg chg="mod">
          <ac:chgData name="Cyrille FINET" userId="9dce84f3-c7e6-4344-a032-1e1caa258406" providerId="ADAL" clId="{845AF46D-88C1-4E11-94FE-66231EA2183F}" dt="2021-12-23T07:58:41.269" v="274" actId="20577"/>
          <ac:spMkLst>
            <pc:docMk/>
            <pc:sldMk cId="4039290336" sldId="258"/>
            <ac:spMk id="5" creationId="{A751ACA1-C9E8-4731-8CC6-CC9AC39831D6}"/>
          </ac:spMkLst>
        </pc:spChg>
      </pc:sldChg>
      <pc:sldChg chg="modSp mod">
        <pc:chgData name="Cyrille FINET" userId="9dce84f3-c7e6-4344-a032-1e1caa258406" providerId="ADAL" clId="{845AF46D-88C1-4E11-94FE-66231EA2183F}" dt="2021-12-23T08:00:18.412" v="275" actId="20577"/>
        <pc:sldMkLst>
          <pc:docMk/>
          <pc:sldMk cId="2938599009" sldId="270"/>
        </pc:sldMkLst>
        <pc:spChg chg="mod">
          <ac:chgData name="Cyrille FINET" userId="9dce84f3-c7e6-4344-a032-1e1caa258406" providerId="ADAL" clId="{845AF46D-88C1-4E11-94FE-66231EA2183F}" dt="2021-12-23T08:00:18.412" v="275" actId="20577"/>
          <ac:spMkLst>
            <pc:docMk/>
            <pc:sldMk cId="2938599009" sldId="270"/>
            <ac:spMk id="5" creationId="{07C58E85-1634-4D9D-867A-CA5477E08F11}"/>
          </ac:spMkLst>
        </pc:spChg>
      </pc:sldChg>
      <pc:sldChg chg="modSp mod">
        <pc:chgData name="Cyrille FINET" userId="9dce84f3-c7e6-4344-a032-1e1caa258406" providerId="ADAL" clId="{845AF46D-88C1-4E11-94FE-66231EA2183F}" dt="2021-12-23T07:55:00.276" v="273" actId="20577"/>
        <pc:sldMkLst>
          <pc:docMk/>
          <pc:sldMk cId="1876397407" sldId="271"/>
        </pc:sldMkLst>
        <pc:spChg chg="mod">
          <ac:chgData name="Cyrille FINET" userId="9dce84f3-c7e6-4344-a032-1e1caa258406" providerId="ADAL" clId="{845AF46D-88C1-4E11-94FE-66231EA2183F}" dt="2021-12-23T07:55:00.276" v="273" actId="20577"/>
          <ac:spMkLst>
            <pc:docMk/>
            <pc:sldMk cId="1876397407" sldId="271"/>
            <ac:spMk id="3" creationId="{D2EAAA84-F453-4A53-A1C7-2F896EA0FD0C}"/>
          </ac:spMkLst>
        </pc:spChg>
      </pc:sldChg>
      <pc:sldChg chg="addSp delSp modSp mod">
        <pc:chgData name="Cyrille FINET" userId="9dce84f3-c7e6-4344-a032-1e1caa258406" providerId="ADAL" clId="{845AF46D-88C1-4E11-94FE-66231EA2183F}" dt="2021-12-23T08:42:23.724" v="455" actId="1076"/>
        <pc:sldMkLst>
          <pc:docMk/>
          <pc:sldMk cId="912328062" sldId="272"/>
        </pc:sldMkLst>
        <pc:spChg chg="mod">
          <ac:chgData name="Cyrille FINET" userId="9dce84f3-c7e6-4344-a032-1e1caa258406" providerId="ADAL" clId="{845AF46D-88C1-4E11-94FE-66231EA2183F}" dt="2021-12-23T08:41:28.487" v="421" actId="1076"/>
          <ac:spMkLst>
            <pc:docMk/>
            <pc:sldMk cId="912328062" sldId="272"/>
            <ac:spMk id="3" creationId="{D2EAAA84-F453-4A53-A1C7-2F896EA0FD0C}"/>
          </ac:spMkLst>
        </pc:spChg>
        <pc:spChg chg="add mod">
          <ac:chgData name="Cyrille FINET" userId="9dce84f3-c7e6-4344-a032-1e1caa258406" providerId="ADAL" clId="{845AF46D-88C1-4E11-94FE-66231EA2183F}" dt="2021-12-23T08:41:25.940" v="420" actId="2085"/>
          <ac:spMkLst>
            <pc:docMk/>
            <pc:sldMk cId="912328062" sldId="272"/>
            <ac:spMk id="6" creationId="{42CE9E1E-FC7C-4AFE-AEF0-8FD65084B887}"/>
          </ac:spMkLst>
        </pc:spChg>
        <pc:spChg chg="add del mod ord">
          <ac:chgData name="Cyrille FINET" userId="9dce84f3-c7e6-4344-a032-1e1caa258406" providerId="ADAL" clId="{845AF46D-88C1-4E11-94FE-66231EA2183F}" dt="2021-12-23T08:39:55.477" v="383" actId="478"/>
          <ac:spMkLst>
            <pc:docMk/>
            <pc:sldMk cId="912328062" sldId="272"/>
            <ac:spMk id="8" creationId="{DEB094F7-09BD-4202-BF1B-69639CE2DE65}"/>
          </ac:spMkLst>
        </pc:spChg>
        <pc:spChg chg="add del">
          <ac:chgData name="Cyrille FINET" userId="9dce84f3-c7e6-4344-a032-1e1caa258406" providerId="ADAL" clId="{845AF46D-88C1-4E11-94FE-66231EA2183F}" dt="2021-12-23T08:32:57.780" v="328" actId="478"/>
          <ac:spMkLst>
            <pc:docMk/>
            <pc:sldMk cId="912328062" sldId="272"/>
            <ac:spMk id="10" creationId="{F6E2B5CA-991B-4E87-B048-A64ED9FAD733}"/>
          </ac:spMkLst>
        </pc:spChg>
        <pc:spChg chg="add del mod">
          <ac:chgData name="Cyrille FINET" userId="9dce84f3-c7e6-4344-a032-1e1caa258406" providerId="ADAL" clId="{845AF46D-88C1-4E11-94FE-66231EA2183F}" dt="2021-12-23T08:39:57.205" v="385" actId="478"/>
          <ac:spMkLst>
            <pc:docMk/>
            <pc:sldMk cId="912328062" sldId="272"/>
            <ac:spMk id="12" creationId="{5A606CF1-7261-4D10-A2BC-F1AFFE4A7416}"/>
          </ac:spMkLst>
        </pc:spChg>
        <pc:spChg chg="add del mod">
          <ac:chgData name="Cyrille FINET" userId="9dce84f3-c7e6-4344-a032-1e1caa258406" providerId="ADAL" clId="{845AF46D-88C1-4E11-94FE-66231EA2183F}" dt="2021-12-23T08:39:59.244" v="387" actId="478"/>
          <ac:spMkLst>
            <pc:docMk/>
            <pc:sldMk cId="912328062" sldId="272"/>
            <ac:spMk id="14" creationId="{5E7D0878-5ED6-4245-BD1F-2E8701CB0E5A}"/>
          </ac:spMkLst>
        </pc:spChg>
        <pc:spChg chg="add del mod">
          <ac:chgData name="Cyrille FINET" userId="9dce84f3-c7e6-4344-a032-1e1caa258406" providerId="ADAL" clId="{845AF46D-88C1-4E11-94FE-66231EA2183F}" dt="2021-12-23T08:36:00.786" v="369" actId="478"/>
          <ac:spMkLst>
            <pc:docMk/>
            <pc:sldMk cId="912328062" sldId="272"/>
            <ac:spMk id="15" creationId="{702AD5C4-AEFD-414F-9253-371DFDCC54F3}"/>
          </ac:spMkLst>
        </pc:spChg>
        <pc:spChg chg="add del mod">
          <ac:chgData name="Cyrille FINET" userId="9dce84f3-c7e6-4344-a032-1e1caa258406" providerId="ADAL" clId="{845AF46D-88C1-4E11-94FE-66231EA2183F}" dt="2021-12-23T08:36:11.260" v="371" actId="478"/>
          <ac:spMkLst>
            <pc:docMk/>
            <pc:sldMk cId="912328062" sldId="272"/>
            <ac:spMk id="17" creationId="{CBC9C847-FF22-41DE-9A25-02095026C69E}"/>
          </ac:spMkLst>
        </pc:spChg>
        <pc:spChg chg="add del mod">
          <ac:chgData name="Cyrille FINET" userId="9dce84f3-c7e6-4344-a032-1e1caa258406" providerId="ADAL" clId="{845AF46D-88C1-4E11-94FE-66231EA2183F}" dt="2021-12-23T08:40:01.689" v="389" actId="478"/>
          <ac:spMkLst>
            <pc:docMk/>
            <pc:sldMk cId="912328062" sldId="272"/>
            <ac:spMk id="19" creationId="{2F0E145B-8648-4D5C-A4D7-440E79B76EA8}"/>
          </ac:spMkLst>
        </pc:spChg>
        <pc:spChg chg="add mod">
          <ac:chgData name="Cyrille FINET" userId="9dce84f3-c7e6-4344-a032-1e1caa258406" providerId="ADAL" clId="{845AF46D-88C1-4E11-94FE-66231EA2183F}" dt="2021-12-23T08:41:48.625" v="432" actId="20577"/>
          <ac:spMkLst>
            <pc:docMk/>
            <pc:sldMk cId="912328062" sldId="272"/>
            <ac:spMk id="20" creationId="{5534E576-1634-472C-8701-FB22B5E6AE25}"/>
          </ac:spMkLst>
        </pc:spChg>
        <pc:spChg chg="add mod">
          <ac:chgData name="Cyrille FINET" userId="9dce84f3-c7e6-4344-a032-1e1caa258406" providerId="ADAL" clId="{845AF46D-88C1-4E11-94FE-66231EA2183F}" dt="2021-12-23T08:42:23.724" v="455" actId="1076"/>
          <ac:spMkLst>
            <pc:docMk/>
            <pc:sldMk cId="912328062" sldId="272"/>
            <ac:spMk id="21" creationId="{673214A2-BAAA-4EDF-83A3-343EE1998EFC}"/>
          </ac:spMkLst>
        </pc:spChg>
        <pc:picChg chg="add del mod">
          <ac:chgData name="Cyrille FINET" userId="9dce84f3-c7e6-4344-a032-1e1caa258406" providerId="ADAL" clId="{845AF46D-88C1-4E11-94FE-66231EA2183F}" dt="2021-12-23T08:28:55.047" v="292" actId="478"/>
          <ac:picMkLst>
            <pc:docMk/>
            <pc:sldMk cId="912328062" sldId="272"/>
            <ac:picMk id="5" creationId="{5AB144C1-8DD2-4260-8DDC-C916037B4C62}"/>
          </ac:picMkLst>
        </pc:picChg>
        <pc:picChg chg="add mod">
          <ac:chgData name="Cyrille FINET" userId="9dce84f3-c7e6-4344-a032-1e1caa258406" providerId="ADAL" clId="{845AF46D-88C1-4E11-94FE-66231EA2183F}" dt="2021-12-23T08:40:22.841" v="392"/>
          <ac:picMkLst>
            <pc:docMk/>
            <pc:sldMk cId="912328062" sldId="272"/>
            <ac:picMk id="5" creationId="{C911DF0F-17AE-43D2-A057-1268CE8838B1}"/>
          </ac:picMkLst>
        </pc:picChg>
        <pc:picChg chg="add del mod">
          <ac:chgData name="Cyrille FINET" userId="9dce84f3-c7e6-4344-a032-1e1caa258406" providerId="ADAL" clId="{845AF46D-88C1-4E11-94FE-66231EA2183F}" dt="2021-12-23T08:39:53.499" v="382" actId="478"/>
          <ac:picMkLst>
            <pc:docMk/>
            <pc:sldMk cId="912328062" sldId="272"/>
            <ac:picMk id="7" creationId="{F1809EE5-6C11-4C9E-99EF-CE94EAA2F848}"/>
          </ac:picMkLst>
        </pc:picChg>
        <pc:picChg chg="add del mod">
          <ac:chgData name="Cyrille FINET" userId="9dce84f3-c7e6-4344-a032-1e1caa258406" providerId="ADAL" clId="{845AF46D-88C1-4E11-94FE-66231EA2183F}" dt="2021-12-23T08:39:56.457" v="384" actId="478"/>
          <ac:picMkLst>
            <pc:docMk/>
            <pc:sldMk cId="912328062" sldId="272"/>
            <ac:picMk id="11" creationId="{A396C3A3-3731-41E5-96F4-76C8F60DC960}"/>
          </ac:picMkLst>
        </pc:picChg>
        <pc:picChg chg="add del mod">
          <ac:chgData name="Cyrille FINET" userId="9dce84f3-c7e6-4344-a032-1e1caa258406" providerId="ADAL" clId="{845AF46D-88C1-4E11-94FE-66231EA2183F}" dt="2021-12-23T08:39:58.439" v="386" actId="478"/>
          <ac:picMkLst>
            <pc:docMk/>
            <pc:sldMk cId="912328062" sldId="272"/>
            <ac:picMk id="13" creationId="{D853B3E5-66C0-4227-BCDF-B33FF2F76DF4}"/>
          </ac:picMkLst>
        </pc:picChg>
        <pc:picChg chg="add del mod">
          <ac:chgData name="Cyrille FINET" userId="9dce84f3-c7e6-4344-a032-1e1caa258406" providerId="ADAL" clId="{845AF46D-88C1-4E11-94FE-66231EA2183F}" dt="2021-12-23T08:36:09.698" v="370" actId="478"/>
          <ac:picMkLst>
            <pc:docMk/>
            <pc:sldMk cId="912328062" sldId="272"/>
            <ac:picMk id="16" creationId="{B3A5C3C6-04A2-45ED-A265-D1AA9B7A2186}"/>
          </ac:picMkLst>
        </pc:picChg>
        <pc:picChg chg="add del mod">
          <ac:chgData name="Cyrille FINET" userId="9dce84f3-c7e6-4344-a032-1e1caa258406" providerId="ADAL" clId="{845AF46D-88C1-4E11-94FE-66231EA2183F}" dt="2021-12-23T08:40:00.324" v="388" actId="478"/>
          <ac:picMkLst>
            <pc:docMk/>
            <pc:sldMk cId="912328062" sldId="272"/>
            <ac:picMk id="18" creationId="{5D56A383-4E4B-4367-BEBA-7A6FB1CB3682}"/>
          </ac:picMkLst>
        </pc:picChg>
      </pc:sldChg>
    </pc:docChg>
  </pc:docChgLst>
  <pc:docChgLst>
    <pc:chgData name="Julien BERTIEAUX" userId="S::181483@umons.ac.be::1fa03224-402d-421a-8c1b-27665ec54ff5" providerId="AD" clId="Web-{0435BFC2-792F-19D6-1DB4-A7EF50BDB8A6}"/>
    <pc:docChg chg="modSld">
      <pc:chgData name="Julien BERTIEAUX" userId="S::181483@umons.ac.be::1fa03224-402d-421a-8c1b-27665ec54ff5" providerId="AD" clId="Web-{0435BFC2-792F-19D6-1DB4-A7EF50BDB8A6}" dt="2021-12-21T09:06:22.948" v="33" actId="20577"/>
      <pc:docMkLst>
        <pc:docMk/>
      </pc:docMkLst>
      <pc:sldChg chg="addSp delSp modSp">
        <pc:chgData name="Julien BERTIEAUX" userId="S::181483@umons.ac.be::1fa03224-402d-421a-8c1b-27665ec54ff5" providerId="AD" clId="Web-{0435BFC2-792F-19D6-1DB4-A7EF50BDB8A6}" dt="2021-12-21T09:06:22.948" v="33" actId="20577"/>
        <pc:sldMkLst>
          <pc:docMk/>
          <pc:sldMk cId="4039290336" sldId="258"/>
        </pc:sldMkLst>
        <pc:spChg chg="del">
          <ac:chgData name="Julien BERTIEAUX" userId="S::181483@umons.ac.be::1fa03224-402d-421a-8c1b-27665ec54ff5" providerId="AD" clId="Web-{0435BFC2-792F-19D6-1DB4-A7EF50BDB8A6}" dt="2021-12-21T08:43:33.801" v="0"/>
          <ac:spMkLst>
            <pc:docMk/>
            <pc:sldMk cId="4039290336" sldId="258"/>
            <ac:spMk id="3" creationId="{D2EAAA84-F453-4A53-A1C7-2F896EA0FD0C}"/>
          </ac:spMkLst>
        </pc:spChg>
        <pc:spChg chg="add mod">
          <ac:chgData name="Julien BERTIEAUX" userId="S::181483@umons.ac.be::1fa03224-402d-421a-8c1b-27665ec54ff5" providerId="AD" clId="Web-{0435BFC2-792F-19D6-1DB4-A7EF50BDB8A6}" dt="2021-12-21T09:06:22.948" v="33" actId="20577"/>
          <ac:spMkLst>
            <pc:docMk/>
            <pc:sldMk cId="4039290336" sldId="258"/>
            <ac:spMk id="5" creationId="{A751ACA1-C9E8-4731-8CC6-CC9AC39831D6}"/>
          </ac:spMkLst>
        </pc:spChg>
        <pc:picChg chg="add mod">
          <ac:chgData name="Julien BERTIEAUX" userId="S::181483@umons.ac.be::1fa03224-402d-421a-8c1b-27665ec54ff5" providerId="AD" clId="Web-{0435BFC2-792F-19D6-1DB4-A7EF50BDB8A6}" dt="2021-12-21T08:48:38.263" v="7" actId="1076"/>
          <ac:picMkLst>
            <pc:docMk/>
            <pc:sldMk cId="4039290336" sldId="258"/>
            <ac:picMk id="2" creationId="{6F9B324F-05BD-4996-973C-678F012395D3}"/>
          </ac:picMkLst>
        </pc:picChg>
        <pc:picChg chg="add del mod">
          <ac:chgData name="Julien BERTIEAUX" userId="S::181483@umons.ac.be::1fa03224-402d-421a-8c1b-27665ec54ff5" providerId="AD" clId="Web-{0435BFC2-792F-19D6-1DB4-A7EF50BDB8A6}" dt="2021-12-21T09:05:22.087" v="9"/>
          <ac:picMkLst>
            <pc:docMk/>
            <pc:sldMk cId="4039290336" sldId="258"/>
            <ac:picMk id="3" creationId="{34B449D6-5B91-4B7A-8F6E-0DD58164BD12}"/>
          </ac:picMkLst>
        </pc:picChg>
      </pc:sldChg>
    </pc:docChg>
  </pc:docChgLst>
  <pc:docChgLst>
    <pc:chgData name="Benoît" userId="c33f2328-c0d3-471b-a1ea-5392a32e2ffd" providerId="ADAL" clId="{76418409-CAF5-465C-AC27-03006CEDE022}"/>
    <pc:docChg chg="undo custSel modSld">
      <pc:chgData name="Benoît" userId="c33f2328-c0d3-471b-a1ea-5392a32e2ffd" providerId="ADAL" clId="{76418409-CAF5-465C-AC27-03006CEDE022}" dt="2021-12-23T14:40:04.417" v="2" actId="478"/>
      <pc:docMkLst>
        <pc:docMk/>
      </pc:docMkLst>
      <pc:sldChg chg="addSp delSp modSp mod addAnim delAnim">
        <pc:chgData name="Benoît" userId="c33f2328-c0d3-471b-a1ea-5392a32e2ffd" providerId="ADAL" clId="{76418409-CAF5-465C-AC27-03006CEDE022}" dt="2021-12-23T14:40:04.417" v="2" actId="478"/>
        <pc:sldMkLst>
          <pc:docMk/>
          <pc:sldMk cId="2991967215" sldId="262"/>
        </pc:sldMkLst>
        <pc:spChg chg="add del mod">
          <ac:chgData name="Benoît" userId="c33f2328-c0d3-471b-a1ea-5392a32e2ffd" providerId="ADAL" clId="{76418409-CAF5-465C-AC27-03006CEDE022}" dt="2021-12-23T14:39:34.566" v="1" actId="478"/>
          <ac:spMkLst>
            <pc:docMk/>
            <pc:sldMk cId="2991967215" sldId="262"/>
            <ac:spMk id="5" creationId="{791FFEFA-66A6-4E44-9053-43A8EFE1F671}"/>
          </ac:spMkLst>
        </pc:spChg>
        <pc:spChg chg="add mod">
          <ac:chgData name="Benoît" userId="c33f2328-c0d3-471b-a1ea-5392a32e2ffd" providerId="ADAL" clId="{76418409-CAF5-465C-AC27-03006CEDE022}" dt="2021-12-23T14:40:04.417" v="2" actId="478"/>
          <ac:spMkLst>
            <pc:docMk/>
            <pc:sldMk cId="2991967215" sldId="262"/>
            <ac:spMk id="10" creationId="{1F21120E-2195-4B39-AD4C-7266EBEB83B7}"/>
          </ac:spMkLst>
        </pc:spChg>
        <pc:picChg chg="add del">
          <ac:chgData name="Benoît" userId="c33f2328-c0d3-471b-a1ea-5392a32e2ffd" providerId="ADAL" clId="{76418409-CAF5-465C-AC27-03006CEDE022}" dt="2021-12-23T14:40:04.417" v="2" actId="478"/>
          <ac:picMkLst>
            <pc:docMk/>
            <pc:sldMk cId="2991967215" sldId="262"/>
            <ac:picMk id="2" creationId="{2F82EEA6-0981-4E12-BF13-1BBA82C1ED4F}"/>
          </ac:picMkLst>
        </pc:picChg>
      </pc:sldChg>
    </pc:docChg>
  </pc:docChgLst>
  <pc:docChgLst>
    <pc:chgData name="Robin VANDEBROUCK" userId="ce5ee942-5fa3-49b0-a4e1-d0c13b5a0e05" providerId="ADAL" clId="{03513ED8-7DD1-4ACF-AF45-28D09D9B6DDE}"/>
    <pc:docChg chg="undo custSel addSld delSld modSld">
      <pc:chgData name="Robin VANDEBROUCK" userId="ce5ee942-5fa3-49b0-a4e1-d0c13b5a0e05" providerId="ADAL" clId="{03513ED8-7DD1-4ACF-AF45-28D09D9B6DDE}" dt="2021-12-23T12:35:42.986" v="334" actId="29295"/>
      <pc:docMkLst>
        <pc:docMk/>
      </pc:docMkLst>
      <pc:sldChg chg="addSp modSp mod">
        <pc:chgData name="Robin VANDEBROUCK" userId="ce5ee942-5fa3-49b0-a4e1-d0c13b5a0e05" providerId="ADAL" clId="{03513ED8-7DD1-4ACF-AF45-28D09D9B6DDE}" dt="2021-12-23T09:29:08.872" v="330" actId="1076"/>
        <pc:sldMkLst>
          <pc:docMk/>
          <pc:sldMk cId="1532415665" sldId="256"/>
        </pc:sldMkLst>
        <pc:spChg chg="mod">
          <ac:chgData name="Robin VANDEBROUCK" userId="ce5ee942-5fa3-49b0-a4e1-d0c13b5a0e05" providerId="ADAL" clId="{03513ED8-7DD1-4ACF-AF45-28D09D9B6DDE}" dt="2021-12-21T08:14:20.138" v="95" actId="790"/>
          <ac:spMkLst>
            <pc:docMk/>
            <pc:sldMk cId="1532415665" sldId="256"/>
            <ac:spMk id="2" creationId="{7001A6B2-E8F1-400E-A2A1-749B492D8912}"/>
          </ac:spMkLst>
        </pc:spChg>
        <pc:spChg chg="mod">
          <ac:chgData name="Robin VANDEBROUCK" userId="ce5ee942-5fa3-49b0-a4e1-d0c13b5a0e05" providerId="ADAL" clId="{03513ED8-7DD1-4ACF-AF45-28D09D9B6DDE}" dt="2021-12-21T08:15:47.567" v="202" actId="1076"/>
          <ac:spMkLst>
            <pc:docMk/>
            <pc:sldMk cId="1532415665" sldId="256"/>
            <ac:spMk id="3" creationId="{46B4743E-27C8-41F2-A493-FBAE6D8E39C9}"/>
          </ac:spMkLst>
        </pc:spChg>
        <pc:picChg chg="add mod">
          <ac:chgData name="Robin VANDEBROUCK" userId="ce5ee942-5fa3-49b0-a4e1-d0c13b5a0e05" providerId="ADAL" clId="{03513ED8-7DD1-4ACF-AF45-28D09D9B6DDE}" dt="2021-12-23T09:29:08.872" v="330" actId="1076"/>
          <ac:picMkLst>
            <pc:docMk/>
            <pc:sldMk cId="1532415665" sldId="256"/>
            <ac:picMk id="5" creationId="{2695CC95-4D9B-4A8E-9189-D7FCDCF07D50}"/>
          </ac:picMkLst>
        </pc:picChg>
      </pc:sldChg>
      <pc:sldChg chg="modSp">
        <pc:chgData name="Robin VANDEBROUCK" userId="ce5ee942-5fa3-49b0-a4e1-d0c13b5a0e05" providerId="ADAL" clId="{03513ED8-7DD1-4ACF-AF45-28D09D9B6DDE}" dt="2021-12-21T08:08:49.350" v="6"/>
        <pc:sldMkLst>
          <pc:docMk/>
          <pc:sldMk cId="1533844818" sldId="257"/>
        </pc:sldMkLst>
        <pc:spChg chg="mod">
          <ac:chgData name="Robin VANDEBROUCK" userId="ce5ee942-5fa3-49b0-a4e1-d0c13b5a0e05" providerId="ADAL" clId="{03513ED8-7DD1-4ACF-AF45-28D09D9B6DDE}" dt="2021-12-21T08:08:49.350" v="6"/>
          <ac:spMkLst>
            <pc:docMk/>
            <pc:sldMk cId="1533844818" sldId="257"/>
            <ac:spMk id="4" creationId="{619E180B-362B-4A64-84BB-74DD6A229DFC}"/>
          </ac:spMkLst>
        </pc:spChg>
        <pc:spChg chg="mod">
          <ac:chgData name="Robin VANDEBROUCK" userId="ce5ee942-5fa3-49b0-a4e1-d0c13b5a0e05" providerId="ADAL" clId="{03513ED8-7DD1-4ACF-AF45-28D09D9B6DDE}" dt="2021-12-21T08:08:49.350" v="6"/>
          <ac:spMkLst>
            <pc:docMk/>
            <pc:sldMk cId="1533844818" sldId="257"/>
            <ac:spMk id="5" creationId="{E6A5CDF9-FB5A-4150-9F78-4460CDBACFC1}"/>
          </ac:spMkLst>
        </pc:spChg>
      </pc:sldChg>
      <pc:sldChg chg="modSp mod">
        <pc:chgData name="Robin VANDEBROUCK" userId="ce5ee942-5fa3-49b0-a4e1-d0c13b5a0e05" providerId="ADAL" clId="{03513ED8-7DD1-4ACF-AF45-28D09D9B6DDE}" dt="2021-12-23T07:55:52.962" v="256" actId="20577"/>
        <pc:sldMkLst>
          <pc:docMk/>
          <pc:sldMk cId="4039290336" sldId="258"/>
        </pc:sldMkLst>
        <pc:spChg chg="mod">
          <ac:chgData name="Robin VANDEBROUCK" userId="ce5ee942-5fa3-49b0-a4e1-d0c13b5a0e05" providerId="ADAL" clId="{03513ED8-7DD1-4ACF-AF45-28D09D9B6DDE}" dt="2021-12-23T07:55:52.962" v="256" actId="20577"/>
          <ac:spMkLst>
            <pc:docMk/>
            <pc:sldMk cId="4039290336" sldId="258"/>
            <ac:spMk id="5" creationId="{A751ACA1-C9E8-4731-8CC6-CC9AC39831D6}"/>
          </ac:spMkLst>
        </pc:spChg>
      </pc:sldChg>
      <pc:sldChg chg="addSp delSp modSp mod">
        <pc:chgData name="Robin VANDEBROUCK" userId="ce5ee942-5fa3-49b0-a4e1-d0c13b5a0e05" providerId="ADAL" clId="{03513ED8-7DD1-4ACF-AF45-28D09D9B6DDE}" dt="2021-12-23T09:45:43.455" v="333" actId="1036"/>
        <pc:sldMkLst>
          <pc:docMk/>
          <pc:sldMk cId="2952711417" sldId="260"/>
        </pc:sldMkLst>
        <pc:spChg chg="mod">
          <ac:chgData name="Robin VANDEBROUCK" userId="ce5ee942-5fa3-49b0-a4e1-d0c13b5a0e05" providerId="ADAL" clId="{03513ED8-7DD1-4ACF-AF45-28D09D9B6DDE}" dt="2021-12-23T09:45:39.255" v="331" actId="790"/>
          <ac:spMkLst>
            <pc:docMk/>
            <pc:sldMk cId="2952711417" sldId="260"/>
            <ac:spMk id="2" creationId="{37A801F6-B2B4-4410-AA99-096586153E6F}"/>
          </ac:spMkLst>
        </pc:spChg>
        <pc:spChg chg="del mod">
          <ac:chgData name="Robin VANDEBROUCK" userId="ce5ee942-5fa3-49b0-a4e1-d0c13b5a0e05" providerId="ADAL" clId="{03513ED8-7DD1-4ACF-AF45-28D09D9B6DDE}" dt="2021-12-23T08:49:11.780" v="262" actId="931"/>
          <ac:spMkLst>
            <pc:docMk/>
            <pc:sldMk cId="2952711417" sldId="260"/>
            <ac:spMk id="3" creationId="{D2EAAA84-F453-4A53-A1C7-2F896EA0FD0C}"/>
          </ac:spMkLst>
        </pc:spChg>
        <pc:picChg chg="add mod">
          <ac:chgData name="Robin VANDEBROUCK" userId="ce5ee942-5fa3-49b0-a4e1-d0c13b5a0e05" providerId="ADAL" clId="{03513ED8-7DD1-4ACF-AF45-28D09D9B6DDE}" dt="2021-12-23T09:45:43.455" v="333" actId="1036"/>
          <ac:picMkLst>
            <pc:docMk/>
            <pc:sldMk cId="2952711417" sldId="260"/>
            <ac:picMk id="5" creationId="{DAA71112-7F23-4272-BFAE-AEFC42D6ADCC}"/>
          </ac:picMkLst>
        </pc:picChg>
      </pc:sldChg>
      <pc:sldChg chg="addSp delSp modSp mod modAnim">
        <pc:chgData name="Robin VANDEBROUCK" userId="ce5ee942-5fa3-49b0-a4e1-d0c13b5a0e05" providerId="ADAL" clId="{03513ED8-7DD1-4ACF-AF45-28D09D9B6DDE}" dt="2021-12-23T07:51:58.978" v="254" actId="20577"/>
        <pc:sldMkLst>
          <pc:docMk/>
          <pc:sldMk cId="2991967215" sldId="262"/>
        </pc:sldMkLst>
        <pc:spChg chg="mod">
          <ac:chgData name="Robin VANDEBROUCK" userId="ce5ee942-5fa3-49b0-a4e1-d0c13b5a0e05" providerId="ADAL" clId="{03513ED8-7DD1-4ACF-AF45-28D09D9B6DDE}" dt="2021-12-21T09:05:27.093" v="204" actId="1076"/>
          <ac:spMkLst>
            <pc:docMk/>
            <pc:sldMk cId="2991967215" sldId="262"/>
            <ac:spMk id="2" creationId="{AB9333D0-CBF0-41AF-9DE0-36027D94F50E}"/>
          </ac:spMkLst>
        </pc:spChg>
        <pc:spChg chg="del">
          <ac:chgData name="Robin VANDEBROUCK" userId="ce5ee942-5fa3-49b0-a4e1-d0c13b5a0e05" providerId="ADAL" clId="{03513ED8-7DD1-4ACF-AF45-28D09D9B6DDE}" dt="2021-12-23T07:44:37.187" v="205"/>
          <ac:spMkLst>
            <pc:docMk/>
            <pc:sldMk cId="2991967215" sldId="262"/>
            <ac:spMk id="3" creationId="{D2EAAA84-F453-4A53-A1C7-2F896EA0FD0C}"/>
          </ac:spMkLst>
        </pc:spChg>
        <pc:spChg chg="mod">
          <ac:chgData name="Robin VANDEBROUCK" userId="ce5ee942-5fa3-49b0-a4e1-d0c13b5a0e05" providerId="ADAL" clId="{03513ED8-7DD1-4ACF-AF45-28D09D9B6DDE}" dt="2021-12-23T07:51:58.978" v="254" actId="20577"/>
          <ac:spMkLst>
            <pc:docMk/>
            <pc:sldMk cId="2991967215" sldId="262"/>
            <ac:spMk id="4" creationId="{619E180B-362B-4A64-84BB-74DD6A229DFC}"/>
          </ac:spMkLst>
        </pc:spChg>
        <pc:spChg chg="add mod">
          <ac:chgData name="Robin VANDEBROUCK" userId="ce5ee942-5fa3-49b0-a4e1-d0c13b5a0e05" providerId="ADAL" clId="{03513ED8-7DD1-4ACF-AF45-28D09D9B6DDE}" dt="2021-12-23T07:49:32.123" v="241" actId="1076"/>
          <ac:spMkLst>
            <pc:docMk/>
            <pc:sldMk cId="2991967215" sldId="262"/>
            <ac:spMk id="7" creationId="{D3DC7945-3770-4854-B76C-646BC8F57631}"/>
          </ac:spMkLst>
        </pc:spChg>
        <pc:picChg chg="add mod modCrop">
          <ac:chgData name="Robin VANDEBROUCK" userId="ce5ee942-5fa3-49b0-a4e1-d0c13b5a0e05" providerId="ADAL" clId="{03513ED8-7DD1-4ACF-AF45-28D09D9B6DDE}" dt="2021-12-23T07:48:12.771" v="222" actId="1076"/>
          <ac:picMkLst>
            <pc:docMk/>
            <pc:sldMk cId="2991967215" sldId="262"/>
            <ac:picMk id="2" creationId="{2F82EEA6-0981-4E12-BF13-1BBA82C1ED4F}"/>
          </ac:picMkLst>
        </pc:picChg>
        <pc:picChg chg="add mod">
          <ac:chgData name="Robin VANDEBROUCK" userId="ce5ee942-5fa3-49b0-a4e1-d0c13b5a0e05" providerId="ADAL" clId="{03513ED8-7DD1-4ACF-AF45-28D09D9B6DDE}" dt="2021-12-23T07:48:34.145" v="225" actId="1076"/>
          <ac:picMkLst>
            <pc:docMk/>
            <pc:sldMk cId="2991967215" sldId="262"/>
            <ac:picMk id="6" creationId="{B7ED22FD-597F-40AA-B095-46AC3A52D8D1}"/>
          </ac:picMkLst>
        </pc:picChg>
      </pc:sldChg>
      <pc:sldChg chg="modSp mod">
        <pc:chgData name="Robin VANDEBROUCK" userId="ce5ee942-5fa3-49b0-a4e1-d0c13b5a0e05" providerId="ADAL" clId="{03513ED8-7DD1-4ACF-AF45-28D09D9B6DDE}" dt="2021-12-23T09:08:20.132" v="320" actId="20577"/>
        <pc:sldMkLst>
          <pc:docMk/>
          <pc:sldMk cId="1014287017" sldId="264"/>
        </pc:sldMkLst>
        <pc:spChg chg="mod">
          <ac:chgData name="Robin VANDEBROUCK" userId="ce5ee942-5fa3-49b0-a4e1-d0c13b5a0e05" providerId="ADAL" clId="{03513ED8-7DD1-4ACF-AF45-28D09D9B6DDE}" dt="2021-12-23T09:08:20.132" v="320" actId="20577"/>
          <ac:spMkLst>
            <pc:docMk/>
            <pc:sldMk cId="1014287017" sldId="264"/>
            <ac:spMk id="3" creationId="{D2EAAA84-F453-4A53-A1C7-2F896EA0FD0C}"/>
          </ac:spMkLst>
        </pc:spChg>
      </pc:sldChg>
      <pc:sldChg chg="modSp mod">
        <pc:chgData name="Robin VANDEBROUCK" userId="ce5ee942-5fa3-49b0-a4e1-d0c13b5a0e05" providerId="ADAL" clId="{03513ED8-7DD1-4ACF-AF45-28D09D9B6DDE}" dt="2021-12-23T08:55:34.162" v="268"/>
        <pc:sldMkLst>
          <pc:docMk/>
          <pc:sldMk cId="4042001408" sldId="265"/>
        </pc:sldMkLst>
        <pc:spChg chg="mod">
          <ac:chgData name="Robin VANDEBROUCK" userId="ce5ee942-5fa3-49b0-a4e1-d0c13b5a0e05" providerId="ADAL" clId="{03513ED8-7DD1-4ACF-AF45-28D09D9B6DDE}" dt="2021-12-23T08:55:34.162" v="268"/>
          <ac:spMkLst>
            <pc:docMk/>
            <pc:sldMk cId="4042001408" sldId="265"/>
            <ac:spMk id="3" creationId="{D2EAAA84-F453-4A53-A1C7-2F896EA0FD0C}"/>
          </ac:spMkLst>
        </pc:spChg>
      </pc:sldChg>
      <pc:sldChg chg="modSp mod">
        <pc:chgData name="Robin VANDEBROUCK" userId="ce5ee942-5fa3-49b0-a4e1-d0c13b5a0e05" providerId="ADAL" clId="{03513ED8-7DD1-4ACF-AF45-28D09D9B6DDE}" dt="2021-12-23T08:01:37.068" v="259" actId="1076"/>
        <pc:sldMkLst>
          <pc:docMk/>
          <pc:sldMk cId="3983189151" sldId="266"/>
        </pc:sldMkLst>
        <pc:picChg chg="mod">
          <ac:chgData name="Robin VANDEBROUCK" userId="ce5ee942-5fa3-49b0-a4e1-d0c13b5a0e05" providerId="ADAL" clId="{03513ED8-7DD1-4ACF-AF45-28D09D9B6DDE}" dt="2021-12-23T08:01:37.068" v="259" actId="1076"/>
          <ac:picMkLst>
            <pc:docMk/>
            <pc:sldMk cId="3983189151" sldId="266"/>
            <ac:picMk id="5" creationId="{0B0A87D4-22E9-4A07-B197-C0D9697A6A52}"/>
          </ac:picMkLst>
        </pc:picChg>
      </pc:sldChg>
      <pc:sldChg chg="modSp mod">
        <pc:chgData name="Robin VANDEBROUCK" userId="ce5ee942-5fa3-49b0-a4e1-d0c13b5a0e05" providerId="ADAL" clId="{03513ED8-7DD1-4ACF-AF45-28D09D9B6DDE}" dt="2021-12-23T08:02:05.767" v="260" actId="1076"/>
        <pc:sldMkLst>
          <pc:docMk/>
          <pc:sldMk cId="2087386302" sldId="267"/>
        </pc:sldMkLst>
        <pc:picChg chg="mod">
          <ac:chgData name="Robin VANDEBROUCK" userId="ce5ee942-5fa3-49b0-a4e1-d0c13b5a0e05" providerId="ADAL" clId="{03513ED8-7DD1-4ACF-AF45-28D09D9B6DDE}" dt="2021-12-23T08:02:05.767" v="260" actId="1076"/>
          <ac:picMkLst>
            <pc:docMk/>
            <pc:sldMk cId="2087386302" sldId="267"/>
            <ac:picMk id="5" creationId="{7F6F1E0E-2C8F-4155-A730-97739F9D6640}"/>
          </ac:picMkLst>
        </pc:picChg>
      </pc:sldChg>
      <pc:sldChg chg="modSp mod">
        <pc:chgData name="Robin VANDEBROUCK" userId="ce5ee942-5fa3-49b0-a4e1-d0c13b5a0e05" providerId="ADAL" clId="{03513ED8-7DD1-4ACF-AF45-28D09D9B6DDE}" dt="2021-12-23T07:58:46.114" v="258" actId="1076"/>
        <pc:sldMkLst>
          <pc:docMk/>
          <pc:sldMk cId="2938599009" sldId="270"/>
        </pc:sldMkLst>
        <pc:picChg chg="mod">
          <ac:chgData name="Robin VANDEBROUCK" userId="ce5ee942-5fa3-49b0-a4e1-d0c13b5a0e05" providerId="ADAL" clId="{03513ED8-7DD1-4ACF-AF45-28D09D9B6DDE}" dt="2021-12-23T07:58:46.114" v="258" actId="1076"/>
          <ac:picMkLst>
            <pc:docMk/>
            <pc:sldMk cId="2938599009" sldId="270"/>
            <ac:picMk id="6" creationId="{198AE099-735D-429C-9522-F7FB247ACA04}"/>
          </ac:picMkLst>
        </pc:picChg>
      </pc:sldChg>
      <pc:sldChg chg="new del">
        <pc:chgData name="Robin VANDEBROUCK" userId="ce5ee942-5fa3-49b0-a4e1-d0c13b5a0e05" providerId="ADAL" clId="{03513ED8-7DD1-4ACF-AF45-28D09D9B6DDE}" dt="2021-12-23T08:58:00.783" v="270" actId="2696"/>
        <pc:sldMkLst>
          <pc:docMk/>
          <pc:sldMk cId="1222761750" sldId="273"/>
        </pc:sldMkLst>
      </pc:sldChg>
      <pc:sldChg chg="addSp modSp new mod">
        <pc:chgData name="Robin VANDEBROUCK" userId="ce5ee942-5fa3-49b0-a4e1-d0c13b5a0e05" providerId="ADAL" clId="{03513ED8-7DD1-4ACF-AF45-28D09D9B6DDE}" dt="2021-12-23T12:35:42.986" v="334" actId="29295"/>
        <pc:sldMkLst>
          <pc:docMk/>
          <pc:sldMk cId="1271299920" sldId="273"/>
        </pc:sldMkLst>
        <pc:spChg chg="add mod">
          <ac:chgData name="Robin VANDEBROUCK" userId="ce5ee942-5fa3-49b0-a4e1-d0c13b5a0e05" providerId="ADAL" clId="{03513ED8-7DD1-4ACF-AF45-28D09D9B6DDE}" dt="2021-12-23T09:01:18.664" v="286" actId="1076"/>
          <ac:spMkLst>
            <pc:docMk/>
            <pc:sldMk cId="1271299920" sldId="273"/>
            <ac:spMk id="2" creationId="{60520C69-EF60-463E-B7C5-4461FF28BAB1}"/>
          </ac:spMkLst>
        </pc:spChg>
        <pc:spChg chg="add mod">
          <ac:chgData name="Robin VANDEBROUCK" userId="ce5ee942-5fa3-49b0-a4e1-d0c13b5a0e05" providerId="ADAL" clId="{03513ED8-7DD1-4ACF-AF45-28D09D9B6DDE}" dt="2021-12-23T09:01:50.310" v="303" actId="1076"/>
          <ac:spMkLst>
            <pc:docMk/>
            <pc:sldMk cId="1271299920" sldId="273"/>
            <ac:spMk id="4" creationId="{A6ABB5C0-2026-4771-AA00-C0F36E5144AE}"/>
          </ac:spMkLst>
        </pc:spChg>
        <pc:picChg chg="add mod">
          <ac:chgData name="Robin VANDEBROUCK" userId="ce5ee942-5fa3-49b0-a4e1-d0c13b5a0e05" providerId="ADAL" clId="{03513ED8-7DD1-4ACF-AF45-28D09D9B6DDE}" dt="2021-12-23T12:35:42.986" v="334" actId="29295"/>
          <ac:picMkLst>
            <pc:docMk/>
            <pc:sldMk cId="1271299920" sldId="273"/>
            <ac:picMk id="6" creationId="{26D08F4D-4C62-4932-9B3C-8677ECB06A2E}"/>
          </ac:picMkLst>
        </pc:picChg>
      </pc:sldChg>
    </pc:docChg>
  </pc:docChgLst>
  <pc:docChgLst>
    <pc:chgData name="Julien BERTIEAUX" userId="S::181483@umons.ac.be::1fa03224-402d-421a-8c1b-27665ec54ff5" providerId="AD" clId="Web-{71632B85-8124-A0FE-86E9-6F30082F4B39}"/>
    <pc:docChg chg="addSld modSld">
      <pc:chgData name="Julien BERTIEAUX" userId="S::181483@umons.ac.be::1fa03224-402d-421a-8c1b-27665ec54ff5" providerId="AD" clId="Web-{71632B85-8124-A0FE-86E9-6F30082F4B39}" dt="2021-12-21T08:12:12.047" v="11"/>
      <pc:docMkLst>
        <pc:docMk/>
      </pc:docMkLst>
      <pc:sldChg chg="addSp delSp modSp add replId">
        <pc:chgData name="Julien BERTIEAUX" userId="S::181483@umons.ac.be::1fa03224-402d-421a-8c1b-27665ec54ff5" providerId="AD" clId="Web-{71632B85-8124-A0FE-86E9-6F30082F4B39}" dt="2021-12-21T08:12:12.047" v="11"/>
        <pc:sldMkLst>
          <pc:docMk/>
          <pc:sldMk cId="4039290336" sldId="258"/>
        </pc:sldMkLst>
        <pc:spChg chg="add mod">
          <ac:chgData name="Julien BERTIEAUX" userId="S::181483@umons.ac.be::1fa03224-402d-421a-8c1b-27665ec54ff5" providerId="AD" clId="Web-{71632B85-8124-A0FE-86E9-6F30082F4B39}" dt="2021-12-21T08:12:12.047" v="11"/>
          <ac:spMkLst>
            <pc:docMk/>
            <pc:sldMk cId="4039290336" sldId="258"/>
            <ac:spMk id="3" creationId="{D2EAAA84-F453-4A53-A1C7-2F896EA0FD0C}"/>
          </ac:spMkLst>
        </pc:spChg>
        <pc:spChg chg="mod">
          <ac:chgData name="Julien BERTIEAUX" userId="S::181483@umons.ac.be::1fa03224-402d-421a-8c1b-27665ec54ff5" providerId="AD" clId="Web-{71632B85-8124-A0FE-86E9-6F30082F4B39}" dt="2021-12-21T08:12:05.016" v="10" actId="20577"/>
          <ac:spMkLst>
            <pc:docMk/>
            <pc:sldMk cId="4039290336" sldId="258"/>
            <ac:spMk id="4" creationId="{619E180B-362B-4A64-84BB-74DD6A229DFC}"/>
          </ac:spMkLst>
        </pc:spChg>
        <pc:spChg chg="del">
          <ac:chgData name="Julien BERTIEAUX" userId="S::181483@umons.ac.be::1fa03224-402d-421a-8c1b-27665ec54ff5" providerId="AD" clId="Web-{71632B85-8124-A0FE-86E9-6F30082F4B39}" dt="2021-12-21T08:12:12.047" v="11"/>
          <ac:spMkLst>
            <pc:docMk/>
            <pc:sldMk cId="4039290336" sldId="258"/>
            <ac:spMk id="5" creationId="{E6A5CDF9-FB5A-4150-9F78-4460CDBACFC1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0E2A7D8F-E282-4DC7-83B5-D433017129E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CC3CF73-57C4-43EB-BABF-D68913CE4E8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91541E-828F-4837-B9EB-2E2ADB1AC631}" type="datetimeFigureOut">
              <a:rPr lang="fr-BE" smtClean="0"/>
              <a:t>23-12-21</a:t>
            </a:fld>
            <a:endParaRPr lang="fr-BE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CE9086A-8B64-4955-BA6D-4FA5877523B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5A878EB-5927-46EB-B997-FA3F54BE8E8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A3748C-3E5B-4B21-848D-162C5C090D48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8614416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E764A7-440B-4386-BB3E-550FFAB26EF7}" type="datetimeFigureOut">
              <a:rPr lang="fr-BE" smtClean="0"/>
              <a:t>23-12-21</a:t>
            </a:fld>
            <a:endParaRPr lang="fr-BE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BE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221D4B-65E1-49E4-B178-385FBFAA102D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2631655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221D4B-65E1-49E4-B178-385FBFAA102D}" type="slidenum">
              <a:rPr lang="fr-BE" smtClean="0"/>
              <a:t>4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6260951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Parmis </a:t>
            </a:r>
            <a:r>
              <a:rPr lang="en-US" err="1">
                <a:cs typeface="Calibri"/>
              </a:rPr>
              <a:t>toutes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ces</a:t>
            </a:r>
            <a:r>
              <a:rPr lang="en-US">
                <a:cs typeface="Calibri"/>
              </a:rPr>
              <a:t> applications, nous </a:t>
            </a:r>
            <a:r>
              <a:rPr lang="en-US" err="1">
                <a:cs typeface="Calibri"/>
              </a:rPr>
              <a:t>avons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réfléchi</a:t>
            </a:r>
            <a:r>
              <a:rPr lang="en-US">
                <a:cs typeface="Calibri"/>
              </a:rPr>
              <a:t> à </a:t>
            </a:r>
            <a:r>
              <a:rPr lang="en-US" err="1">
                <a:cs typeface="Calibri"/>
              </a:rPr>
              <a:t>une</a:t>
            </a:r>
            <a:r>
              <a:rPr lang="en-US">
                <a:cs typeface="Calibri"/>
              </a:rPr>
              <a:t> nouvelle </a:t>
            </a:r>
            <a:r>
              <a:rPr lang="en-US" err="1">
                <a:cs typeface="Calibri"/>
              </a:rPr>
              <a:t>innovante</a:t>
            </a:r>
            <a:r>
              <a:rPr lang="en-US">
                <a:cs typeface="Calibri"/>
              </a:rPr>
              <a:t> qui </a:t>
            </a:r>
            <a:r>
              <a:rPr lang="en-US" err="1">
                <a:cs typeface="Calibri"/>
              </a:rPr>
              <a:t>permettrait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d'aider</a:t>
            </a:r>
            <a:r>
              <a:rPr lang="en-US">
                <a:cs typeface="Calibri"/>
              </a:rPr>
              <a:t> les gens. </a:t>
            </a:r>
            <a:r>
              <a:rPr lang="en-US" err="1">
                <a:cs typeface="Calibri"/>
              </a:rPr>
              <a:t>C'est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pourquoi</a:t>
            </a:r>
            <a:r>
              <a:rPr lang="en-US">
                <a:cs typeface="Calibri"/>
              </a:rPr>
              <a:t>, nous </a:t>
            </a:r>
            <a:r>
              <a:rPr lang="en-US" err="1">
                <a:cs typeface="Calibri"/>
              </a:rPr>
              <a:t>avons</a:t>
            </a:r>
            <a:r>
              <a:rPr lang="en-US">
                <a:cs typeface="Calibri"/>
              </a:rPr>
              <a:t> voulu </a:t>
            </a:r>
            <a:r>
              <a:rPr lang="en-US" err="1">
                <a:cs typeface="Calibri"/>
              </a:rPr>
              <a:t>développer</a:t>
            </a:r>
            <a:r>
              <a:rPr lang="en-US">
                <a:cs typeface="Calibri"/>
              </a:rPr>
              <a:t> un </a:t>
            </a:r>
            <a:r>
              <a:rPr lang="en-US" err="1">
                <a:cs typeface="Calibri"/>
              </a:rPr>
              <a:t>outil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permettant</a:t>
            </a:r>
            <a:r>
              <a:rPr lang="en-US">
                <a:cs typeface="Calibri"/>
              </a:rPr>
              <a:t> aux </a:t>
            </a:r>
            <a:r>
              <a:rPr lang="en-US" err="1">
                <a:cs typeface="Calibri"/>
              </a:rPr>
              <a:t>personnes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manquant</a:t>
            </a:r>
            <a:r>
              <a:rPr lang="en-US">
                <a:cs typeface="Calibri"/>
              </a:rPr>
              <a:t> de </a:t>
            </a:r>
            <a:r>
              <a:rPr lang="en-US" err="1">
                <a:cs typeface="Calibri"/>
              </a:rPr>
              <a:t>motricité</a:t>
            </a:r>
            <a:r>
              <a:rPr lang="en-US">
                <a:cs typeface="Calibri"/>
              </a:rPr>
              <a:t> dans les </a:t>
            </a:r>
            <a:r>
              <a:rPr lang="en-US" err="1">
                <a:cs typeface="Calibri"/>
              </a:rPr>
              <a:t>membres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supérieur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d'utiliser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une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souris</a:t>
            </a:r>
            <a:r>
              <a:rPr lang="en-US">
                <a:cs typeface="Calibri"/>
              </a:rPr>
              <a:t>. Alors comment </a:t>
            </a:r>
            <a:r>
              <a:rPr lang="en-US" err="1">
                <a:cs typeface="Calibri"/>
              </a:rPr>
              <a:t>accomplir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cette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tâche</a:t>
            </a:r>
            <a:r>
              <a:rPr lang="en-US">
                <a:cs typeface="Calibri"/>
              </a:rPr>
              <a:t> ? Slide </a:t>
            </a:r>
            <a:r>
              <a:rPr lang="en-US" err="1">
                <a:cs typeface="Calibri"/>
              </a:rPr>
              <a:t>suivant</a:t>
            </a:r>
          </a:p>
          <a:p>
            <a:endParaRPr lang="en-US">
              <a:cs typeface="Calibri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221D4B-65E1-49E4-B178-385FBFAA102D}" type="slidenum">
              <a:rPr lang="fr-BE" smtClean="0"/>
              <a:t>5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4422952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Nous </a:t>
            </a:r>
            <a:r>
              <a:rPr lang="en-US" err="1">
                <a:cs typeface="Calibri"/>
              </a:rPr>
              <a:t>avons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décidé</a:t>
            </a:r>
            <a:r>
              <a:rPr lang="en-US">
                <a:cs typeface="Calibri"/>
              </a:rPr>
              <a:t> de </a:t>
            </a:r>
            <a:r>
              <a:rPr lang="en-US" err="1">
                <a:cs typeface="Calibri"/>
              </a:rPr>
              <a:t>travailler</a:t>
            </a:r>
            <a:r>
              <a:rPr lang="en-US">
                <a:cs typeface="Calibri"/>
              </a:rPr>
              <a:t> avec deux </a:t>
            </a:r>
            <a:r>
              <a:rPr lang="en-US" err="1">
                <a:cs typeface="Calibri"/>
              </a:rPr>
              <a:t>processus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s'exécutant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en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parallèle</a:t>
            </a:r>
            <a:r>
              <a:rPr lang="en-US">
                <a:cs typeface="Calibri"/>
              </a:rPr>
              <a:t>. </a:t>
            </a:r>
            <a:br>
              <a:rPr lang="en-US">
                <a:cs typeface="+mn-lt"/>
              </a:rPr>
            </a:br>
            <a:r>
              <a:rPr lang="en-US" err="1">
                <a:cs typeface="Calibri"/>
              </a:rPr>
              <a:t>D'une</a:t>
            </a:r>
            <a:r>
              <a:rPr lang="en-US">
                <a:cs typeface="Calibri"/>
              </a:rPr>
              <a:t> part, on </a:t>
            </a:r>
            <a:r>
              <a:rPr lang="en-US" err="1">
                <a:cs typeface="Calibri"/>
              </a:rPr>
              <a:t>récupère</a:t>
            </a:r>
            <a:r>
              <a:rPr lang="en-US">
                <a:cs typeface="Calibri"/>
              </a:rPr>
              <a:t> le flux </a:t>
            </a:r>
            <a:r>
              <a:rPr lang="en-US" err="1">
                <a:cs typeface="Calibri"/>
              </a:rPr>
              <a:t>vidéo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émanant</a:t>
            </a:r>
            <a:r>
              <a:rPr lang="en-US">
                <a:cs typeface="Calibri"/>
              </a:rPr>
              <a:t> des lunettes pour </a:t>
            </a:r>
            <a:r>
              <a:rPr lang="en-US" err="1">
                <a:cs typeface="Calibri"/>
              </a:rPr>
              <a:t>en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extraire</a:t>
            </a:r>
            <a:r>
              <a:rPr lang="en-US">
                <a:cs typeface="Calibri"/>
              </a:rPr>
              <a:t> les </a:t>
            </a:r>
            <a:r>
              <a:rPr lang="en-US" err="1">
                <a:cs typeface="Calibri"/>
              </a:rPr>
              <a:t>coordonnées</a:t>
            </a:r>
            <a:r>
              <a:rPr lang="en-US">
                <a:cs typeface="Calibri"/>
              </a:rPr>
              <a:t> du regard. Après </a:t>
            </a:r>
            <a:r>
              <a:rPr lang="en-US" err="1">
                <a:cs typeface="Calibri"/>
              </a:rPr>
              <a:t>une</a:t>
            </a:r>
            <a:r>
              <a:rPr lang="en-US">
                <a:cs typeface="Calibri"/>
              </a:rPr>
              <a:t> conversion, on </a:t>
            </a:r>
            <a:r>
              <a:rPr lang="en-US" err="1">
                <a:cs typeface="Calibri"/>
              </a:rPr>
              <a:t>obtient</a:t>
            </a:r>
            <a:r>
              <a:rPr lang="en-US">
                <a:cs typeface="Calibri"/>
              </a:rPr>
              <a:t> des </a:t>
            </a:r>
            <a:r>
              <a:rPr lang="en-US" err="1">
                <a:cs typeface="Calibri"/>
              </a:rPr>
              <a:t>coordonnées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utilisables</a:t>
            </a:r>
            <a:r>
              <a:rPr lang="en-US">
                <a:cs typeface="Calibri"/>
              </a:rPr>
              <a:t> pour la </a:t>
            </a:r>
            <a:r>
              <a:rPr lang="en-US" err="1">
                <a:cs typeface="Calibri"/>
              </a:rPr>
              <a:t>souris</a:t>
            </a:r>
            <a:r>
              <a:rPr lang="en-US">
                <a:cs typeface="Calibri"/>
              </a:rPr>
              <a:t>. </a:t>
            </a:r>
            <a:br>
              <a:rPr lang="en-US">
                <a:cs typeface="+mn-lt"/>
              </a:rPr>
            </a:br>
            <a:r>
              <a:rPr lang="en-US" err="1">
                <a:cs typeface="Calibri"/>
              </a:rPr>
              <a:t>D'autre</a:t>
            </a:r>
            <a:r>
              <a:rPr lang="en-US">
                <a:cs typeface="Calibri"/>
              </a:rPr>
              <a:t> part, pour </a:t>
            </a:r>
            <a:r>
              <a:rPr lang="en-US" err="1">
                <a:cs typeface="Calibri"/>
              </a:rPr>
              <a:t>faciliter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davantage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l'utilisation</a:t>
            </a:r>
            <a:r>
              <a:rPr lang="en-US">
                <a:cs typeface="Calibri"/>
              </a:rPr>
              <a:t>, nous </a:t>
            </a:r>
            <a:r>
              <a:rPr lang="en-US" err="1">
                <a:cs typeface="Calibri"/>
              </a:rPr>
              <a:t>avons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intégré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une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commande</a:t>
            </a:r>
            <a:r>
              <a:rPr lang="en-US">
                <a:cs typeface="Calibri"/>
              </a:rPr>
              <a:t> vocal pour </a:t>
            </a:r>
            <a:r>
              <a:rPr lang="en-US" err="1">
                <a:cs typeface="Calibri"/>
              </a:rPr>
              <a:t>exécuter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certains</a:t>
            </a:r>
            <a:r>
              <a:rPr lang="en-US">
                <a:cs typeface="Calibri"/>
              </a:rPr>
              <a:t> actions. </a:t>
            </a:r>
            <a:r>
              <a:rPr lang="en-US" err="1">
                <a:cs typeface="Calibri"/>
              </a:rPr>
              <a:t>Ainsi</a:t>
            </a:r>
            <a:r>
              <a:rPr lang="en-US">
                <a:cs typeface="Calibri"/>
              </a:rPr>
              <a:t>, le </a:t>
            </a:r>
            <a:r>
              <a:rPr lang="en-US" err="1">
                <a:cs typeface="Calibri"/>
              </a:rPr>
              <a:t>clic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ou</a:t>
            </a:r>
            <a:r>
              <a:rPr lang="en-US">
                <a:cs typeface="Calibri"/>
              </a:rPr>
              <a:t> le scroll </a:t>
            </a:r>
            <a:r>
              <a:rPr lang="en-US" err="1">
                <a:cs typeface="Calibri"/>
              </a:rPr>
              <a:t>peuvent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est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utilisé</a:t>
            </a:r>
            <a:r>
              <a:rPr lang="en-US">
                <a:cs typeface="Calibri"/>
              </a:rPr>
              <a:t> sans lever le petit doigt. 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221D4B-65E1-49E4-B178-385FBFAA102D}" type="slidenum">
              <a:rPr lang="fr-BE" smtClean="0"/>
              <a:t>6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4991960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221D4B-65E1-49E4-B178-385FBFAA102D}" type="slidenum">
              <a:rPr lang="fr-BE" smtClean="0"/>
              <a:t>13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0653537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/>
              <a:t>To do </a:t>
            </a:r>
            <a:r>
              <a:rPr lang="fr-BE" err="1"/>
              <a:t>after</a:t>
            </a:r>
            <a:r>
              <a:rPr lang="fr-BE"/>
              <a:t> (</a:t>
            </a:r>
            <a:r>
              <a:rPr lang="fr-BE" err="1"/>
              <a:t>when</a:t>
            </a:r>
            <a:r>
              <a:rPr lang="fr-BE"/>
              <a:t> the </a:t>
            </a:r>
            <a:r>
              <a:rPr lang="fr-BE" err="1"/>
              <a:t>teacher</a:t>
            </a:r>
            <a:r>
              <a:rPr lang="fr-BE"/>
              <a:t> come)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221D4B-65E1-49E4-B178-385FBFAA102D}" type="slidenum">
              <a:rPr lang="fr-BE" smtClean="0"/>
              <a:t>15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0241039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BE"/>
              <a:t>Robin/Cyrille </a:t>
            </a:r>
            <a:r>
              <a:rPr lang="fr-BE" err="1"/>
              <a:t>Video</a:t>
            </a:r>
            <a:endParaRPr lang="fr-BE"/>
          </a:p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221D4B-65E1-49E4-B178-385FBFAA102D}" type="slidenum">
              <a:rPr lang="fr-BE" smtClean="0"/>
              <a:t>16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9893808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221D4B-65E1-49E4-B178-385FBFAA102D}" type="slidenum">
              <a:rPr lang="fr-BE" smtClean="0"/>
              <a:t>17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2013795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Modifiez le style du titre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Modifiez le style des sous-titres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A5E4AAA3-0A67-41DA-989A-3B73AA85CCF7}" type="datetime1">
              <a:rPr lang="fr-BE" smtClean="0"/>
              <a:t>23-12-21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0D0605DC-9395-4289-A10C-01B8C3835265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409014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Modifiez le style du titre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Cliquez sur l'icône pour ajouter une image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42878-0B67-45BE-A3A6-398CAE7D9175}" type="datetime1">
              <a:rPr lang="fr-BE" smtClean="0"/>
              <a:t>23-12-21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605DC-9395-4289-A10C-01B8C3835265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879004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Modifiez le style du titre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E048884-FBE0-4F12-90D9-7EA1A040DBEF}" type="datetime1">
              <a:rPr lang="fr-BE" smtClean="0"/>
              <a:t>23-12-21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D0605DC-9395-4289-A10C-01B8C3835265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845991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Modifiez le style du titre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ED27D29-1787-4359-97CB-B15CB2F263FF}" type="datetime1">
              <a:rPr lang="fr-BE" smtClean="0"/>
              <a:t>23-12-21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D0605DC-9395-4289-A10C-01B8C3835265}" type="slidenum">
              <a:rPr lang="fr-BE" smtClean="0"/>
              <a:t>‹N°›</a:t>
            </a:fld>
            <a:endParaRPr lang="fr-BE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784686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Modifiez le style du titre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182CFBD-9BB6-4CEE-8212-22979DBF6E01}" type="datetime1">
              <a:rPr lang="fr-BE" smtClean="0"/>
              <a:t>23-12-21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D0605DC-9395-4289-A10C-01B8C3835265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1359169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Modifiez le style du titre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BF7C5-2F01-464D-9ECE-994A6670F4D1}" type="datetime1">
              <a:rPr lang="fr-BE" smtClean="0"/>
              <a:t>23-12-21</a:t>
            </a:fld>
            <a:endParaRPr lang="fr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605DC-9395-4289-A10C-01B8C3835265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1945943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Modifiez le style du titre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Cliquez sur l'icône pour ajouter une image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Cliquez sur l'icône pour ajouter une image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Cliquez sur l'icône pour ajouter une image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5FF19-8168-4825-B02A-B2BA10563F63}" type="datetime1">
              <a:rPr lang="fr-BE" smtClean="0"/>
              <a:t>23-12-21</a:t>
            </a:fld>
            <a:endParaRPr lang="fr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605DC-9395-4289-A10C-01B8C3835265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8130738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Modifiez le style du titre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Cliquez pour modifier les styles du texte du masque</a:t>
            </a:r>
          </a:p>
          <a:p>
            <a:pPr lvl="1"/>
            <a:r>
              <a:rPr lang="en-US"/>
              <a:t>Deuxième niveau</a:t>
            </a:r>
          </a:p>
          <a:p>
            <a:pPr lvl="2"/>
            <a:r>
              <a:rPr lang="en-US"/>
              <a:t>Troisième niveau</a:t>
            </a:r>
          </a:p>
          <a:p>
            <a:pPr lvl="3"/>
            <a:r>
              <a:rPr lang="en-US"/>
              <a:t>Quatrième niveau</a:t>
            </a:r>
          </a:p>
          <a:p>
            <a:pPr lvl="4"/>
            <a:r>
              <a:rPr lang="en-US"/>
              <a:t>Cinquième niveau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F656F-6D23-4ACC-8470-15C7B3C6F45A}" type="datetime1">
              <a:rPr lang="fr-BE" smtClean="0"/>
              <a:t>23-12-21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605DC-9395-4289-A10C-01B8C3835265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026584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Modifiez le style du titre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Cliquez pour modifier les styles du texte du masque</a:t>
            </a:r>
          </a:p>
          <a:p>
            <a:pPr lvl="1"/>
            <a:r>
              <a:rPr lang="en-US"/>
              <a:t>Deuxième niveau</a:t>
            </a:r>
          </a:p>
          <a:p>
            <a:pPr lvl="2"/>
            <a:r>
              <a:rPr lang="en-US"/>
              <a:t>Troisième niveau</a:t>
            </a:r>
          </a:p>
          <a:p>
            <a:pPr lvl="3"/>
            <a:r>
              <a:rPr lang="en-US"/>
              <a:t>Quatrième niveau</a:t>
            </a:r>
          </a:p>
          <a:p>
            <a:pPr lvl="4"/>
            <a:r>
              <a:rPr lang="en-US"/>
              <a:t>Cinquième niveau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E6F5E47-2B30-48AC-99D6-228DA2289506}" type="datetime1">
              <a:rPr lang="fr-BE" smtClean="0"/>
              <a:t>23-12-21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D0605DC-9395-4289-A10C-01B8C3835265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309842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Modifiez le style du titre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Cliquez pour modifier les styles du texte du masque</a:t>
            </a:r>
          </a:p>
          <a:p>
            <a:pPr lvl="1"/>
            <a:r>
              <a:rPr lang="en-US"/>
              <a:t>Deuxième niveau</a:t>
            </a:r>
          </a:p>
          <a:p>
            <a:pPr lvl="2"/>
            <a:r>
              <a:rPr lang="en-US"/>
              <a:t>Troisième niveau</a:t>
            </a:r>
          </a:p>
          <a:p>
            <a:pPr lvl="3"/>
            <a:r>
              <a:rPr lang="en-US"/>
              <a:t>Quatrième niveau</a:t>
            </a:r>
          </a:p>
          <a:p>
            <a:pPr lvl="4"/>
            <a:r>
              <a:rPr lang="en-US"/>
              <a:t>Cinquième niveau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0BCB9-B89C-4421-84A6-BAD7106A0A07}" type="datetime1">
              <a:rPr lang="fr-BE" smtClean="0"/>
              <a:t>23-12-21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605DC-9395-4289-A10C-01B8C3835265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462618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Modifiez le style du titre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5791967-C4DA-4D2C-AAEA-FBFD745A27F2}" type="datetime1">
              <a:rPr lang="fr-BE" smtClean="0"/>
              <a:t>23-12-21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D0605DC-9395-4289-A10C-01B8C3835265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137893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Modifiez le style du titre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Cliquez pour modifier les styles du texte du masque</a:t>
            </a:r>
          </a:p>
          <a:p>
            <a:pPr lvl="1"/>
            <a:r>
              <a:rPr lang="en-US"/>
              <a:t>Deuxième niveau</a:t>
            </a:r>
          </a:p>
          <a:p>
            <a:pPr lvl="2"/>
            <a:r>
              <a:rPr lang="en-US"/>
              <a:t>Troisième niveau</a:t>
            </a:r>
          </a:p>
          <a:p>
            <a:pPr lvl="3"/>
            <a:r>
              <a:rPr lang="en-US"/>
              <a:t>Quatrième niveau</a:t>
            </a:r>
          </a:p>
          <a:p>
            <a:pPr lvl="4"/>
            <a:r>
              <a:rPr lang="en-US"/>
              <a:t>Cinquième niveau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Cliquez pour modifier les styles du texte du masque</a:t>
            </a:r>
          </a:p>
          <a:p>
            <a:pPr lvl="1"/>
            <a:r>
              <a:rPr lang="en-US"/>
              <a:t>Deuxième niveau</a:t>
            </a:r>
          </a:p>
          <a:p>
            <a:pPr lvl="2"/>
            <a:r>
              <a:rPr lang="en-US"/>
              <a:t>Troisième niveau</a:t>
            </a:r>
          </a:p>
          <a:p>
            <a:pPr lvl="3"/>
            <a:r>
              <a:rPr lang="en-US"/>
              <a:t>Quatrième niveau</a:t>
            </a:r>
          </a:p>
          <a:p>
            <a:pPr lvl="4"/>
            <a:r>
              <a:rPr lang="en-US"/>
              <a:t>Cinquième niveau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6B79B-E1DE-4724-B297-E5C52D0F6F8E}" type="datetime1">
              <a:rPr lang="fr-BE" smtClean="0"/>
              <a:t>23-12-21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605DC-9395-4289-A10C-01B8C3835265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213831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Modifiez le style du titre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Cliquez pour modifier les styles du texte du masque</a:t>
            </a:r>
          </a:p>
          <a:p>
            <a:pPr lvl="1"/>
            <a:r>
              <a:rPr lang="en-US"/>
              <a:t>Deuxième niveau</a:t>
            </a:r>
          </a:p>
          <a:p>
            <a:pPr lvl="2"/>
            <a:r>
              <a:rPr lang="en-US"/>
              <a:t>Troisième niveau</a:t>
            </a:r>
          </a:p>
          <a:p>
            <a:pPr lvl="3"/>
            <a:r>
              <a:rPr lang="en-US"/>
              <a:t>Quatrième niveau</a:t>
            </a:r>
          </a:p>
          <a:p>
            <a:pPr lvl="4"/>
            <a:r>
              <a:rPr lang="en-US"/>
              <a:t>Cinquième niveau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Cliquez pour modifier les styles du texte du masque</a:t>
            </a:r>
          </a:p>
          <a:p>
            <a:pPr lvl="1"/>
            <a:r>
              <a:rPr lang="en-US"/>
              <a:t>Deuxième niveau</a:t>
            </a:r>
          </a:p>
          <a:p>
            <a:pPr lvl="2"/>
            <a:r>
              <a:rPr lang="en-US"/>
              <a:t>Troisième niveau</a:t>
            </a:r>
          </a:p>
          <a:p>
            <a:pPr lvl="3"/>
            <a:r>
              <a:rPr lang="en-US"/>
              <a:t>Quatrième niveau</a:t>
            </a:r>
          </a:p>
          <a:p>
            <a:pPr lvl="4"/>
            <a:r>
              <a:rPr lang="en-US"/>
              <a:t>Cinquième niveau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CC1DE-1705-44D8-A6A9-44B7EBB03042}" type="datetime1">
              <a:rPr lang="fr-BE" smtClean="0"/>
              <a:t>23-12-21</a:t>
            </a:fld>
            <a:endParaRPr lang="fr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605DC-9395-4289-A10C-01B8C3835265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355295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Modifiez le style du titre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89FE9-EA39-475C-9E4A-BE6D0C98304E}" type="datetime1">
              <a:rPr lang="fr-BE" smtClean="0"/>
              <a:t>23-12-21</a:t>
            </a:fld>
            <a:endParaRPr lang="fr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605DC-9395-4289-A10C-01B8C3835265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42862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92ADB-13B2-49FF-A571-F2C375CB8BAD}" type="datetime1">
              <a:rPr lang="fr-BE" smtClean="0"/>
              <a:t>23-12-21</a:t>
            </a:fld>
            <a:endParaRPr lang="fr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605DC-9395-4289-A10C-01B8C3835265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478297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Modifiez le style du titre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Cliquez pour modifier les styles du texte du masque</a:t>
            </a:r>
          </a:p>
          <a:p>
            <a:pPr lvl="1"/>
            <a:r>
              <a:rPr lang="en-US"/>
              <a:t>Deuxième niveau</a:t>
            </a:r>
          </a:p>
          <a:p>
            <a:pPr lvl="2"/>
            <a:r>
              <a:rPr lang="en-US"/>
              <a:t>Troisième niveau</a:t>
            </a:r>
          </a:p>
          <a:p>
            <a:pPr lvl="3"/>
            <a:r>
              <a:rPr lang="en-US"/>
              <a:t>Quatrième niveau</a:t>
            </a:r>
          </a:p>
          <a:p>
            <a:pPr lvl="4"/>
            <a:r>
              <a:rPr lang="en-US"/>
              <a:t>Cinquième niveau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B3B30-328C-4EF5-95BC-F26A1265EFCB}" type="datetime1">
              <a:rPr lang="fr-BE" smtClean="0"/>
              <a:t>23-12-21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605DC-9395-4289-A10C-01B8C3835265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173551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Modifiez le style du titre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Cliquez sur l'icône pour ajouter une image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06D80-042B-4463-9999-147D5B9D5788}" type="datetime1">
              <a:rPr lang="fr-BE" smtClean="0"/>
              <a:t>23-12-21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605DC-9395-4289-A10C-01B8C3835265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980346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Modifiez le style du titre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Cliquez pour modifier les styles du texte du masque</a:t>
            </a:r>
          </a:p>
          <a:p>
            <a:pPr lvl="1"/>
            <a:r>
              <a:rPr lang="en-US"/>
              <a:t>Deuxième niveau</a:t>
            </a:r>
          </a:p>
          <a:p>
            <a:pPr lvl="2"/>
            <a:r>
              <a:rPr lang="en-US"/>
              <a:t>Troisième niveau</a:t>
            </a:r>
          </a:p>
          <a:p>
            <a:pPr lvl="3"/>
            <a:r>
              <a:rPr lang="en-US"/>
              <a:t>Quatrième niveau</a:t>
            </a:r>
          </a:p>
          <a:p>
            <a:pPr lvl="4"/>
            <a:r>
              <a:rPr lang="en-US"/>
              <a:t>Cinquième niveau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DD4779-208B-43FB-8CE9-A382EE9092CC}" type="datetime1">
              <a:rPr lang="fr-BE" smtClean="0"/>
              <a:t>23-12-21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0605DC-9395-4289-A10C-01B8C3835265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2986059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  <p:sldLayoutId id="2147483785" r:id="rId17"/>
  </p:sldLayoutIdLst>
  <p:hf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01A6B2-E8F1-400E-A2A1-749B492D89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BE"/>
              <a:t>Smart </a:t>
            </a:r>
            <a:r>
              <a:rPr lang="en-GB"/>
              <a:t>Spaces</a:t>
            </a:r>
            <a:r>
              <a:rPr lang="fr-BE"/>
              <a:t> Project:</a:t>
            </a:r>
            <a:br>
              <a:rPr lang="fr-BE"/>
            </a:br>
            <a:r>
              <a:rPr lang="en-GB" sz="3200">
                <a:solidFill>
                  <a:schemeClr val="accent1"/>
                </a:solidFill>
              </a:rPr>
              <a:t>P</a:t>
            </a:r>
            <a:r>
              <a:rPr lang="en-GB" sz="3200"/>
              <a:t>upil </a:t>
            </a:r>
            <a:r>
              <a:rPr lang="en-GB" sz="3200">
                <a:solidFill>
                  <a:schemeClr val="accent1"/>
                </a:solidFill>
              </a:rPr>
              <a:t>a</a:t>
            </a:r>
            <a:r>
              <a:rPr lang="en-GB" sz="3200"/>
              <a:t>ugmented </a:t>
            </a:r>
            <a:r>
              <a:rPr lang="en-GB" sz="3200">
                <a:solidFill>
                  <a:schemeClr val="accent1"/>
                </a:solidFill>
              </a:rPr>
              <a:t>p</a:t>
            </a:r>
            <a:r>
              <a:rPr lang="en-GB" sz="3200"/>
              <a:t>resentation </a:t>
            </a:r>
            <a:r>
              <a:rPr lang="en-GB" sz="3200">
                <a:solidFill>
                  <a:schemeClr val="accent1"/>
                </a:solidFill>
              </a:rPr>
              <a:t>s</a:t>
            </a:r>
            <a:r>
              <a:rPr lang="en-GB" sz="3200"/>
              <a:t>ystem</a:t>
            </a:r>
            <a:endParaRPr lang="en-GB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6B4743E-27C8-41F2-A493-FBAE6D8E39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4065955"/>
            <a:ext cx="9448800" cy="685800"/>
          </a:xfrm>
        </p:spPr>
        <p:txBody>
          <a:bodyPr>
            <a:normAutofit fontScale="92500" lnSpcReduction="10000"/>
          </a:bodyPr>
          <a:lstStyle/>
          <a:p>
            <a:r>
              <a:rPr lang="fr-BE" err="1"/>
              <a:t>Bertieaux</a:t>
            </a:r>
            <a:r>
              <a:rPr lang="fr-BE"/>
              <a:t> Julien, Finet Cyrille, Moulin Charles, </a:t>
            </a:r>
          </a:p>
          <a:p>
            <a:r>
              <a:rPr lang="fr-BE" err="1"/>
              <a:t>Vandebrouck</a:t>
            </a:r>
            <a:r>
              <a:rPr lang="fr-BE"/>
              <a:t> Robin &amp; Vidotto Benoît</a:t>
            </a:r>
          </a:p>
        </p:txBody>
      </p:sp>
      <p:pic>
        <p:nvPicPr>
          <p:cNvPr id="5" name="Image 4" descr="Logo&#10;&#10;Description générée automatiquement">
            <a:extLst>
              <a:ext uri="{FF2B5EF4-FFF2-40B4-BE49-F238E27FC236}">
                <a16:creationId xmlns:a16="http://schemas.microsoft.com/office/drawing/2014/main" id="{2695CC95-4D9B-4A8E-9189-D7FCDCF07D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0940" y="5770143"/>
            <a:ext cx="3406219" cy="9935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324156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619E180B-362B-4A64-84BB-74DD6A229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Implemented modules : </a:t>
            </a:r>
            <a:r>
              <a:rPr lang="en-GB" err="1"/>
              <a:t>Aruco</a:t>
            </a:r>
            <a:r>
              <a:rPr lang="en-GB"/>
              <a:t> &amp; polygons</a:t>
            </a:r>
            <a:endParaRPr lang="fr-FR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07C58E85-1634-4D9D-867A-CA5477E08F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60664" y="2194559"/>
            <a:ext cx="6245536" cy="4024125"/>
          </a:xfrm>
        </p:spPr>
        <p:txBody>
          <a:bodyPr>
            <a:normAutofit fontScale="92500" lnSpcReduction="10000"/>
          </a:bodyPr>
          <a:lstStyle/>
          <a:p>
            <a:r>
              <a:rPr lang="en-US"/>
              <a:t>Convert gaze from </a:t>
            </a:r>
            <a:r>
              <a:rPr lang="en-US">
                <a:solidFill>
                  <a:schemeClr val="accent1"/>
                </a:solidFill>
              </a:rPr>
              <a:t>pupils camera feed coordinates</a:t>
            </a:r>
            <a:r>
              <a:rPr lang="en-US"/>
              <a:t> to the </a:t>
            </a:r>
            <a:r>
              <a:rPr lang="en-US">
                <a:solidFill>
                  <a:srgbClr val="0070C0"/>
                </a:solidFill>
              </a:rPr>
              <a:t>screen coordinates </a:t>
            </a:r>
            <a:r>
              <a:rPr lang="en-US"/>
              <a:t>delimited by the markers</a:t>
            </a:r>
          </a:p>
          <a:p>
            <a:r>
              <a:rPr lang="en-US"/>
              <a:t>Use of OpenCV </a:t>
            </a:r>
            <a:r>
              <a:rPr lang="en-US" err="1"/>
              <a:t>ArUco</a:t>
            </a:r>
            <a:r>
              <a:rPr lang="en-US"/>
              <a:t> library for the markers </a:t>
            </a:r>
          </a:p>
          <a:p>
            <a:r>
              <a:rPr lang="en-US"/>
              <a:t>Use the Polygons library to confirm that the gaze is included within the markers</a:t>
            </a:r>
          </a:p>
          <a:p>
            <a:r>
              <a:rPr lang="en-US"/>
              <a:t>Transformation method (e.g. X):</a:t>
            </a:r>
          </a:p>
          <a:p>
            <a:pPr lvl="1"/>
            <a:r>
              <a:rPr lang="en-US"/>
              <a:t>Width of screen from </a:t>
            </a:r>
            <a:r>
              <a:rPr lang="en-US">
                <a:solidFill>
                  <a:srgbClr val="FF0000"/>
                </a:solidFill>
              </a:rPr>
              <a:t>pupils coordinates </a:t>
            </a:r>
            <a:r>
              <a:rPr lang="en-US"/>
              <a:t>using marker IDs</a:t>
            </a:r>
          </a:p>
          <a:p>
            <a:pPr lvl="1"/>
            <a:r>
              <a:rPr lang="en-US"/>
              <a:t>Relative gaze position : (</a:t>
            </a:r>
            <a:r>
              <a:rPr lang="en-US" err="1"/>
              <a:t>gaze_X</a:t>
            </a:r>
            <a:r>
              <a:rPr lang="en-US"/>
              <a:t> – </a:t>
            </a:r>
            <a:r>
              <a:rPr lang="en-US" err="1"/>
              <a:t>Marker_TopLeft_X</a:t>
            </a:r>
            <a:r>
              <a:rPr lang="en-US"/>
              <a:t>)/width</a:t>
            </a:r>
          </a:p>
          <a:p>
            <a:pPr lvl="1"/>
            <a:r>
              <a:rPr lang="en-US">
                <a:solidFill>
                  <a:srgbClr val="0070C0"/>
                </a:solidFill>
              </a:rPr>
              <a:t>Mouse position </a:t>
            </a:r>
            <a:r>
              <a:rPr lang="en-US"/>
              <a:t>: </a:t>
            </a:r>
            <a:r>
              <a:rPr lang="en-US" err="1"/>
              <a:t>rel_pos_X</a:t>
            </a:r>
            <a:r>
              <a:rPr lang="en-US"/>
              <a:t> * </a:t>
            </a:r>
            <a:r>
              <a:rPr lang="en-US" err="1"/>
              <a:t>screen_width</a:t>
            </a:r>
            <a:r>
              <a:rPr lang="fr-FR"/>
              <a:t>	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3FD4CD66-2281-4451-B83D-0F335E56F3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640000">
            <a:off x="1247390" y="2363774"/>
            <a:ext cx="3296419" cy="3340242"/>
          </a:xfrm>
          <a:prstGeom prst="rect">
            <a:avLst/>
          </a:prstGeom>
        </p:spPr>
      </p:pic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5817ADB3-0CF4-4DB8-B06E-992D5191D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605DC-9395-4289-A10C-01B8C3835265}" type="slidenum">
              <a:rPr lang="fr-BE" smtClean="0"/>
              <a:t>10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9385990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619E180B-362B-4A64-84BB-74DD6A229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Pipeline : Speech recognition</a:t>
            </a:r>
            <a:endParaRPr lang="fr-FR"/>
          </a:p>
        </p:txBody>
      </p:sp>
      <p:pic>
        <p:nvPicPr>
          <p:cNvPr id="9" name="Espace réservé du contenu 8">
            <a:extLst>
              <a:ext uri="{FF2B5EF4-FFF2-40B4-BE49-F238E27FC236}">
                <a16:creationId xmlns:a16="http://schemas.microsoft.com/office/drawing/2014/main" id="{F6B7F124-120F-4319-B5DE-BB23EAEF2B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2139" y="2057401"/>
            <a:ext cx="7287722" cy="4356000"/>
          </a:xfr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697D7BCC-C3C5-45AF-B4F4-5A74102FA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605DC-9395-4289-A10C-01B8C3835265}" type="slidenum">
              <a:rPr lang="fr-BE" smtClean="0"/>
              <a:t>11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3403144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619E180B-362B-4A64-84BB-74DD6A229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Implemented modules : </a:t>
            </a:r>
            <a:r>
              <a:rPr lang="en-GB" err="1"/>
              <a:t>vosk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2EAAA84-F453-4A53-A1C7-2F896EA0FD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6148278" cy="3940979"/>
          </a:xfrm>
        </p:spPr>
        <p:txBody>
          <a:bodyPr/>
          <a:lstStyle/>
          <a:p>
            <a:r>
              <a:rPr lang="fr-FR"/>
              <a:t>Speech recognition </a:t>
            </a:r>
            <a:r>
              <a:rPr lang="fr-FR" err="1"/>
              <a:t>is</a:t>
            </a:r>
            <a:r>
              <a:rPr lang="fr-FR"/>
              <a:t> </a:t>
            </a:r>
            <a:r>
              <a:rPr lang="fr-FR" err="1"/>
              <a:t>performed</a:t>
            </a:r>
            <a:r>
              <a:rPr lang="fr-FR"/>
              <a:t> </a:t>
            </a:r>
            <a:r>
              <a:rPr lang="fr-FR" err="1"/>
              <a:t>with</a:t>
            </a:r>
            <a:r>
              <a:rPr lang="fr-FR"/>
              <a:t> the </a:t>
            </a:r>
            <a:r>
              <a:rPr lang="fr-FR" b="1" err="1">
                <a:solidFill>
                  <a:srgbClr val="FFC000"/>
                </a:solidFill>
              </a:rPr>
              <a:t>vosk</a:t>
            </a:r>
            <a:r>
              <a:rPr lang="fr-FR"/>
              <a:t> API</a:t>
            </a:r>
          </a:p>
          <a:p>
            <a:pPr lvl="1"/>
            <a:r>
              <a:rPr lang="fr-FR"/>
              <a:t>Offline open-source speech recognition toolkit</a:t>
            </a:r>
          </a:p>
          <a:p>
            <a:pPr lvl="1"/>
            <a:r>
              <a:rPr lang="fr-FR" err="1"/>
              <a:t>Simplified</a:t>
            </a:r>
            <a:r>
              <a:rPr lang="fr-FR"/>
              <a:t> or </a:t>
            </a:r>
            <a:r>
              <a:rPr lang="fr-FR" err="1"/>
              <a:t>complex</a:t>
            </a:r>
            <a:r>
              <a:rPr lang="fr-FR"/>
              <a:t> </a:t>
            </a:r>
            <a:r>
              <a:rPr lang="fr-FR" err="1"/>
              <a:t>linguistic</a:t>
            </a:r>
            <a:r>
              <a:rPr lang="fr-FR"/>
              <a:t> </a:t>
            </a:r>
            <a:r>
              <a:rPr lang="fr-FR" err="1"/>
              <a:t>models</a:t>
            </a:r>
            <a:r>
              <a:rPr lang="fr-FR"/>
              <a:t> </a:t>
            </a:r>
          </a:p>
          <a:p>
            <a:pPr lvl="1"/>
            <a:r>
              <a:rPr lang="fr-FR"/>
              <a:t>Low-</a:t>
            </a:r>
            <a:r>
              <a:rPr lang="fr-FR" err="1"/>
              <a:t>latency</a:t>
            </a:r>
            <a:endParaRPr lang="fr-FR"/>
          </a:p>
          <a:p>
            <a:pPr lvl="1"/>
            <a:r>
              <a:rPr lang="fr-FR" err="1"/>
              <a:t>Interesting</a:t>
            </a:r>
            <a:r>
              <a:rPr lang="fr-FR"/>
              <a:t> for </a:t>
            </a:r>
            <a:r>
              <a:rPr lang="fr-FR" err="1"/>
              <a:t>embedded</a:t>
            </a:r>
            <a:r>
              <a:rPr lang="fr-FR"/>
              <a:t> </a:t>
            </a:r>
            <a:r>
              <a:rPr lang="fr-FR" err="1"/>
              <a:t>systems</a:t>
            </a:r>
            <a:r>
              <a:rPr lang="fr-FR"/>
              <a:t> (e.g. Raspberry Pi)</a:t>
            </a:r>
          </a:p>
          <a:p>
            <a:endParaRPr lang="fr-FR"/>
          </a:p>
          <a:p>
            <a:endParaRPr lang="fr-FR"/>
          </a:p>
          <a:p>
            <a:endParaRPr lang="fr-FR"/>
          </a:p>
        </p:txBody>
      </p:sp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C51B4615-FBD8-4C87-A11E-9217F64A789D}"/>
              </a:ext>
            </a:extLst>
          </p:cNvPr>
          <p:cNvSpPr/>
          <p:nvPr/>
        </p:nvSpPr>
        <p:spPr>
          <a:xfrm>
            <a:off x="8465940" y="1890457"/>
            <a:ext cx="1498022" cy="64943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Partial </a:t>
            </a:r>
            <a:r>
              <a:rPr lang="fr-FR" err="1"/>
              <a:t>prediction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72294944-9173-42E1-A2BF-F88811A1D72C}"/>
              </a:ext>
            </a:extLst>
          </p:cNvPr>
          <p:cNvSpPr/>
          <p:nvPr/>
        </p:nvSpPr>
        <p:spPr>
          <a:xfrm>
            <a:off x="8465939" y="3189319"/>
            <a:ext cx="1498022" cy="64943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>
                <a:ea typeface="+mn-lt"/>
                <a:cs typeface="+mn-lt"/>
              </a:rPr>
              <a:t>Complete prediction</a:t>
            </a:r>
          </a:p>
        </p:txBody>
      </p:sp>
      <p:sp>
        <p:nvSpPr>
          <p:cNvPr id="8" name="Flèche : courbe vers la gauche 7">
            <a:extLst>
              <a:ext uri="{FF2B5EF4-FFF2-40B4-BE49-F238E27FC236}">
                <a16:creationId xmlns:a16="http://schemas.microsoft.com/office/drawing/2014/main" id="{5A502DAC-C50D-444D-A6F7-8F32E0CD01B5}"/>
              </a:ext>
            </a:extLst>
          </p:cNvPr>
          <p:cNvSpPr/>
          <p:nvPr/>
        </p:nvSpPr>
        <p:spPr>
          <a:xfrm flipV="1">
            <a:off x="9964482" y="1943070"/>
            <a:ext cx="493568" cy="519546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9" name="Flèche : bas 8">
            <a:extLst>
              <a:ext uri="{FF2B5EF4-FFF2-40B4-BE49-F238E27FC236}">
                <a16:creationId xmlns:a16="http://schemas.microsoft.com/office/drawing/2014/main" id="{D947DAA0-25BE-471A-9B5F-4623A161E22F}"/>
              </a:ext>
            </a:extLst>
          </p:cNvPr>
          <p:cNvSpPr/>
          <p:nvPr/>
        </p:nvSpPr>
        <p:spPr>
          <a:xfrm>
            <a:off x="9061824" y="2542520"/>
            <a:ext cx="303069" cy="6494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900FC40B-345F-4FF4-AC25-D2FB25D876E6}"/>
              </a:ext>
            </a:extLst>
          </p:cNvPr>
          <p:cNvSpPr/>
          <p:nvPr/>
        </p:nvSpPr>
        <p:spPr>
          <a:xfrm>
            <a:off x="8154211" y="4522819"/>
            <a:ext cx="2112817" cy="64943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>
                <a:ea typeface="+mn-lt"/>
                <a:cs typeface="+mn-lt"/>
              </a:rPr>
              <a:t>Word division of the sentence</a:t>
            </a:r>
            <a:endParaRPr lang="fr-FR"/>
          </a:p>
        </p:txBody>
      </p:sp>
      <p:sp>
        <p:nvSpPr>
          <p:cNvPr id="11" name="Flèche : bas 10">
            <a:extLst>
              <a:ext uri="{FF2B5EF4-FFF2-40B4-BE49-F238E27FC236}">
                <a16:creationId xmlns:a16="http://schemas.microsoft.com/office/drawing/2014/main" id="{EE22420D-2D96-40F4-B2CF-16653CEF8F18}"/>
              </a:ext>
            </a:extLst>
          </p:cNvPr>
          <p:cNvSpPr/>
          <p:nvPr/>
        </p:nvSpPr>
        <p:spPr>
          <a:xfrm>
            <a:off x="9061823" y="3841383"/>
            <a:ext cx="303069" cy="6494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Flèche : bas 11">
            <a:extLst>
              <a:ext uri="{FF2B5EF4-FFF2-40B4-BE49-F238E27FC236}">
                <a16:creationId xmlns:a16="http://schemas.microsoft.com/office/drawing/2014/main" id="{39E99632-B3D8-4E3A-A42A-C48B076B023F}"/>
              </a:ext>
            </a:extLst>
          </p:cNvPr>
          <p:cNvSpPr/>
          <p:nvPr/>
        </p:nvSpPr>
        <p:spPr>
          <a:xfrm>
            <a:off x="9061822" y="5174882"/>
            <a:ext cx="303069" cy="6494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04C2A089-D022-4931-978B-22B183F3D51C}"/>
              </a:ext>
            </a:extLst>
          </p:cNvPr>
          <p:cNvSpPr/>
          <p:nvPr/>
        </p:nvSpPr>
        <p:spPr>
          <a:xfrm>
            <a:off x="8093596" y="5821682"/>
            <a:ext cx="2234044" cy="64943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 err="1">
                <a:ea typeface="+mn-lt"/>
                <a:cs typeface="+mn-lt"/>
              </a:rPr>
              <a:t>Comparison</a:t>
            </a:r>
            <a:r>
              <a:rPr lang="fr-FR">
                <a:ea typeface="+mn-lt"/>
                <a:cs typeface="+mn-lt"/>
              </a:rPr>
              <a:t> </a:t>
            </a:r>
            <a:r>
              <a:rPr lang="fr-FR" err="1">
                <a:ea typeface="+mn-lt"/>
                <a:cs typeface="+mn-lt"/>
              </a:rPr>
              <a:t>with</a:t>
            </a:r>
            <a:r>
              <a:rPr lang="fr-FR">
                <a:ea typeface="+mn-lt"/>
                <a:cs typeface="+mn-lt"/>
              </a:rPr>
              <a:t> </a:t>
            </a:r>
            <a:r>
              <a:rPr lang="fr-FR" err="1">
                <a:ea typeface="+mn-lt"/>
                <a:cs typeface="+mn-lt"/>
              </a:rPr>
              <a:t>voice</a:t>
            </a:r>
            <a:r>
              <a:rPr lang="fr-FR">
                <a:ea typeface="+mn-lt"/>
                <a:cs typeface="+mn-lt"/>
              </a:rPr>
              <a:t> </a:t>
            </a:r>
            <a:r>
              <a:rPr lang="fr-FR" err="1">
                <a:ea typeface="+mn-lt"/>
                <a:cs typeface="+mn-lt"/>
              </a:rPr>
              <a:t>cammands</a:t>
            </a:r>
            <a:endParaRPr lang="fr-FR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17C08CAD-75D4-4780-96BA-E6AC4F1C2462}"/>
              </a:ext>
            </a:extLst>
          </p:cNvPr>
          <p:cNvSpPr txBox="1"/>
          <p:nvPr/>
        </p:nvSpPr>
        <p:spPr>
          <a:xfrm>
            <a:off x="10460629" y="2060268"/>
            <a:ext cx="61327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>
                <a:solidFill>
                  <a:srgbClr val="C00000"/>
                </a:solidFill>
              </a:rPr>
              <a:t>x10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A8A57DB-1D2B-48F0-B00F-E3DECCE5E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605DC-9395-4289-A10C-01B8C3835265}" type="slidenum">
              <a:rPr lang="fr-BE" smtClean="0"/>
              <a:t>12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8763974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619E180B-362B-4A64-84BB-74DD6A229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Pipeline : Voice Command</a:t>
            </a:r>
            <a:endParaRPr lang="fr-FR"/>
          </a:p>
        </p:txBody>
      </p:sp>
      <p:pic>
        <p:nvPicPr>
          <p:cNvPr id="9" name="Espace réservé du contenu 8">
            <a:extLst>
              <a:ext uri="{FF2B5EF4-FFF2-40B4-BE49-F238E27FC236}">
                <a16:creationId xmlns:a16="http://schemas.microsoft.com/office/drawing/2014/main" id="{F1385AAB-F503-417A-91F3-8D5CE51E58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2139" y="2057401"/>
            <a:ext cx="7287722" cy="4356000"/>
          </a:xfr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B3A9C7AD-83AD-4413-A0AF-0DB7A8BD0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605DC-9395-4289-A10C-01B8C3835265}" type="slidenum">
              <a:rPr lang="fr-BE" smtClean="0"/>
              <a:t>13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9855441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619E180B-362B-4A64-84BB-74DD6A229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Implemented modules : mouse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2EAAA84-F453-4A53-A1C7-2F896EA0FD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799" y="2194560"/>
            <a:ext cx="10820400" cy="4024125"/>
          </a:xfrm>
        </p:spPr>
        <p:txBody>
          <a:bodyPr/>
          <a:lstStyle/>
          <a:p>
            <a:r>
              <a:rPr lang="en-US"/>
              <a:t>Application of a command on the computer according to the previously </a:t>
            </a:r>
            <a:r>
              <a:rPr lang="en-US" err="1"/>
              <a:t>recognised</a:t>
            </a:r>
            <a:r>
              <a:rPr lang="en-US"/>
              <a:t> voice command. </a:t>
            </a:r>
          </a:p>
          <a:p>
            <a:endParaRPr lang="en-US"/>
          </a:p>
          <a:p>
            <a:r>
              <a:rPr lang="en-US"/>
              <a:t>Imported library: Mouse. To control the computer mouse.</a:t>
            </a:r>
          </a:p>
          <a:p>
            <a:endParaRPr lang="en-US"/>
          </a:p>
          <a:p>
            <a:r>
              <a:rPr lang="en-US"/>
              <a:t>Commands : </a:t>
            </a:r>
          </a:p>
          <a:p>
            <a:endParaRPr lang="en-US"/>
          </a:p>
          <a:p>
            <a:endParaRPr lang="en-US"/>
          </a:p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911DF0F-17AE-43D2-A057-1268CE8838B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414141"/>
              </a:clrFrom>
              <a:clrTo>
                <a:srgbClr val="414141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91044" y="4575871"/>
            <a:ext cx="3809911" cy="106184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2CE9E1E-FC7C-4AFE-AEF0-8FD65084B887}"/>
              </a:ext>
            </a:extLst>
          </p:cNvPr>
          <p:cNvSpPr/>
          <p:nvPr/>
        </p:nvSpPr>
        <p:spPr>
          <a:xfrm>
            <a:off x="3745149" y="5637719"/>
            <a:ext cx="1556425" cy="792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/>
              <a:t>« Sélection »</a:t>
            </a:r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534E576-1634-472C-8701-FB22B5E6AE25}"/>
              </a:ext>
            </a:extLst>
          </p:cNvPr>
          <p:cNvSpPr/>
          <p:nvPr/>
        </p:nvSpPr>
        <p:spPr>
          <a:xfrm>
            <a:off x="5314547" y="5637719"/>
            <a:ext cx="1556425" cy="792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/>
              <a:t>« Option »</a:t>
            </a:r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73214A2-BAAA-4EDF-83A3-343EE1998EFC}"/>
              </a:ext>
            </a:extLst>
          </p:cNvPr>
          <p:cNvSpPr/>
          <p:nvPr/>
        </p:nvSpPr>
        <p:spPr>
          <a:xfrm>
            <a:off x="6883945" y="5637719"/>
            <a:ext cx="1575878" cy="792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/>
              <a:t>« Montée »</a:t>
            </a:r>
          </a:p>
          <a:p>
            <a:pPr algn="ctr"/>
            <a:r>
              <a:rPr lang="fr-BE"/>
              <a:t>« Descente »</a:t>
            </a:r>
            <a:endParaRPr lang="en-GB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207A51C9-5D71-42DE-A32F-277ECDCDF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605DC-9395-4289-A10C-01B8C3835265}" type="slidenum">
              <a:rPr lang="fr-BE" smtClean="0"/>
              <a:t>14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9123280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619E180B-362B-4A64-84BB-74DD6A229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82486"/>
            <a:ext cx="8610600" cy="1293028"/>
          </a:xfrm>
        </p:spPr>
        <p:txBody>
          <a:bodyPr/>
          <a:lstStyle/>
          <a:p>
            <a:r>
              <a:rPr lang="en-GB"/>
              <a:t>Demonstration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2EAAA84-F453-4A53-A1C7-2F896EA0FD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2299E9A8-A415-42B8-806E-07D6C668B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605DC-9395-4289-A10C-01B8C3835265}" type="slidenum">
              <a:rPr lang="fr-BE" smtClean="0"/>
              <a:t>15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2124049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619E180B-362B-4A64-84BB-74DD6A229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Additional options:</a:t>
            </a:r>
            <a:br>
              <a:rPr lang="en-GB"/>
            </a:br>
            <a:r>
              <a:rPr lang="en-GB" sz="3600"/>
              <a:t>Heatmaps</a:t>
            </a:r>
            <a:endParaRPr lang="fr-FR"/>
          </a:p>
        </p:txBody>
      </p:sp>
      <p:pic>
        <p:nvPicPr>
          <p:cNvPr id="6" name="Image 5" descr="A picture containing swimming, ocean floor&#10;&#10;Description générée automatiquement">
            <a:extLst>
              <a:ext uri="{FF2B5EF4-FFF2-40B4-BE49-F238E27FC236}">
                <a16:creationId xmlns:a16="http://schemas.microsoft.com/office/drawing/2014/main" id="{B7ED22FD-597F-40AA-B095-46AC3A52D8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215" y="3101419"/>
            <a:ext cx="4717068" cy="3547235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D3DC7945-3770-4854-B76C-646BC8F57631}"/>
              </a:ext>
            </a:extLst>
          </p:cNvPr>
          <p:cNvSpPr txBox="1"/>
          <p:nvPr/>
        </p:nvSpPr>
        <p:spPr>
          <a:xfrm>
            <a:off x="6646100" y="2507530"/>
            <a:ext cx="11095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/>
              <a:t>Result</a:t>
            </a:r>
            <a:r>
              <a:rPr lang="fr-BE"/>
              <a:t>:</a:t>
            </a: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AC66F406-0501-45F7-8C37-10D358E4B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605DC-9395-4289-A10C-01B8C3835265}" type="slidenum">
              <a:rPr lang="fr-BE" smtClean="0"/>
              <a:t>16</a:t>
            </a:fld>
            <a:endParaRPr lang="fr-BE"/>
          </a:p>
        </p:txBody>
      </p:sp>
      <p:sp>
        <p:nvSpPr>
          <p:cNvPr id="10" name="Espace réservé du contenu 9">
            <a:extLst>
              <a:ext uri="{FF2B5EF4-FFF2-40B4-BE49-F238E27FC236}">
                <a16:creationId xmlns:a16="http://schemas.microsoft.com/office/drawing/2014/main" id="{1F21120E-2195-4B39-AD4C-7266EBEB83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19672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619E180B-362B-4A64-84BB-74DD6A229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Prospect for improvement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2EAAA84-F453-4A53-A1C7-2F896EA0FD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Stabilization of mouse tracking with the eyes.</a:t>
            </a:r>
          </a:p>
          <a:p>
            <a:endParaRPr lang="en-GB"/>
          </a:p>
          <a:p>
            <a:r>
              <a:rPr lang="en-GB"/>
              <a:t>Improved mouse response time.</a:t>
            </a:r>
          </a:p>
          <a:p>
            <a:endParaRPr lang="en-GB"/>
          </a:p>
          <a:p>
            <a:r>
              <a:rPr lang="en-US"/>
              <a:t>Use of a library with a better language model. </a:t>
            </a:r>
            <a:endParaRPr lang="en-GB"/>
          </a:p>
          <a:p>
            <a:endParaRPr lang="en-GB"/>
          </a:p>
          <a:p>
            <a:r>
              <a:rPr lang="en-US"/>
              <a:t>Combining the </a:t>
            </a:r>
            <a:r>
              <a:rPr lang="en-US" err="1"/>
              <a:t>HeatMap</a:t>
            </a:r>
            <a:r>
              <a:rPr lang="en-US"/>
              <a:t> application with the general code.</a:t>
            </a:r>
            <a:endParaRPr lang="en-GB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ADFE34C7-4EEA-4DD9-AC37-81C63B4AE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605DC-9395-4289-A10C-01B8C3835265}" type="slidenum">
              <a:rPr lang="fr-BE" smtClean="0"/>
              <a:t>17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0142870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619E180B-362B-4A64-84BB-74DD6A229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Conclusion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2EAAA84-F453-4A53-A1C7-2F896EA0FD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Positive : </a:t>
            </a:r>
          </a:p>
          <a:p>
            <a:pPr>
              <a:buFontTx/>
              <a:buChar char="-"/>
            </a:pPr>
            <a:r>
              <a:rPr lang="en-GB"/>
              <a:t>Project works well </a:t>
            </a:r>
          </a:p>
          <a:p>
            <a:pPr>
              <a:buFontTx/>
              <a:buChar char="-"/>
            </a:pPr>
            <a:r>
              <a:rPr lang="en-US"/>
              <a:t>Good development for the limited working time available</a:t>
            </a:r>
            <a:endParaRPr lang="en-GB"/>
          </a:p>
          <a:p>
            <a:pPr>
              <a:buFontTx/>
              <a:buChar char="-"/>
            </a:pPr>
            <a:r>
              <a:rPr lang="en-US"/>
              <a:t>Several ideas to go further</a:t>
            </a:r>
            <a:endParaRPr lang="en-GB"/>
          </a:p>
          <a:p>
            <a:endParaRPr lang="en-GB"/>
          </a:p>
          <a:p>
            <a:r>
              <a:rPr lang="en-GB"/>
              <a:t>Negative: </a:t>
            </a:r>
          </a:p>
          <a:p>
            <a:pPr>
              <a:buFontTx/>
              <a:buChar char="-"/>
            </a:pPr>
            <a:r>
              <a:rPr lang="en-GB"/>
              <a:t>Many prospects for improvement</a:t>
            </a:r>
          </a:p>
          <a:p>
            <a:pPr>
              <a:buFontTx/>
              <a:buChar char="-"/>
            </a:pPr>
            <a:r>
              <a:rPr lang="en-US"/>
              <a:t>Little possibility of use in everyday life</a:t>
            </a:r>
          </a:p>
          <a:p>
            <a:pPr>
              <a:buFontTx/>
              <a:buChar char="-"/>
            </a:pPr>
            <a:r>
              <a:rPr lang="en-US"/>
              <a:t>Very limited documentation for this model</a:t>
            </a:r>
            <a:endParaRPr lang="en-GB"/>
          </a:p>
          <a:p>
            <a:pPr>
              <a:buFontTx/>
              <a:buChar char="-"/>
            </a:pPr>
            <a:endParaRPr lang="en-GB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CD450112-00C9-43B2-BB5A-FFAABFFD4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605DC-9395-4289-A10C-01B8C3835265}" type="slidenum">
              <a:rPr lang="fr-BE" smtClean="0"/>
              <a:t>18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0420014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60520C69-EF60-463E-B7C5-4461FF28BAB1}"/>
              </a:ext>
            </a:extLst>
          </p:cNvPr>
          <p:cNvSpPr txBox="1"/>
          <p:nvPr/>
        </p:nvSpPr>
        <p:spPr>
          <a:xfrm>
            <a:off x="1120118" y="2316637"/>
            <a:ext cx="99517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/>
              <a:t>Thank you for your attention !</a:t>
            </a:r>
            <a:endParaRPr lang="fr-BE" sz="540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4B62D76-DC4A-4937-9B89-589C8D63B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605DC-9395-4289-A10C-01B8C3835265}" type="slidenum">
              <a:rPr lang="fr-BE" smtClean="0"/>
              <a:t>19</a:t>
            </a:fld>
            <a:endParaRPr lang="fr-BE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6ABB5C0-2026-4771-AA00-C0F36E5144AE}"/>
              </a:ext>
            </a:extLst>
          </p:cNvPr>
          <p:cNvSpPr txBox="1"/>
          <p:nvPr/>
        </p:nvSpPr>
        <p:spPr>
          <a:xfrm>
            <a:off x="7526924" y="4810479"/>
            <a:ext cx="24721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200"/>
              <a:t>Questions ?</a:t>
            </a:r>
          </a:p>
        </p:txBody>
      </p:sp>
      <p:pic>
        <p:nvPicPr>
          <p:cNvPr id="6" name="Image 5" descr="Icon&#10;&#10;Description générée automatiquement">
            <a:extLst>
              <a:ext uri="{FF2B5EF4-FFF2-40B4-BE49-F238E27FC236}">
                <a16:creationId xmlns:a16="http://schemas.microsoft.com/office/drawing/2014/main" id="{26D08F4D-4C62-4932-9B3C-8677ECB06A2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85887">
            <a:off x="1957669" y="3142026"/>
            <a:ext cx="2126307" cy="3336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299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619E180B-362B-4A64-84BB-74DD6A229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Plan of the presentation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E6A5CDF9-FB5A-4150-9F78-4460CDBACF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GB"/>
              <a:t>Introduction</a:t>
            </a:r>
          </a:p>
          <a:p>
            <a:pPr marL="457200" indent="-457200">
              <a:buFont typeface="+mj-lt"/>
              <a:buAutoNum type="arabicPeriod"/>
            </a:pPr>
            <a:r>
              <a:rPr lang="en-GB"/>
              <a:t>Context and objective</a:t>
            </a:r>
          </a:p>
          <a:p>
            <a:pPr marL="457200" indent="-457200">
              <a:buFont typeface="+mj-lt"/>
              <a:buAutoNum type="arabicPeriod"/>
            </a:pPr>
            <a:r>
              <a:rPr lang="en-GB"/>
              <a:t>Pipeline Presentation</a:t>
            </a:r>
          </a:p>
          <a:p>
            <a:pPr marL="457200" indent="-457200">
              <a:buFont typeface="+mj-lt"/>
              <a:buAutoNum type="arabicPeriod"/>
            </a:pPr>
            <a:r>
              <a:rPr lang="en-GB"/>
              <a:t>Implemented modules</a:t>
            </a:r>
          </a:p>
          <a:p>
            <a:pPr marL="457200" indent="-457200">
              <a:buFont typeface="+mj-lt"/>
              <a:buAutoNum type="arabicPeriod"/>
            </a:pPr>
            <a:r>
              <a:rPr lang="en-GB"/>
              <a:t>Demonstration</a:t>
            </a:r>
          </a:p>
          <a:p>
            <a:pPr marL="457200" indent="-457200">
              <a:buFont typeface="+mj-lt"/>
              <a:buAutoNum type="arabicPeriod"/>
            </a:pPr>
            <a:r>
              <a:rPr lang="en-GB"/>
              <a:t>Additional options</a:t>
            </a:r>
          </a:p>
          <a:p>
            <a:pPr marL="457200" indent="-457200">
              <a:buFont typeface="+mj-lt"/>
              <a:buAutoNum type="arabicPeriod"/>
            </a:pPr>
            <a:r>
              <a:rPr lang="en-GB"/>
              <a:t>Prospects for improvement</a:t>
            </a:r>
          </a:p>
          <a:p>
            <a:pPr marL="457200" indent="-457200">
              <a:buFont typeface="+mj-lt"/>
              <a:buAutoNum type="arabicPeriod"/>
            </a:pPr>
            <a:r>
              <a:rPr lang="en-GB"/>
              <a:t>Conclusion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5FD88525-B124-4C48-A6BE-06464963D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605DC-9395-4289-A10C-01B8C3835265}" type="slidenum">
              <a:rPr lang="fr-BE" smtClean="0"/>
              <a:t>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533844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619E180B-362B-4A64-84BB-74DD6A229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Introduction</a:t>
            </a:r>
            <a:endParaRPr lang="fr-FR"/>
          </a:p>
        </p:txBody>
      </p:sp>
      <p:pic>
        <p:nvPicPr>
          <p:cNvPr id="2" name="Image 4" descr="Une image contenant texte, intérieur&#10;&#10;Description générée automatiquement">
            <a:extLst>
              <a:ext uri="{FF2B5EF4-FFF2-40B4-BE49-F238E27FC236}">
                <a16:creationId xmlns:a16="http://schemas.microsoft.com/office/drawing/2014/main" id="{6F9B324F-05BD-4996-973C-678F012395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5924" y="2062710"/>
            <a:ext cx="5809784" cy="3174772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C4CF3D5-5A82-4909-960C-09E784135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605DC-9395-4289-A10C-01B8C3835265}" type="slidenum">
              <a:rPr lang="fr-BE" smtClean="0"/>
              <a:t>3</a:t>
            </a:fld>
            <a:endParaRPr lang="fr-BE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A751ACA1-C9E8-4731-8CC6-CC9AC39831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839" y="2065911"/>
            <a:ext cx="4629920" cy="360848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sz="2800" b="1"/>
              <a:t>Pupil Invisible</a:t>
            </a:r>
            <a:endParaRPr lang="fr-FR" sz="2800" b="1"/>
          </a:p>
          <a:p>
            <a:pPr marL="0" indent="0">
              <a:buNone/>
            </a:pPr>
            <a:r>
              <a:rPr lang="en-GB">
                <a:ea typeface="+mn-lt"/>
                <a:cs typeface="+mn-lt"/>
              </a:rPr>
              <a:t>Mobile eye tracking powered by a novel end-to-end gaze estimation pipeline with :</a:t>
            </a:r>
            <a:endParaRPr lang="en-GB"/>
          </a:p>
          <a:p>
            <a:pPr marL="0" indent="0">
              <a:buNone/>
            </a:pPr>
            <a:r>
              <a:rPr lang="en-GB"/>
              <a:t>- No adjustments</a:t>
            </a:r>
          </a:p>
          <a:p>
            <a:pPr marL="0" indent="0">
              <a:buNone/>
            </a:pPr>
            <a:r>
              <a:rPr lang="en-GB"/>
              <a:t>- No calibration</a:t>
            </a:r>
          </a:p>
          <a:p>
            <a:pPr marL="0" indent="0">
              <a:buNone/>
            </a:pPr>
            <a:r>
              <a:rPr lang="en-GB"/>
              <a:t>- No environment limitations</a:t>
            </a:r>
          </a:p>
          <a:p>
            <a:pPr marL="457200" indent="-457200">
              <a:buFont typeface="+mj-lt"/>
              <a:buAutoNum type="arabicPeriod"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9290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619E180B-362B-4A64-84BB-74DD6A229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Introduction</a:t>
            </a:r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C4CF3D5-5A82-4909-960C-09E784135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605DC-9395-4289-A10C-01B8C3835265}" type="slidenum">
              <a:rPr lang="fr-BE" smtClean="0"/>
              <a:t>4</a:t>
            </a:fld>
            <a:endParaRPr lang="fr-BE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D563AC80-4103-4955-B054-73952CEC48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1068" y="2057401"/>
            <a:ext cx="4829863" cy="3456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546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619E180B-362B-4A64-84BB-74DD6A229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Context and objective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E6A5CDF9-FB5A-4150-9F78-4460CDBACF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/>
          </a:p>
          <a:p>
            <a:r>
              <a:rPr lang="en-US"/>
              <a:t>Context: There's a need for hand-free mouse control. For instance, it can help people with upper limbs motor impairment.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 Solution: Use an eye-tracking device to control the mouse</a:t>
            </a:r>
            <a:endParaRPr lang="en-GB"/>
          </a:p>
        </p:txBody>
      </p:sp>
      <p:sp>
        <p:nvSpPr>
          <p:cNvPr id="3" name="Flèche : bas 2">
            <a:extLst>
              <a:ext uri="{FF2B5EF4-FFF2-40B4-BE49-F238E27FC236}">
                <a16:creationId xmlns:a16="http://schemas.microsoft.com/office/drawing/2014/main" id="{A1769589-1DBD-4983-8923-15F0304F0BEB}"/>
              </a:ext>
            </a:extLst>
          </p:cNvPr>
          <p:cNvSpPr/>
          <p:nvPr/>
        </p:nvSpPr>
        <p:spPr>
          <a:xfrm>
            <a:off x="5475214" y="3429000"/>
            <a:ext cx="620786" cy="944811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ECAB713B-3221-4F40-88AC-1DC4FD236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605DC-9395-4289-A10C-01B8C3835265}" type="slidenum">
              <a:rPr lang="fr-BE" smtClean="0"/>
              <a:t>5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643320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619E180B-362B-4A64-84BB-74DD6A229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Pipeline Presentation</a:t>
            </a:r>
            <a:endParaRPr lang="fr-FR"/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5E653317-7A99-4F98-9C41-26B0A0B0A5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2139" y="2057401"/>
            <a:ext cx="7287722" cy="4356000"/>
          </a:xfr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93D2F241-CDD7-46C8-AE24-EF796272F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605DC-9395-4289-A10C-01B8C3835265}" type="slidenum">
              <a:rPr lang="fr-BE" smtClean="0"/>
              <a:t>6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28188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619E180B-362B-4A64-84BB-74DD6A229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Pipeline : Video stream extraction</a:t>
            </a:r>
            <a:endParaRPr lang="fr-FR"/>
          </a:p>
        </p:txBody>
      </p:sp>
      <p:pic>
        <p:nvPicPr>
          <p:cNvPr id="9" name="Espace réservé du contenu 8">
            <a:extLst>
              <a:ext uri="{FF2B5EF4-FFF2-40B4-BE49-F238E27FC236}">
                <a16:creationId xmlns:a16="http://schemas.microsoft.com/office/drawing/2014/main" id="{E2D2D464-8195-417D-9A36-E66E720548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2138" y="2057401"/>
            <a:ext cx="7287723" cy="4356000"/>
          </a:xfr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8109FD13-843E-447E-AB85-793A55CB5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605DC-9395-4289-A10C-01B8C3835265}" type="slidenum">
              <a:rPr lang="fr-BE" smtClean="0"/>
              <a:t>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983189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619E180B-362B-4A64-84BB-74DD6A229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Implemented modules</a:t>
            </a:r>
            <a:endParaRPr lang="fr-FR"/>
          </a:p>
        </p:txBody>
      </p:sp>
      <p:pic>
        <p:nvPicPr>
          <p:cNvPr id="5" name="Espace réservé du contenu 4" descr="Diagram&#10;&#10;Description générée automatiquement">
            <a:extLst>
              <a:ext uri="{FF2B5EF4-FFF2-40B4-BE49-F238E27FC236}">
                <a16:creationId xmlns:a16="http://schemas.microsoft.com/office/drawing/2014/main" id="{DAA71112-7F23-4272-BFAE-AEFC42D6AD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28" y="2414100"/>
            <a:ext cx="6118375" cy="3441585"/>
          </a:xfr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37A801F6-B2B4-4410-AA99-096586153E6F}"/>
              </a:ext>
            </a:extLst>
          </p:cNvPr>
          <p:cNvSpPr txBox="1"/>
          <p:nvPr/>
        </p:nvSpPr>
        <p:spPr>
          <a:xfrm>
            <a:off x="6570482" y="2057401"/>
            <a:ext cx="536385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/>
              <a:t>GitHub</a:t>
            </a:r>
            <a:r>
              <a:rPr lang="en-GB" sz="200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/>
              <a:t>Use of the Pupils Invisible Monitor repo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/>
              <a:t>Similar to phone app but on PC (Python)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/>
              <a:t>Makes connection with glasses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/>
              <a:t>Shows video stream with gaze representation</a:t>
            </a:r>
          </a:p>
          <a:p>
            <a:endParaRPr lang="en-GB"/>
          </a:p>
          <a:p>
            <a:r>
              <a:rPr lang="en-GB" sz="2400"/>
              <a:t>Retrieval/data fetch</a:t>
            </a:r>
            <a:r>
              <a:rPr lang="en-GB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/>
              <a:t>Frame rate of 60 Hz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/>
              <a:t>Gaze and image retrieved simultaneously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/>
              <a:t>Project is heavily based on GitHub app (only 1 function changed)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EC579A2-9377-42C3-BD86-7104CE2E9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605DC-9395-4289-A10C-01B8C3835265}" type="slidenum">
              <a:rPr lang="fr-BE" smtClean="0"/>
              <a:t>8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9527114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619E180B-362B-4A64-84BB-74DD6A229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Pipeline : Screen Conversion</a:t>
            </a:r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D71F25E0-AAF7-47A9-B130-993B98DE9D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2139" y="2057401"/>
            <a:ext cx="7287722" cy="4356000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D0EA9BD-8037-4031-9A36-AB57BC4AF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605DC-9395-4289-A10C-01B8C3835265}" type="slidenum">
              <a:rPr lang="fr-BE" smtClean="0"/>
              <a:t>9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087386302"/>
      </p:ext>
    </p:extLst>
  </p:cSld>
  <p:clrMapOvr>
    <a:masterClrMapping/>
  </p:clrMapOvr>
</p:sld>
</file>

<file path=ppt/theme/theme1.xml><?xml version="1.0" encoding="utf-8"?>
<a:theme xmlns:a="http://schemas.openxmlformats.org/drawingml/2006/main" name="Traînée de condensation">
  <a:themeElements>
    <a:clrScheme name="Traînée de condensation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Traînée de condensation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raînée de condensation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CAC43317A21AD428BFB309FDC02534C" ma:contentTypeVersion="13" ma:contentTypeDescription="Crée un document." ma:contentTypeScope="" ma:versionID="c4a9b1fe15907fcc73b5983071f8f1d8">
  <xsd:schema xmlns:xsd="http://www.w3.org/2001/XMLSchema" xmlns:xs="http://www.w3.org/2001/XMLSchema" xmlns:p="http://schemas.microsoft.com/office/2006/metadata/properties" xmlns:ns3="ea2aced1-1701-482d-9578-d0a5c4c75080" xmlns:ns4="6adfd341-d4a2-4f8b-b683-adf75668e5d9" targetNamespace="http://schemas.microsoft.com/office/2006/metadata/properties" ma:root="true" ma:fieldsID="842b8023f518d6c2babd3620ebdf49a8" ns3:_="" ns4:_="">
    <xsd:import namespace="ea2aced1-1701-482d-9578-d0a5c4c75080"/>
    <xsd:import namespace="6adfd341-d4a2-4f8b-b683-adf75668e5d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a2aced1-1701-482d-9578-d0a5c4c7508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adfd341-d4a2-4f8b-b683-adf75668e5d9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Partage du hachage d’indicateu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CA7CC92-5978-47F8-9492-D561B3CE5D1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a2aced1-1701-482d-9578-d0a5c4c75080"/>
    <ds:schemaRef ds:uri="6adfd341-d4a2-4f8b-b683-adf75668e5d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4BE8A29-DAA5-48E7-92F3-AA776E66716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742187A-F0C1-46C4-83B9-26D086650A7C}">
  <ds:schemaRefs>
    <ds:schemaRef ds:uri="http://schemas.microsoft.com/office/infopath/2007/PartnerControls"/>
    <ds:schemaRef ds:uri="http://schemas.microsoft.com/office/2006/metadata/properties"/>
    <ds:schemaRef ds:uri="http://purl.org/dc/elements/1.1/"/>
    <ds:schemaRef ds:uri="http://purl.org/dc/dcmitype/"/>
    <ds:schemaRef ds:uri="http://schemas.microsoft.com/office/2006/documentManagement/types"/>
    <ds:schemaRef ds:uri="ea2aced1-1701-482d-9578-d0a5c4c75080"/>
    <ds:schemaRef ds:uri="http://purl.org/dc/terms/"/>
    <ds:schemaRef ds:uri="http://schemas.openxmlformats.org/package/2006/metadata/core-properties"/>
    <ds:schemaRef ds:uri="6adfd341-d4a2-4f8b-b683-adf75668e5d9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Traînée de condensation</Template>
  <TotalTime>0</TotalTime>
  <Words>622</Words>
  <Application>Microsoft Office PowerPoint</Application>
  <PresentationFormat>Grand écran</PresentationFormat>
  <Paragraphs>125</Paragraphs>
  <Slides>19</Slides>
  <Notes>7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Century Gothic</vt:lpstr>
      <vt:lpstr>Traînée de condensation</vt:lpstr>
      <vt:lpstr>Smart Spaces Project: Pupil augmented presentation system</vt:lpstr>
      <vt:lpstr>Plan of the presentation</vt:lpstr>
      <vt:lpstr>Introduction</vt:lpstr>
      <vt:lpstr>Introduction</vt:lpstr>
      <vt:lpstr>Context and objective</vt:lpstr>
      <vt:lpstr>Pipeline Presentation</vt:lpstr>
      <vt:lpstr>Pipeline : Video stream extraction</vt:lpstr>
      <vt:lpstr>Implemented modules</vt:lpstr>
      <vt:lpstr>Pipeline : Screen Conversion</vt:lpstr>
      <vt:lpstr>Implemented modules : Aruco &amp; polygons</vt:lpstr>
      <vt:lpstr>Pipeline : Speech recognition</vt:lpstr>
      <vt:lpstr>Implemented modules : vosk</vt:lpstr>
      <vt:lpstr>Pipeline : Voice Command</vt:lpstr>
      <vt:lpstr>Implemented modules : mouse</vt:lpstr>
      <vt:lpstr>Demonstration</vt:lpstr>
      <vt:lpstr>Additional options: Heatmaps</vt:lpstr>
      <vt:lpstr>Prospect for improvement</vt:lpstr>
      <vt:lpstr>Conclusion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Robin VANDEBROUCK</dc:creator>
  <cp:lastModifiedBy>Benoît Vidotto</cp:lastModifiedBy>
  <cp:revision>1</cp:revision>
  <dcterms:created xsi:type="dcterms:W3CDTF">2021-12-21T08:05:06Z</dcterms:created>
  <dcterms:modified xsi:type="dcterms:W3CDTF">2021-12-23T14:40:06Z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0x010100BCAC43317A21AD428BFB309FDC02534C</vt:lpwstr>
  </property>
</Properties>
</file>