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</a:rPr>
              <a:t>4 </a:t>
            </a:r>
            <a:r>
              <a:rPr lang="pt-BR" sz="1800" b="1" dirty="0">
                <a:highlight>
                  <a:srgbClr val="FFFF00"/>
                </a:highlight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2024-03-07T23:48:40Z</dcterms:modified>
</cp:coreProperties>
</file>