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DD1"/>
    <a:srgbClr val="FFE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/>
    <p:restoredTop sz="94678"/>
  </p:normalViewPr>
  <p:slideViewPr>
    <p:cSldViewPr snapToGrid="0" snapToObjects="1" showGuides="1">
      <p:cViewPr varScale="1">
        <p:scale>
          <a:sx n="129" d="100"/>
          <a:sy n="129" d="100"/>
        </p:scale>
        <p:origin x="720" y="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B5AE9-8DE1-1A4E-BE8F-D1029AB44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8293B-8210-8848-9182-A03CF9B96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64F12-BC1A-4E43-9B12-F7FFCBB6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E983-5A1E-A34F-8ABE-7D1B5BAF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39B70-829E-864B-8495-B09CF6C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21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7EA90-161D-F043-9DE8-EF84C5B9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049F1-B33D-FF42-B987-AA0B071A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E4391-011E-6C4D-8221-72812CF9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73854-DD0B-E74C-A3D0-3CEDF5C4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BFC43-5B4B-2F4E-A8C2-FB6EA5D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28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2BCC05-5A78-2049-8DE2-3118D39B4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A2E59-2697-534E-A817-9DEC8CF2C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530A4-3E5B-CC4D-BD7A-913B2194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A93F7-6465-C043-BA9A-A62CABB6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9B53F-216E-724C-8A13-5CB21355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114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8C16B-6499-0E46-8432-A7AFF8B0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CF4D3-6D73-7246-9949-6B0672C6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82D0E-1242-EE46-BCE0-14E794E1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252EB-C6F2-2743-832A-D69B42D7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0A2FB-D1AA-1B40-A410-2D0DB181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37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AA79B-21E7-6745-AD10-A716DA97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304A4-0CD4-0445-B498-D10F9A1D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6B5F4-DF08-5A48-8BEF-6FEDD45A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350D6-C937-804E-A98B-2413C1D2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A45D1-4646-9641-8DDB-FEAEA5E3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0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C767-72EE-324D-9B28-82B65FB9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43294-6F18-5C48-ABC0-0134AD0D5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03FB7-260D-634D-A5E8-0DECDAB26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043F3-1E25-BB49-AB78-F94F353F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6B45C-F39C-3844-B877-D6349046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EAD3A-9FCB-014F-BBD2-745A9365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0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87742-E955-2E47-B3A4-982D3DA6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150B5-AE32-D24A-9C85-FA804268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E6E024-CC74-F44D-B860-A087B922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EDA1C-EEFE-134C-ACBE-68F63E99F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13C78-F70C-5C46-B3C8-6A436E919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D2B374-6312-984A-B85E-D57745CE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5665F8-E529-7649-891B-A4FA7CE4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0C64A5-F953-814B-8D91-9649EE3C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8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67D1-0476-FC48-9015-8EA8A62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9330FD-3A0D-2A42-AC9C-2817A07D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A9B1AB-6471-3A46-A94B-52E63A33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E0EDC-A05C-5646-9F2F-6F9F8F4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9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966AC-97B7-1B4C-81C7-4857F15F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CE19EB-38C8-864E-B641-B7277442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2E729-51DE-C84D-8C4B-819A0116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87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11D6-3C43-014C-A150-17FE648B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FDE49-D7B0-214F-957B-4A214BF2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36A1C-C40E-B848-A662-D3F33DEDA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1B62A-DC67-AB49-9427-B1F4EDD8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31CE8-BC41-9F45-8A14-FA9E7AE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FD6E0-5A6C-494E-B63E-AB49C56B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6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A3EFF-0B6D-8444-9928-81A4733F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7FE82-BA0A-2A4A-AA72-FD21F9173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009AC-97AC-464C-9410-AD7F06EDF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E3AF1-72A0-364C-864A-93661E16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398FE-F8F3-0A48-B063-19CAFB23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F0024-0B3E-DF46-9397-BCA8709C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056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A1592D-A38F-D34F-BF6A-A21F6EA9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80665-5117-2F48-B86B-0BA464EB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A6102-FF06-A24F-82DF-8D2F1742F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5327-0188-164F-9743-244D79CE29C7}" type="datetimeFigureOut">
              <a:rPr kumimoji="1" lang="ko-KR" altLang="en-US" smtClean="0"/>
              <a:t>2023. 9. 17.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9BC90-E71F-2F4D-B70D-698825E85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8024C-2A32-AB48-B704-E1E7B28AE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CC00-1C6F-ED47-9202-CD1327895D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81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4F5D20BD-73A7-AD4D-8772-5B0D2A997AD2}"/>
              </a:ext>
            </a:extLst>
          </p:cNvPr>
          <p:cNvSpPr/>
          <p:nvPr/>
        </p:nvSpPr>
        <p:spPr>
          <a:xfrm>
            <a:off x="3662330" y="4609081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74F46E-A98F-224C-9509-D25E87BB4515}"/>
              </a:ext>
            </a:extLst>
          </p:cNvPr>
          <p:cNvSpPr/>
          <p:nvPr/>
        </p:nvSpPr>
        <p:spPr>
          <a:xfrm>
            <a:off x="407567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BB1CE-316A-1A4E-A25D-AD0C75A4E94B}"/>
              </a:ext>
            </a:extLst>
          </p:cNvPr>
          <p:cNvSpPr txBox="1"/>
          <p:nvPr/>
        </p:nvSpPr>
        <p:spPr>
          <a:xfrm>
            <a:off x="740309" y="786498"/>
            <a:ext cx="108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😊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D3DC34-55F1-EC40-BEFF-8866BC103269}"/>
              </a:ext>
            </a:extLst>
          </p:cNvPr>
          <p:cNvSpPr/>
          <p:nvPr/>
        </p:nvSpPr>
        <p:spPr>
          <a:xfrm>
            <a:off x="3160200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3BFA2-A8C8-E34E-A0CB-F18EC45C298D}"/>
              </a:ext>
            </a:extLst>
          </p:cNvPr>
          <p:cNvSpPr txBox="1"/>
          <p:nvPr/>
        </p:nvSpPr>
        <p:spPr>
          <a:xfrm>
            <a:off x="2881884" y="786498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😍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C9CA90-2631-EF49-8192-D296C112C794}"/>
              </a:ext>
            </a:extLst>
          </p:cNvPr>
          <p:cNvSpPr/>
          <p:nvPr/>
        </p:nvSpPr>
        <p:spPr>
          <a:xfrm>
            <a:off x="630465" y="4609081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76F8A-1ACD-EE40-B1E5-23998796A1F2}"/>
              </a:ext>
            </a:extLst>
          </p:cNvPr>
          <p:cNvSpPr txBox="1"/>
          <p:nvPr/>
        </p:nvSpPr>
        <p:spPr>
          <a:xfrm>
            <a:off x="352149" y="4742100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49FEE-CD80-CD49-81B0-93A0D2B1D626}"/>
              </a:ext>
            </a:extLst>
          </p:cNvPr>
          <p:cNvSpPr txBox="1"/>
          <p:nvPr/>
        </p:nvSpPr>
        <p:spPr>
          <a:xfrm>
            <a:off x="3378597" y="4742100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0" dirty="0"/>
              <a:t>🙂</a:t>
            </a:r>
            <a:endParaRPr kumimoji="1" lang="ko-KR" altLang="en-US" sz="10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122C4A-2301-DA4D-9165-47B9631C630C}"/>
              </a:ext>
            </a:extLst>
          </p:cNvPr>
          <p:cNvSpPr/>
          <p:nvPr/>
        </p:nvSpPr>
        <p:spPr>
          <a:xfrm>
            <a:off x="6250037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E0BC8E-F8B6-C142-BB06-3A0249418F8C}"/>
              </a:ext>
            </a:extLst>
          </p:cNvPr>
          <p:cNvSpPr/>
          <p:nvPr/>
        </p:nvSpPr>
        <p:spPr>
          <a:xfrm>
            <a:off x="9261069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B5B135-BD51-6447-B2F8-8F6309C72690}"/>
              </a:ext>
            </a:extLst>
          </p:cNvPr>
          <p:cNvSpPr/>
          <p:nvPr/>
        </p:nvSpPr>
        <p:spPr>
          <a:xfrm>
            <a:off x="6359958" y="4609081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E71D79-EBBC-0E42-BCE0-8CED066213E5}"/>
              </a:ext>
            </a:extLst>
          </p:cNvPr>
          <p:cNvSpPr/>
          <p:nvPr/>
        </p:nvSpPr>
        <p:spPr>
          <a:xfrm>
            <a:off x="9632786" y="4609081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CDA1D3-702C-3243-8762-B636A6B035D7}"/>
              </a:ext>
            </a:extLst>
          </p:cNvPr>
          <p:cNvSpPr/>
          <p:nvPr/>
        </p:nvSpPr>
        <p:spPr>
          <a:xfrm>
            <a:off x="6421447" y="817276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9600" dirty="0"/>
              <a:t>😒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A9719-2F07-C44F-BE09-DB52AE74B0B6}"/>
              </a:ext>
            </a:extLst>
          </p:cNvPr>
          <p:cNvSpPr txBox="1"/>
          <p:nvPr/>
        </p:nvSpPr>
        <p:spPr>
          <a:xfrm>
            <a:off x="6081642" y="4742100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DCFDA-615F-EB47-A93F-FBA4522840D4}"/>
              </a:ext>
            </a:extLst>
          </p:cNvPr>
          <p:cNvSpPr txBox="1"/>
          <p:nvPr/>
        </p:nvSpPr>
        <p:spPr>
          <a:xfrm>
            <a:off x="8982753" y="786498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😣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01690A-2F7E-B345-91F9-9434328154FF}"/>
              </a:ext>
            </a:extLst>
          </p:cNvPr>
          <p:cNvSpPr/>
          <p:nvPr/>
        </p:nvSpPr>
        <p:spPr>
          <a:xfrm>
            <a:off x="12550417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70E24-1887-1146-BB50-CEC7670CC5A6}"/>
              </a:ext>
            </a:extLst>
          </p:cNvPr>
          <p:cNvSpPr txBox="1"/>
          <p:nvPr/>
        </p:nvSpPr>
        <p:spPr>
          <a:xfrm>
            <a:off x="9358696" y="4769810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4216E-B08D-E54B-893B-7EC4BB8411C0}"/>
              </a:ext>
            </a:extLst>
          </p:cNvPr>
          <p:cNvSpPr/>
          <p:nvPr/>
        </p:nvSpPr>
        <p:spPr>
          <a:xfrm>
            <a:off x="12695283" y="800353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0" dirty="0"/>
              <a:t>😤</a:t>
            </a:r>
          </a:p>
        </p:txBody>
      </p:sp>
    </p:spTree>
    <p:extLst>
      <p:ext uri="{BB962C8B-B14F-4D97-AF65-F5344CB8AC3E}">
        <p14:creationId xmlns:p14="http://schemas.microsoft.com/office/powerpoint/2010/main" val="8733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4F5D20BD-73A7-AD4D-8772-5B0D2A997AD2}"/>
              </a:ext>
            </a:extLst>
          </p:cNvPr>
          <p:cNvSpPr/>
          <p:nvPr/>
        </p:nvSpPr>
        <p:spPr>
          <a:xfrm>
            <a:off x="3662330" y="4609081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74F46E-A98F-224C-9509-D25E87BB4515}"/>
              </a:ext>
            </a:extLst>
          </p:cNvPr>
          <p:cNvSpPr/>
          <p:nvPr/>
        </p:nvSpPr>
        <p:spPr>
          <a:xfrm>
            <a:off x="407567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BB1CE-316A-1A4E-A25D-AD0C75A4E94B}"/>
              </a:ext>
            </a:extLst>
          </p:cNvPr>
          <p:cNvSpPr txBox="1"/>
          <p:nvPr/>
        </p:nvSpPr>
        <p:spPr>
          <a:xfrm>
            <a:off x="834887" y="786498"/>
            <a:ext cx="926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0" b="1" dirty="0"/>
              <a:t>?</a:t>
            </a:r>
            <a:endParaRPr kumimoji="1" lang="ko-KR" altLang="en-US" sz="100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D3DC34-55F1-EC40-BEFF-8866BC103269}"/>
              </a:ext>
            </a:extLst>
          </p:cNvPr>
          <p:cNvSpPr/>
          <p:nvPr/>
        </p:nvSpPr>
        <p:spPr>
          <a:xfrm>
            <a:off x="3160200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3BFA2-A8C8-E34E-A0CB-F18EC45C298D}"/>
              </a:ext>
            </a:extLst>
          </p:cNvPr>
          <p:cNvSpPr txBox="1"/>
          <p:nvPr/>
        </p:nvSpPr>
        <p:spPr>
          <a:xfrm>
            <a:off x="2881884" y="786498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😍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C9CA90-2631-EF49-8192-D296C112C794}"/>
              </a:ext>
            </a:extLst>
          </p:cNvPr>
          <p:cNvSpPr/>
          <p:nvPr/>
        </p:nvSpPr>
        <p:spPr>
          <a:xfrm>
            <a:off x="630465" y="4609081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76F8A-1ACD-EE40-B1E5-23998796A1F2}"/>
              </a:ext>
            </a:extLst>
          </p:cNvPr>
          <p:cNvSpPr txBox="1"/>
          <p:nvPr/>
        </p:nvSpPr>
        <p:spPr>
          <a:xfrm>
            <a:off x="352149" y="4742100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49FEE-CD80-CD49-81B0-93A0D2B1D626}"/>
              </a:ext>
            </a:extLst>
          </p:cNvPr>
          <p:cNvSpPr txBox="1"/>
          <p:nvPr/>
        </p:nvSpPr>
        <p:spPr>
          <a:xfrm>
            <a:off x="3378597" y="4742100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0" dirty="0"/>
              <a:t>🙂</a:t>
            </a:r>
            <a:endParaRPr kumimoji="1" lang="ko-KR" altLang="en-US" sz="10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122C4A-2301-DA4D-9165-47B9631C630C}"/>
              </a:ext>
            </a:extLst>
          </p:cNvPr>
          <p:cNvSpPr/>
          <p:nvPr/>
        </p:nvSpPr>
        <p:spPr>
          <a:xfrm>
            <a:off x="6250037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E0BC8E-F8B6-C142-BB06-3A0249418F8C}"/>
              </a:ext>
            </a:extLst>
          </p:cNvPr>
          <p:cNvSpPr/>
          <p:nvPr/>
        </p:nvSpPr>
        <p:spPr>
          <a:xfrm>
            <a:off x="9261069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B5B135-BD51-6447-B2F8-8F6309C72690}"/>
              </a:ext>
            </a:extLst>
          </p:cNvPr>
          <p:cNvSpPr/>
          <p:nvPr/>
        </p:nvSpPr>
        <p:spPr>
          <a:xfrm>
            <a:off x="6359958" y="4609081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E71D79-EBBC-0E42-BCE0-8CED066213E5}"/>
              </a:ext>
            </a:extLst>
          </p:cNvPr>
          <p:cNvSpPr/>
          <p:nvPr/>
        </p:nvSpPr>
        <p:spPr>
          <a:xfrm>
            <a:off x="9632786" y="4609081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CDA1D3-702C-3243-8762-B636A6B035D7}"/>
              </a:ext>
            </a:extLst>
          </p:cNvPr>
          <p:cNvSpPr/>
          <p:nvPr/>
        </p:nvSpPr>
        <p:spPr>
          <a:xfrm>
            <a:off x="6421447" y="817276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9600" dirty="0"/>
              <a:t>😒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A9719-2F07-C44F-BE09-DB52AE74B0B6}"/>
              </a:ext>
            </a:extLst>
          </p:cNvPr>
          <p:cNvSpPr txBox="1"/>
          <p:nvPr/>
        </p:nvSpPr>
        <p:spPr>
          <a:xfrm>
            <a:off x="6081642" y="4742100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DCFDA-615F-EB47-A93F-FBA4522840D4}"/>
              </a:ext>
            </a:extLst>
          </p:cNvPr>
          <p:cNvSpPr txBox="1"/>
          <p:nvPr/>
        </p:nvSpPr>
        <p:spPr>
          <a:xfrm>
            <a:off x="8982753" y="786498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😣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C01690A-2F7E-B345-91F9-9434328154FF}"/>
              </a:ext>
            </a:extLst>
          </p:cNvPr>
          <p:cNvSpPr/>
          <p:nvPr/>
        </p:nvSpPr>
        <p:spPr>
          <a:xfrm>
            <a:off x="12550417" y="653479"/>
            <a:ext cx="1756800" cy="1758705"/>
          </a:xfrm>
          <a:prstGeom prst="ellipse">
            <a:avLst/>
          </a:prstGeom>
          <a:solidFill>
            <a:srgbClr val="FEEDD1">
              <a:alpha val="58824"/>
            </a:srgbClr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0" h="152400" prst="convex"/>
            <a:bevelB w="152400" h="1524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70E24-1887-1146-BB50-CEC7670CC5A6}"/>
              </a:ext>
            </a:extLst>
          </p:cNvPr>
          <p:cNvSpPr txBox="1"/>
          <p:nvPr/>
        </p:nvSpPr>
        <p:spPr>
          <a:xfrm>
            <a:off x="9358696" y="4769810"/>
            <a:ext cx="2313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0" dirty="0"/>
              <a:t>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4216E-B08D-E54B-893B-7EC4BB8411C0}"/>
              </a:ext>
            </a:extLst>
          </p:cNvPr>
          <p:cNvSpPr/>
          <p:nvPr/>
        </p:nvSpPr>
        <p:spPr>
          <a:xfrm>
            <a:off x="12695283" y="800353"/>
            <a:ext cx="14670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0" dirty="0"/>
              <a:t>😤</a:t>
            </a:r>
          </a:p>
        </p:txBody>
      </p:sp>
    </p:spTree>
    <p:extLst>
      <p:ext uri="{BB962C8B-B14F-4D97-AF65-F5344CB8AC3E}">
        <p14:creationId xmlns:p14="http://schemas.microsoft.com/office/powerpoint/2010/main" val="428382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18</Words>
  <Application>Microsoft Macintosh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11</cp:revision>
  <dcterms:created xsi:type="dcterms:W3CDTF">2023-07-26T12:59:55Z</dcterms:created>
  <dcterms:modified xsi:type="dcterms:W3CDTF">2023-09-17T11:19:44Z</dcterms:modified>
</cp:coreProperties>
</file>