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</p:sldIdLst>
  <p:sldSz cx="9834563" cy="73723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2" userDrawn="1">
          <p15:clr>
            <a:srgbClr val="A4A3A4"/>
          </p15:clr>
        </p15:guide>
        <p15:guide id="2" pos="30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F9"/>
    <a:srgbClr val="DEEBF8"/>
    <a:srgbClr val="FFF3CC"/>
    <a:srgbClr val="ECE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9"/>
    <p:restoredTop sz="94652"/>
  </p:normalViewPr>
  <p:slideViewPr>
    <p:cSldViewPr snapToGrid="0" snapToObjects="1" showGuides="1">
      <p:cViewPr varScale="1">
        <p:scale>
          <a:sx n="141" d="100"/>
          <a:sy n="141" d="100"/>
        </p:scale>
        <p:origin x="1856" y="192"/>
      </p:cViewPr>
      <p:guideLst>
        <p:guide orient="horz" pos="2322"/>
        <p:guide pos="30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592" y="1206540"/>
            <a:ext cx="8359379" cy="2566670"/>
          </a:xfrm>
        </p:spPr>
        <p:txBody>
          <a:bodyPr anchor="b"/>
          <a:lstStyle>
            <a:lvl1pPr algn="ctr">
              <a:defRPr sz="64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9321" y="3872191"/>
            <a:ext cx="7375922" cy="1779944"/>
          </a:xfrm>
        </p:spPr>
        <p:txBody>
          <a:bodyPr/>
          <a:lstStyle>
            <a:lvl1pPr marL="0" indent="0" algn="ctr">
              <a:buNone/>
              <a:defRPr sz="2580"/>
            </a:lvl1pPr>
            <a:lvl2pPr marL="491490" indent="0" algn="ctr">
              <a:buNone/>
              <a:defRPr sz="2150"/>
            </a:lvl2pPr>
            <a:lvl3pPr marL="982980" indent="0" algn="ctr">
              <a:buNone/>
              <a:defRPr sz="1935"/>
            </a:lvl3pPr>
            <a:lvl4pPr marL="1474470" indent="0" algn="ctr">
              <a:buNone/>
              <a:defRPr sz="1720"/>
            </a:lvl4pPr>
            <a:lvl5pPr marL="1965960" indent="0" algn="ctr">
              <a:buNone/>
              <a:defRPr sz="1720"/>
            </a:lvl5pPr>
            <a:lvl6pPr marL="2457450" indent="0" algn="ctr">
              <a:buNone/>
              <a:defRPr sz="1720"/>
            </a:lvl6pPr>
            <a:lvl7pPr marL="2948940" indent="0" algn="ctr">
              <a:buNone/>
              <a:defRPr sz="1720"/>
            </a:lvl7pPr>
            <a:lvl8pPr marL="3440430" indent="0" algn="ctr">
              <a:buNone/>
              <a:defRPr sz="1720"/>
            </a:lvl8pPr>
            <a:lvl9pPr marL="3931920" indent="0" algn="ctr">
              <a:buNone/>
              <a:defRPr sz="17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2B1D-15F4-AA45-9409-BE2B8565EE6E}" type="datetimeFigureOut">
              <a:rPr kumimoji="1" lang="ko-KR" altLang="en-US" smtClean="0"/>
              <a:t>2023. 5. 12.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F8F3-5B87-BF46-94AA-A549168D0C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826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2B1D-15F4-AA45-9409-BE2B8565EE6E}" type="datetimeFigureOut">
              <a:rPr kumimoji="1" lang="ko-KR" altLang="en-US" smtClean="0"/>
              <a:t>2023. 5. 12.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F8F3-5B87-BF46-94AA-A549168D0C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473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7860" y="392509"/>
            <a:ext cx="2120578" cy="62477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6127" y="392509"/>
            <a:ext cx="6238801" cy="62477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2B1D-15F4-AA45-9409-BE2B8565EE6E}" type="datetimeFigureOut">
              <a:rPr kumimoji="1" lang="ko-KR" altLang="en-US" smtClean="0"/>
              <a:t>2023. 5. 12.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F8F3-5B87-BF46-94AA-A549168D0C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542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2B1D-15F4-AA45-9409-BE2B8565EE6E}" type="datetimeFigureOut">
              <a:rPr kumimoji="1" lang="ko-KR" altLang="en-US" smtClean="0"/>
              <a:t>2023. 5. 12.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F8F3-5B87-BF46-94AA-A549168D0C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398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004" y="1837970"/>
            <a:ext cx="8482311" cy="3066692"/>
          </a:xfrm>
        </p:spPr>
        <p:txBody>
          <a:bodyPr anchor="b"/>
          <a:lstStyle>
            <a:lvl1pPr>
              <a:defRPr sz="64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004" y="4933674"/>
            <a:ext cx="8482311" cy="1612701"/>
          </a:xfrm>
        </p:spPr>
        <p:txBody>
          <a:bodyPr/>
          <a:lstStyle>
            <a:lvl1pPr marL="0" indent="0">
              <a:buNone/>
              <a:defRPr sz="2580">
                <a:solidFill>
                  <a:schemeClr val="tx1"/>
                </a:solidFill>
              </a:defRPr>
            </a:lvl1pPr>
            <a:lvl2pPr marL="491490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2pPr>
            <a:lvl3pPr marL="982980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3pPr>
            <a:lvl4pPr marL="147447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4pPr>
            <a:lvl5pPr marL="196596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5pPr>
            <a:lvl6pPr marL="245745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6pPr>
            <a:lvl7pPr marL="294894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7pPr>
            <a:lvl8pPr marL="344043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8pPr>
            <a:lvl9pPr marL="393192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2B1D-15F4-AA45-9409-BE2B8565EE6E}" type="datetimeFigureOut">
              <a:rPr kumimoji="1" lang="ko-KR" altLang="en-US" smtClean="0"/>
              <a:t>2023. 5. 12.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F8F3-5B87-BF46-94AA-A549168D0C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497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126" y="1962547"/>
            <a:ext cx="4179689" cy="46776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8748" y="1962547"/>
            <a:ext cx="4179689" cy="46776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2B1D-15F4-AA45-9409-BE2B8565EE6E}" type="datetimeFigureOut">
              <a:rPr kumimoji="1" lang="ko-KR" altLang="en-US" smtClean="0"/>
              <a:t>2023. 5. 12.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F8F3-5B87-BF46-94AA-A549168D0C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59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07" y="392511"/>
            <a:ext cx="8482311" cy="14249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408" y="1807250"/>
            <a:ext cx="4160480" cy="885705"/>
          </a:xfrm>
        </p:spPr>
        <p:txBody>
          <a:bodyPr anchor="b"/>
          <a:lstStyle>
            <a:lvl1pPr marL="0" indent="0">
              <a:buNone/>
              <a:defRPr sz="2580" b="1"/>
            </a:lvl1pPr>
            <a:lvl2pPr marL="491490" indent="0">
              <a:buNone/>
              <a:defRPr sz="2150" b="1"/>
            </a:lvl2pPr>
            <a:lvl3pPr marL="982980" indent="0">
              <a:buNone/>
              <a:defRPr sz="1935" b="1"/>
            </a:lvl3pPr>
            <a:lvl4pPr marL="1474470" indent="0">
              <a:buNone/>
              <a:defRPr sz="1720" b="1"/>
            </a:lvl4pPr>
            <a:lvl5pPr marL="1965960" indent="0">
              <a:buNone/>
              <a:defRPr sz="1720" b="1"/>
            </a:lvl5pPr>
            <a:lvl6pPr marL="2457450" indent="0">
              <a:buNone/>
              <a:defRPr sz="1720" b="1"/>
            </a:lvl6pPr>
            <a:lvl7pPr marL="2948940" indent="0">
              <a:buNone/>
              <a:defRPr sz="1720" b="1"/>
            </a:lvl7pPr>
            <a:lvl8pPr marL="3440430" indent="0">
              <a:buNone/>
              <a:defRPr sz="1720" b="1"/>
            </a:lvl8pPr>
            <a:lvl9pPr marL="3931920" indent="0">
              <a:buNone/>
              <a:defRPr sz="172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408" y="2692956"/>
            <a:ext cx="4160480" cy="3960932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8748" y="1807250"/>
            <a:ext cx="4180970" cy="885705"/>
          </a:xfrm>
        </p:spPr>
        <p:txBody>
          <a:bodyPr anchor="b"/>
          <a:lstStyle>
            <a:lvl1pPr marL="0" indent="0">
              <a:buNone/>
              <a:defRPr sz="2580" b="1"/>
            </a:lvl1pPr>
            <a:lvl2pPr marL="491490" indent="0">
              <a:buNone/>
              <a:defRPr sz="2150" b="1"/>
            </a:lvl2pPr>
            <a:lvl3pPr marL="982980" indent="0">
              <a:buNone/>
              <a:defRPr sz="1935" b="1"/>
            </a:lvl3pPr>
            <a:lvl4pPr marL="1474470" indent="0">
              <a:buNone/>
              <a:defRPr sz="1720" b="1"/>
            </a:lvl4pPr>
            <a:lvl5pPr marL="1965960" indent="0">
              <a:buNone/>
              <a:defRPr sz="1720" b="1"/>
            </a:lvl5pPr>
            <a:lvl6pPr marL="2457450" indent="0">
              <a:buNone/>
              <a:defRPr sz="1720" b="1"/>
            </a:lvl6pPr>
            <a:lvl7pPr marL="2948940" indent="0">
              <a:buNone/>
              <a:defRPr sz="1720" b="1"/>
            </a:lvl7pPr>
            <a:lvl8pPr marL="3440430" indent="0">
              <a:buNone/>
              <a:defRPr sz="1720" b="1"/>
            </a:lvl8pPr>
            <a:lvl9pPr marL="3931920" indent="0">
              <a:buNone/>
              <a:defRPr sz="172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8748" y="2692956"/>
            <a:ext cx="4180970" cy="3960932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2B1D-15F4-AA45-9409-BE2B8565EE6E}" type="datetimeFigureOut">
              <a:rPr kumimoji="1" lang="ko-KR" altLang="en-US" smtClean="0"/>
              <a:t>2023. 5. 12.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F8F3-5B87-BF46-94AA-A549168D0C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058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2B1D-15F4-AA45-9409-BE2B8565EE6E}" type="datetimeFigureOut">
              <a:rPr kumimoji="1" lang="ko-KR" altLang="en-US" smtClean="0"/>
              <a:t>2023. 5. 12.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F8F3-5B87-BF46-94AA-A549168D0C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046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2B1D-15F4-AA45-9409-BE2B8565EE6E}" type="datetimeFigureOut">
              <a:rPr kumimoji="1" lang="ko-KR" altLang="en-US" smtClean="0"/>
              <a:t>2023. 5. 12.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F8F3-5B87-BF46-94AA-A549168D0C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575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07" y="491490"/>
            <a:ext cx="3171903" cy="1720215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970" y="1061483"/>
            <a:ext cx="4978748" cy="5239147"/>
          </a:xfrm>
        </p:spPr>
        <p:txBody>
          <a:bodyPr/>
          <a:lstStyle>
            <a:lvl1pPr>
              <a:defRPr sz="3440"/>
            </a:lvl1pPr>
            <a:lvl2pPr>
              <a:defRPr sz="3010"/>
            </a:lvl2pPr>
            <a:lvl3pPr>
              <a:defRPr sz="2580"/>
            </a:lvl3pPr>
            <a:lvl4pPr>
              <a:defRPr sz="2150"/>
            </a:lvl4pPr>
            <a:lvl5pPr>
              <a:defRPr sz="2150"/>
            </a:lvl5pPr>
            <a:lvl6pPr>
              <a:defRPr sz="2150"/>
            </a:lvl6pPr>
            <a:lvl7pPr>
              <a:defRPr sz="2150"/>
            </a:lvl7pPr>
            <a:lvl8pPr>
              <a:defRPr sz="2150"/>
            </a:lvl8pPr>
            <a:lvl9pPr>
              <a:defRPr sz="215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407" y="2211705"/>
            <a:ext cx="3171903" cy="4097457"/>
          </a:xfrm>
        </p:spPr>
        <p:txBody>
          <a:bodyPr/>
          <a:lstStyle>
            <a:lvl1pPr marL="0" indent="0">
              <a:buNone/>
              <a:defRPr sz="1720"/>
            </a:lvl1pPr>
            <a:lvl2pPr marL="491490" indent="0">
              <a:buNone/>
              <a:defRPr sz="1505"/>
            </a:lvl2pPr>
            <a:lvl3pPr marL="982980" indent="0">
              <a:buNone/>
              <a:defRPr sz="1290"/>
            </a:lvl3pPr>
            <a:lvl4pPr marL="1474470" indent="0">
              <a:buNone/>
              <a:defRPr sz="1075"/>
            </a:lvl4pPr>
            <a:lvl5pPr marL="1965960" indent="0">
              <a:buNone/>
              <a:defRPr sz="1075"/>
            </a:lvl5pPr>
            <a:lvl6pPr marL="2457450" indent="0">
              <a:buNone/>
              <a:defRPr sz="1075"/>
            </a:lvl6pPr>
            <a:lvl7pPr marL="2948940" indent="0">
              <a:buNone/>
              <a:defRPr sz="1075"/>
            </a:lvl7pPr>
            <a:lvl8pPr marL="3440430" indent="0">
              <a:buNone/>
              <a:defRPr sz="1075"/>
            </a:lvl8pPr>
            <a:lvl9pPr marL="3931920" indent="0">
              <a:buNone/>
              <a:defRPr sz="1075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2B1D-15F4-AA45-9409-BE2B8565EE6E}" type="datetimeFigureOut">
              <a:rPr kumimoji="1" lang="ko-KR" altLang="en-US" smtClean="0"/>
              <a:t>2023. 5. 12.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F8F3-5B87-BF46-94AA-A549168D0C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636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07" y="491490"/>
            <a:ext cx="3171903" cy="1720215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80970" y="1061483"/>
            <a:ext cx="4978748" cy="5239147"/>
          </a:xfrm>
        </p:spPr>
        <p:txBody>
          <a:bodyPr anchor="t"/>
          <a:lstStyle>
            <a:lvl1pPr marL="0" indent="0">
              <a:buNone/>
              <a:defRPr sz="3440"/>
            </a:lvl1pPr>
            <a:lvl2pPr marL="491490" indent="0">
              <a:buNone/>
              <a:defRPr sz="3010"/>
            </a:lvl2pPr>
            <a:lvl3pPr marL="982980" indent="0">
              <a:buNone/>
              <a:defRPr sz="2580"/>
            </a:lvl3pPr>
            <a:lvl4pPr marL="1474470" indent="0">
              <a:buNone/>
              <a:defRPr sz="2150"/>
            </a:lvl4pPr>
            <a:lvl5pPr marL="1965960" indent="0">
              <a:buNone/>
              <a:defRPr sz="2150"/>
            </a:lvl5pPr>
            <a:lvl6pPr marL="2457450" indent="0">
              <a:buNone/>
              <a:defRPr sz="2150"/>
            </a:lvl6pPr>
            <a:lvl7pPr marL="2948940" indent="0">
              <a:buNone/>
              <a:defRPr sz="2150"/>
            </a:lvl7pPr>
            <a:lvl8pPr marL="3440430" indent="0">
              <a:buNone/>
              <a:defRPr sz="2150"/>
            </a:lvl8pPr>
            <a:lvl9pPr marL="3931920" indent="0">
              <a:buNone/>
              <a:defRPr sz="21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407" y="2211705"/>
            <a:ext cx="3171903" cy="4097457"/>
          </a:xfrm>
        </p:spPr>
        <p:txBody>
          <a:bodyPr/>
          <a:lstStyle>
            <a:lvl1pPr marL="0" indent="0">
              <a:buNone/>
              <a:defRPr sz="1720"/>
            </a:lvl1pPr>
            <a:lvl2pPr marL="491490" indent="0">
              <a:buNone/>
              <a:defRPr sz="1505"/>
            </a:lvl2pPr>
            <a:lvl3pPr marL="982980" indent="0">
              <a:buNone/>
              <a:defRPr sz="1290"/>
            </a:lvl3pPr>
            <a:lvl4pPr marL="1474470" indent="0">
              <a:buNone/>
              <a:defRPr sz="1075"/>
            </a:lvl4pPr>
            <a:lvl5pPr marL="1965960" indent="0">
              <a:buNone/>
              <a:defRPr sz="1075"/>
            </a:lvl5pPr>
            <a:lvl6pPr marL="2457450" indent="0">
              <a:buNone/>
              <a:defRPr sz="1075"/>
            </a:lvl6pPr>
            <a:lvl7pPr marL="2948940" indent="0">
              <a:buNone/>
              <a:defRPr sz="1075"/>
            </a:lvl7pPr>
            <a:lvl8pPr marL="3440430" indent="0">
              <a:buNone/>
              <a:defRPr sz="1075"/>
            </a:lvl8pPr>
            <a:lvl9pPr marL="3931920" indent="0">
              <a:buNone/>
              <a:defRPr sz="1075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2B1D-15F4-AA45-9409-BE2B8565EE6E}" type="datetimeFigureOut">
              <a:rPr kumimoji="1" lang="ko-KR" altLang="en-US" smtClean="0"/>
              <a:t>2023. 5. 12.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F8F3-5B87-BF46-94AA-A549168D0C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311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6126" y="392511"/>
            <a:ext cx="8482311" cy="142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126" y="1962547"/>
            <a:ext cx="8482311" cy="4677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6126" y="6833078"/>
            <a:ext cx="2212777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F2B1D-15F4-AA45-9409-BE2B8565EE6E}" type="datetimeFigureOut">
              <a:rPr kumimoji="1" lang="ko-KR" altLang="en-US" smtClean="0"/>
              <a:t>2023. 5. 12.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7699" y="6833078"/>
            <a:ext cx="3319165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5660" y="6833078"/>
            <a:ext cx="2212777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EF8F3-5B87-BF46-94AA-A549168D0C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339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82980" rtl="0" eaLnBrk="1" latinLnBrk="1" hangingPunct="1">
        <a:lnSpc>
          <a:spcPct val="90000"/>
        </a:lnSpc>
        <a:spcBef>
          <a:spcPct val="0"/>
        </a:spcBef>
        <a:buNone/>
        <a:defRPr sz="47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5745" indent="-245745" algn="l" defTabSz="982980" rtl="0" eaLnBrk="1" latinLnBrk="1" hangingPunct="1">
        <a:lnSpc>
          <a:spcPct val="90000"/>
        </a:lnSpc>
        <a:spcBef>
          <a:spcPts val="1075"/>
        </a:spcBef>
        <a:buFont typeface="Arial" panose="020B0604020202020204" pitchFamily="34" charset="0"/>
        <a:buChar char="•"/>
        <a:defRPr sz="3010" kern="1200">
          <a:solidFill>
            <a:schemeClr val="tx1"/>
          </a:solidFill>
          <a:latin typeface="+mn-lt"/>
          <a:ea typeface="+mn-ea"/>
          <a:cs typeface="+mn-cs"/>
        </a:defRPr>
      </a:lvl1pPr>
      <a:lvl2pPr marL="737235" indent="-245745" algn="l" defTabSz="982980" rtl="0" eaLnBrk="1" latinLnBrk="1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2pPr>
      <a:lvl3pPr marL="1228725" indent="-245745" algn="l" defTabSz="982980" rtl="0" eaLnBrk="1" latinLnBrk="1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3pPr>
      <a:lvl4pPr marL="1720215" indent="-245745" algn="l" defTabSz="982980" rtl="0" eaLnBrk="1" latinLnBrk="1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4pPr>
      <a:lvl5pPr marL="2211705" indent="-245745" algn="l" defTabSz="982980" rtl="0" eaLnBrk="1" latinLnBrk="1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5pPr>
      <a:lvl6pPr marL="2703195" indent="-245745" algn="l" defTabSz="982980" rtl="0" eaLnBrk="1" latinLnBrk="1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6pPr>
      <a:lvl7pPr marL="3194685" indent="-245745" algn="l" defTabSz="982980" rtl="0" eaLnBrk="1" latinLnBrk="1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7pPr>
      <a:lvl8pPr marL="3686175" indent="-245745" algn="l" defTabSz="982980" rtl="0" eaLnBrk="1" latinLnBrk="1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8pPr>
      <a:lvl9pPr marL="4177665" indent="-245745" algn="l" defTabSz="982980" rtl="0" eaLnBrk="1" latinLnBrk="1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2980" rtl="0" eaLnBrk="1" latinLnBrk="1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1pPr>
      <a:lvl2pPr marL="491490" algn="l" defTabSz="982980" rtl="0" eaLnBrk="1" latinLnBrk="1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2pPr>
      <a:lvl3pPr marL="982980" algn="l" defTabSz="982980" rtl="0" eaLnBrk="1" latinLnBrk="1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3pPr>
      <a:lvl4pPr marL="1474470" algn="l" defTabSz="982980" rtl="0" eaLnBrk="1" latinLnBrk="1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4pPr>
      <a:lvl5pPr marL="1965960" algn="l" defTabSz="982980" rtl="0" eaLnBrk="1" latinLnBrk="1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5pPr>
      <a:lvl6pPr marL="2457450" algn="l" defTabSz="982980" rtl="0" eaLnBrk="1" latinLnBrk="1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6pPr>
      <a:lvl7pPr marL="2948940" algn="l" defTabSz="982980" rtl="0" eaLnBrk="1" latinLnBrk="1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7pPr>
      <a:lvl8pPr marL="3440430" algn="l" defTabSz="982980" rtl="0" eaLnBrk="1" latinLnBrk="1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8pPr>
      <a:lvl9pPr marL="3931920" algn="l" defTabSz="982980" rtl="0" eaLnBrk="1" latinLnBrk="1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4C8BBA-05CF-F54F-8550-D0E049FC245F}"/>
              </a:ext>
            </a:extLst>
          </p:cNvPr>
          <p:cNvSpPr/>
          <p:nvPr/>
        </p:nvSpPr>
        <p:spPr>
          <a:xfrm>
            <a:off x="1222218" y="914400"/>
            <a:ext cx="4399984" cy="60839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1FEB6078-5C99-2847-A7E9-805CF64DAB50}"/>
              </a:ext>
            </a:extLst>
          </p:cNvPr>
          <p:cNvSpPr/>
          <p:nvPr/>
        </p:nvSpPr>
        <p:spPr>
          <a:xfrm>
            <a:off x="2779414" y="588476"/>
            <a:ext cx="1629623" cy="1158844"/>
          </a:xfrm>
          <a:prstGeom prst="diagStripe">
            <a:avLst/>
          </a:prstGeom>
          <a:blipFill dpi="0" rotWithShape="1">
            <a:blip r:embed="rId2">
              <a:alphaModFix amt="91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0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0AA87C-26F9-3F46-B4DD-99DC245F3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05" y="594663"/>
            <a:ext cx="3251200" cy="3251200"/>
          </a:xfrm>
          <a:prstGeom prst="rect">
            <a:avLst/>
          </a:prstGeom>
          <a:solidFill>
            <a:srgbClr val="ECE9E1"/>
          </a:solidFill>
          <a:scene3d>
            <a:camera prst="orthographicFront"/>
            <a:lightRig rig="threePt" dir="t"/>
          </a:scene3d>
          <a:sp3d>
            <a:bevelT w="152400" prst="artDeco"/>
          </a:sp3d>
        </p:spPr>
      </p:pic>
    </p:spTree>
    <p:extLst>
      <p:ext uri="{BB962C8B-B14F-4D97-AF65-F5344CB8AC3E}">
        <p14:creationId xmlns:p14="http://schemas.microsoft.com/office/powerpoint/2010/main" val="33836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DC4921-DDC2-7745-A453-EDE2913C0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6663" y="81481"/>
            <a:ext cx="10089475" cy="7043596"/>
          </a:xfrm>
          <a:prstGeom prst="rect">
            <a:avLst/>
          </a:prstGeom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FD33D7B1-FFDE-A84C-AD34-504BC8DC4534}"/>
              </a:ext>
            </a:extLst>
          </p:cNvPr>
          <p:cNvSpPr/>
          <p:nvPr/>
        </p:nvSpPr>
        <p:spPr>
          <a:xfrm>
            <a:off x="608625" y="2670771"/>
            <a:ext cx="8734551" cy="3829617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자유형 6">
            <a:extLst>
              <a:ext uri="{FF2B5EF4-FFF2-40B4-BE49-F238E27FC236}">
                <a16:creationId xmlns:a16="http://schemas.microsoft.com/office/drawing/2014/main" id="{D3A847D1-DA67-DC4D-B6E9-CD9A93FF305D}"/>
              </a:ext>
            </a:extLst>
          </p:cNvPr>
          <p:cNvSpPr/>
          <p:nvPr/>
        </p:nvSpPr>
        <p:spPr>
          <a:xfrm>
            <a:off x="608626" y="2670771"/>
            <a:ext cx="8734550" cy="796706"/>
          </a:xfrm>
          <a:custGeom>
            <a:avLst/>
            <a:gdLst>
              <a:gd name="connsiteX0" fmla="*/ 230888 w 8734550"/>
              <a:gd name="connsiteY0" fmla="*/ 0 h 796706"/>
              <a:gd name="connsiteX1" fmla="*/ 8503662 w 8734550"/>
              <a:gd name="connsiteY1" fmla="*/ 0 h 796706"/>
              <a:gd name="connsiteX2" fmla="*/ 8734550 w 8734550"/>
              <a:gd name="connsiteY2" fmla="*/ 230888 h 796706"/>
              <a:gd name="connsiteX3" fmla="*/ 8734550 w 8734550"/>
              <a:gd name="connsiteY3" fmla="*/ 796706 h 796706"/>
              <a:gd name="connsiteX4" fmla="*/ 0 w 8734550"/>
              <a:gd name="connsiteY4" fmla="*/ 796706 h 796706"/>
              <a:gd name="connsiteX5" fmla="*/ 0 w 8734550"/>
              <a:gd name="connsiteY5" fmla="*/ 230888 h 796706"/>
              <a:gd name="connsiteX6" fmla="*/ 230888 w 8734550"/>
              <a:gd name="connsiteY6" fmla="*/ 0 h 79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4550" h="796706">
                <a:moveTo>
                  <a:pt x="230888" y="0"/>
                </a:moveTo>
                <a:lnTo>
                  <a:pt x="8503662" y="0"/>
                </a:lnTo>
                <a:cubicBezTo>
                  <a:pt x="8631178" y="0"/>
                  <a:pt x="8734550" y="103372"/>
                  <a:pt x="8734550" y="230888"/>
                </a:cubicBezTo>
                <a:lnTo>
                  <a:pt x="8734550" y="796706"/>
                </a:lnTo>
                <a:lnTo>
                  <a:pt x="0" y="796706"/>
                </a:lnTo>
                <a:lnTo>
                  <a:pt x="0" y="230888"/>
                </a:lnTo>
                <a:cubicBezTo>
                  <a:pt x="0" y="103372"/>
                  <a:pt x="103372" y="0"/>
                  <a:pt x="230888" y="0"/>
                </a:cubicBezTo>
                <a:close/>
              </a:path>
            </a:pathLst>
          </a:custGeom>
          <a:solidFill>
            <a:srgbClr val="FFF3CC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269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DC4921-DDC2-7745-A453-EDE2913C0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6663" y="81481"/>
            <a:ext cx="10089475" cy="704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6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4404C8C-366E-844F-B0DF-E66EF4397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57" y="-172016"/>
            <a:ext cx="3748049" cy="2616563"/>
          </a:xfrm>
          <a:prstGeom prst="rect">
            <a:avLst/>
          </a:prstGeom>
        </p:spPr>
      </p:pic>
      <p:sp>
        <p:nvSpPr>
          <p:cNvPr id="22" name="자유형 21">
            <a:extLst>
              <a:ext uri="{FF2B5EF4-FFF2-40B4-BE49-F238E27FC236}">
                <a16:creationId xmlns:a16="http://schemas.microsoft.com/office/drawing/2014/main" id="{AB22FDA0-71B7-2446-809E-1504F7E75C67}"/>
              </a:ext>
            </a:extLst>
          </p:cNvPr>
          <p:cNvSpPr/>
          <p:nvPr/>
        </p:nvSpPr>
        <p:spPr>
          <a:xfrm>
            <a:off x="608626" y="2670771"/>
            <a:ext cx="8734550" cy="796706"/>
          </a:xfrm>
          <a:custGeom>
            <a:avLst/>
            <a:gdLst>
              <a:gd name="connsiteX0" fmla="*/ 230888 w 8734550"/>
              <a:gd name="connsiteY0" fmla="*/ 0 h 796706"/>
              <a:gd name="connsiteX1" fmla="*/ 8503662 w 8734550"/>
              <a:gd name="connsiteY1" fmla="*/ 0 h 796706"/>
              <a:gd name="connsiteX2" fmla="*/ 8734550 w 8734550"/>
              <a:gd name="connsiteY2" fmla="*/ 230888 h 796706"/>
              <a:gd name="connsiteX3" fmla="*/ 8734550 w 8734550"/>
              <a:gd name="connsiteY3" fmla="*/ 796706 h 796706"/>
              <a:gd name="connsiteX4" fmla="*/ 0 w 8734550"/>
              <a:gd name="connsiteY4" fmla="*/ 796706 h 796706"/>
              <a:gd name="connsiteX5" fmla="*/ 0 w 8734550"/>
              <a:gd name="connsiteY5" fmla="*/ 230888 h 796706"/>
              <a:gd name="connsiteX6" fmla="*/ 230888 w 8734550"/>
              <a:gd name="connsiteY6" fmla="*/ 0 h 79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4550" h="796706">
                <a:moveTo>
                  <a:pt x="230888" y="0"/>
                </a:moveTo>
                <a:lnTo>
                  <a:pt x="8503662" y="0"/>
                </a:lnTo>
                <a:cubicBezTo>
                  <a:pt x="8631178" y="0"/>
                  <a:pt x="8734550" y="103372"/>
                  <a:pt x="8734550" y="230888"/>
                </a:cubicBezTo>
                <a:lnTo>
                  <a:pt x="8734550" y="796706"/>
                </a:lnTo>
                <a:lnTo>
                  <a:pt x="0" y="796706"/>
                </a:lnTo>
                <a:lnTo>
                  <a:pt x="0" y="230888"/>
                </a:lnTo>
                <a:cubicBezTo>
                  <a:pt x="0" y="103372"/>
                  <a:pt x="103372" y="0"/>
                  <a:pt x="230888" y="0"/>
                </a:cubicBezTo>
                <a:close/>
              </a:path>
            </a:pathLst>
          </a:custGeom>
          <a:solidFill>
            <a:srgbClr val="FFF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882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B2FC5D7-F165-C94A-B806-8F4414AABDCE}"/>
              </a:ext>
            </a:extLst>
          </p:cNvPr>
          <p:cNvSpPr/>
          <p:nvPr/>
        </p:nvSpPr>
        <p:spPr>
          <a:xfrm>
            <a:off x="608625" y="2670771"/>
            <a:ext cx="8734551" cy="3829617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5AAC3D76-220A-2940-AB48-DF44368C542E}"/>
              </a:ext>
            </a:extLst>
          </p:cNvPr>
          <p:cNvSpPr/>
          <p:nvPr/>
        </p:nvSpPr>
        <p:spPr>
          <a:xfrm>
            <a:off x="608626" y="2670771"/>
            <a:ext cx="8734550" cy="905348"/>
          </a:xfrm>
          <a:custGeom>
            <a:avLst/>
            <a:gdLst>
              <a:gd name="connsiteX0" fmla="*/ 230888 w 8734550"/>
              <a:gd name="connsiteY0" fmla="*/ 0 h 796706"/>
              <a:gd name="connsiteX1" fmla="*/ 8503662 w 8734550"/>
              <a:gd name="connsiteY1" fmla="*/ 0 h 796706"/>
              <a:gd name="connsiteX2" fmla="*/ 8734550 w 8734550"/>
              <a:gd name="connsiteY2" fmla="*/ 230888 h 796706"/>
              <a:gd name="connsiteX3" fmla="*/ 8734550 w 8734550"/>
              <a:gd name="connsiteY3" fmla="*/ 796706 h 796706"/>
              <a:gd name="connsiteX4" fmla="*/ 0 w 8734550"/>
              <a:gd name="connsiteY4" fmla="*/ 796706 h 796706"/>
              <a:gd name="connsiteX5" fmla="*/ 0 w 8734550"/>
              <a:gd name="connsiteY5" fmla="*/ 230888 h 796706"/>
              <a:gd name="connsiteX6" fmla="*/ 230888 w 8734550"/>
              <a:gd name="connsiteY6" fmla="*/ 0 h 79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4550" h="796706">
                <a:moveTo>
                  <a:pt x="230888" y="0"/>
                </a:moveTo>
                <a:lnTo>
                  <a:pt x="8503662" y="0"/>
                </a:lnTo>
                <a:cubicBezTo>
                  <a:pt x="8631178" y="0"/>
                  <a:pt x="8734550" y="103372"/>
                  <a:pt x="8734550" y="230888"/>
                </a:cubicBezTo>
                <a:lnTo>
                  <a:pt x="8734550" y="796706"/>
                </a:lnTo>
                <a:lnTo>
                  <a:pt x="0" y="796706"/>
                </a:lnTo>
                <a:lnTo>
                  <a:pt x="0" y="230888"/>
                </a:lnTo>
                <a:cubicBezTo>
                  <a:pt x="0" y="103372"/>
                  <a:pt x="103372" y="0"/>
                  <a:pt x="230888" y="0"/>
                </a:cubicBezTo>
                <a:close/>
              </a:path>
            </a:pathLst>
          </a:custGeom>
          <a:solidFill>
            <a:srgbClr val="FFF3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565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B2FC5D7-F165-C94A-B806-8F4414AABDCE}"/>
              </a:ext>
            </a:extLst>
          </p:cNvPr>
          <p:cNvSpPr/>
          <p:nvPr/>
        </p:nvSpPr>
        <p:spPr>
          <a:xfrm>
            <a:off x="608625" y="2670771"/>
            <a:ext cx="8734551" cy="3829617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5AAC3D76-220A-2940-AB48-DF44368C542E}"/>
              </a:ext>
            </a:extLst>
          </p:cNvPr>
          <p:cNvSpPr/>
          <p:nvPr/>
        </p:nvSpPr>
        <p:spPr>
          <a:xfrm>
            <a:off x="608626" y="2670771"/>
            <a:ext cx="8734550" cy="905348"/>
          </a:xfrm>
          <a:custGeom>
            <a:avLst/>
            <a:gdLst>
              <a:gd name="connsiteX0" fmla="*/ 230888 w 8734550"/>
              <a:gd name="connsiteY0" fmla="*/ 0 h 796706"/>
              <a:gd name="connsiteX1" fmla="*/ 8503662 w 8734550"/>
              <a:gd name="connsiteY1" fmla="*/ 0 h 796706"/>
              <a:gd name="connsiteX2" fmla="*/ 8734550 w 8734550"/>
              <a:gd name="connsiteY2" fmla="*/ 230888 h 796706"/>
              <a:gd name="connsiteX3" fmla="*/ 8734550 w 8734550"/>
              <a:gd name="connsiteY3" fmla="*/ 796706 h 796706"/>
              <a:gd name="connsiteX4" fmla="*/ 0 w 8734550"/>
              <a:gd name="connsiteY4" fmla="*/ 796706 h 796706"/>
              <a:gd name="connsiteX5" fmla="*/ 0 w 8734550"/>
              <a:gd name="connsiteY5" fmla="*/ 230888 h 796706"/>
              <a:gd name="connsiteX6" fmla="*/ 230888 w 8734550"/>
              <a:gd name="connsiteY6" fmla="*/ 0 h 79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4550" h="796706">
                <a:moveTo>
                  <a:pt x="230888" y="0"/>
                </a:moveTo>
                <a:lnTo>
                  <a:pt x="8503662" y="0"/>
                </a:lnTo>
                <a:cubicBezTo>
                  <a:pt x="8631178" y="0"/>
                  <a:pt x="8734550" y="103372"/>
                  <a:pt x="8734550" y="230888"/>
                </a:cubicBezTo>
                <a:lnTo>
                  <a:pt x="8734550" y="796706"/>
                </a:lnTo>
                <a:lnTo>
                  <a:pt x="0" y="796706"/>
                </a:lnTo>
                <a:lnTo>
                  <a:pt x="0" y="230888"/>
                </a:lnTo>
                <a:cubicBezTo>
                  <a:pt x="0" y="103372"/>
                  <a:pt x="103372" y="0"/>
                  <a:pt x="230888" y="0"/>
                </a:cubicBezTo>
                <a:close/>
              </a:path>
            </a:pathLst>
          </a:custGeom>
          <a:solidFill>
            <a:srgbClr val="DEEBF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D6613E-75DB-8D42-9CCD-B8930546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57" y="-172016"/>
            <a:ext cx="3748049" cy="261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1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B2FC5D7-F165-C94A-B806-8F4414AABDCE}"/>
              </a:ext>
            </a:extLst>
          </p:cNvPr>
          <p:cNvSpPr/>
          <p:nvPr/>
        </p:nvSpPr>
        <p:spPr>
          <a:xfrm>
            <a:off x="608625" y="2670771"/>
            <a:ext cx="8734551" cy="3829617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5AAC3D76-220A-2940-AB48-DF44368C542E}"/>
              </a:ext>
            </a:extLst>
          </p:cNvPr>
          <p:cNvSpPr/>
          <p:nvPr/>
        </p:nvSpPr>
        <p:spPr>
          <a:xfrm>
            <a:off x="608626" y="2670771"/>
            <a:ext cx="8734550" cy="905348"/>
          </a:xfrm>
          <a:custGeom>
            <a:avLst/>
            <a:gdLst>
              <a:gd name="connsiteX0" fmla="*/ 230888 w 8734550"/>
              <a:gd name="connsiteY0" fmla="*/ 0 h 796706"/>
              <a:gd name="connsiteX1" fmla="*/ 8503662 w 8734550"/>
              <a:gd name="connsiteY1" fmla="*/ 0 h 796706"/>
              <a:gd name="connsiteX2" fmla="*/ 8734550 w 8734550"/>
              <a:gd name="connsiteY2" fmla="*/ 230888 h 796706"/>
              <a:gd name="connsiteX3" fmla="*/ 8734550 w 8734550"/>
              <a:gd name="connsiteY3" fmla="*/ 796706 h 796706"/>
              <a:gd name="connsiteX4" fmla="*/ 0 w 8734550"/>
              <a:gd name="connsiteY4" fmla="*/ 796706 h 796706"/>
              <a:gd name="connsiteX5" fmla="*/ 0 w 8734550"/>
              <a:gd name="connsiteY5" fmla="*/ 230888 h 796706"/>
              <a:gd name="connsiteX6" fmla="*/ 230888 w 8734550"/>
              <a:gd name="connsiteY6" fmla="*/ 0 h 79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4550" h="796706">
                <a:moveTo>
                  <a:pt x="230888" y="0"/>
                </a:moveTo>
                <a:lnTo>
                  <a:pt x="8503662" y="0"/>
                </a:lnTo>
                <a:cubicBezTo>
                  <a:pt x="8631178" y="0"/>
                  <a:pt x="8734550" y="103372"/>
                  <a:pt x="8734550" y="230888"/>
                </a:cubicBezTo>
                <a:lnTo>
                  <a:pt x="8734550" y="796706"/>
                </a:lnTo>
                <a:lnTo>
                  <a:pt x="0" y="796706"/>
                </a:lnTo>
                <a:lnTo>
                  <a:pt x="0" y="230888"/>
                </a:lnTo>
                <a:cubicBezTo>
                  <a:pt x="0" y="103372"/>
                  <a:pt x="103372" y="0"/>
                  <a:pt x="230888" y="0"/>
                </a:cubicBezTo>
                <a:close/>
              </a:path>
            </a:pathLst>
          </a:custGeom>
          <a:solidFill>
            <a:srgbClr val="FFE6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D6613E-75DB-8D42-9CCD-B8930546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57" y="-172016"/>
            <a:ext cx="3748049" cy="261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5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0</Words>
  <Application>Microsoft Macintosh PowerPoint</Application>
  <PresentationFormat>사용자 지정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5</cp:revision>
  <dcterms:created xsi:type="dcterms:W3CDTF">2023-05-12T08:08:56Z</dcterms:created>
  <dcterms:modified xsi:type="dcterms:W3CDTF">2023-05-12T12:39:41Z</dcterms:modified>
</cp:coreProperties>
</file>