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B8"/>
    <a:srgbClr val="FFF4D2"/>
    <a:srgbClr val="EFFFE9"/>
    <a:srgbClr val="E3F1DA"/>
    <a:srgbClr val="FFD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/>
    <p:restoredTop sz="94659"/>
  </p:normalViewPr>
  <p:slideViewPr>
    <p:cSldViewPr snapToGrid="0" snapToObjects="1" showGuides="1">
      <p:cViewPr>
        <p:scale>
          <a:sx n="81" d="100"/>
          <a:sy n="81" d="100"/>
        </p:scale>
        <p:origin x="14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25121-7CBD-8544-8A54-D932BCBB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A7C94-B163-644F-BEC6-C5CDB2C83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27C6D-786D-F644-A76B-B42E788E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6EC8-7CE6-6E4E-ACF8-F3572652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3E29F-E450-DA48-91E7-CB9C693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9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B2313-8EB9-D14C-873B-67C33EBC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9D543-C19D-B541-B6C4-228C8B797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EFBCB-BCD3-594A-BE99-2FCAF288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502FA-5840-BB48-9428-22CA9F1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08865-2013-9F4A-81B4-27FDD425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92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31121C-8680-B447-B72E-063F26844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3CC3F-ABC7-944D-BC3F-22DB4F90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E9CFF-56EA-D549-932E-89906664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9676E-80A7-DD4A-B1FC-81DB3E16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F2AF-6000-5348-8571-DC8B2BCC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62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F5E7E-4D9F-F343-8A47-A723C81C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EDD2C-18F4-B142-8598-07526831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C3B7C-8D6E-B94D-ACD6-5F5AD53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0933C-F189-BB4D-860C-C359B073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1C56-590A-C545-A991-3D1476C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5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2625-DF09-1F49-A85F-9C93918F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0CCD5-AC30-514F-B7E7-88A441CA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2075D-746C-0E4F-AE46-24A88104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D3564-34B1-2D4E-9708-8580F701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85FA7-833F-194D-A22E-167FBD43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10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BC072-6A6C-9E40-B384-7FA4B3E5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F9C6B-EA76-CE4C-848B-6B283E20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6951A-4743-744F-8657-709570D95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15DBF-ED79-CB47-8BDF-1E06584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186D0-884B-9740-8C26-1476D61E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EB647-315F-CF48-AEA3-7427313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09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2D4AE-14C8-DA49-9F01-38D04293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B99DF-7657-B147-B226-DDD76FAF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DC5EE-CD12-3A46-B8D6-84AFAE42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93A53-04A9-0A43-A5D0-BD6822CA0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6A2205-0AFE-5F43-A8C5-25153E52B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4CE873-7B18-FE4D-B2A3-0EFF6494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7F89D-B76E-8742-9F26-24694314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4BBFF-CB02-7747-AAB3-7C450C8C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3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5D64D-411F-1F4B-979C-CBBC65DE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028B6-A331-7E47-93F6-2E210E14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29FB1-7C3A-5647-A706-63734A20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3077C-ABD4-B044-8159-66AD505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08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D4799F-0DE5-3544-A77A-9594A3D0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1AF8B-4D12-D74B-9109-1FDB5AF9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A57C2-7E4F-DF46-8EDA-5B2C0C13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71CF-BD33-A64B-A740-D361C6C9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B58BB-F891-FA49-9043-758DBA42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F8A3A-0389-D64C-A13F-60254391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AF472-F37B-BE42-B7DE-C5BD517E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3AD2F-EB6D-A04D-8B28-68F04D0F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1FF28-5F56-8245-9D5E-7F663E46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336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9196-0AAE-7B49-B8E2-D7D0677B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229145-B4FA-E248-BA5D-D697098F8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E3CD3-A21C-CB4D-A363-6BC0483A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695B3-B44A-0D45-8750-AD2FC08A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B64EF-9B13-4E49-8BF4-3CC91612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9AD78-D073-B143-96DB-DEC72D84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92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A6DB3-0C75-B14E-9FF7-76FB2631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89CBF-3063-E04E-93D6-0B5051D8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23EC-BB24-FA44-93B5-D9D9ADF39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6AF7-B593-E046-802B-87FAC0AEB811}" type="datetimeFigureOut">
              <a:rPr kumimoji="1" lang="ko-KR" altLang="en-US" smtClean="0"/>
              <a:t>2023. 7. 5.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3A09C-8881-4A4C-AC54-42998EDFC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3F77B-E85C-8A41-9F57-F1997A97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448C-3D53-6D49-8EE3-3D0C754C79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5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3ED530-20B8-0448-BF5C-D144D337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3" y="0"/>
            <a:ext cx="9873867" cy="6858000"/>
          </a:xfrm>
          <a:prstGeom prst="rect">
            <a:avLst/>
          </a:prstGeom>
        </p:spPr>
      </p:pic>
      <p:sp>
        <p:nvSpPr>
          <p:cNvPr id="11" name="자유형 10">
            <a:extLst>
              <a:ext uri="{FF2B5EF4-FFF2-40B4-BE49-F238E27FC236}">
                <a16:creationId xmlns:a16="http://schemas.microsoft.com/office/drawing/2014/main" id="{601E3973-0FED-8E4A-A7DA-B9532FE2FCDE}"/>
              </a:ext>
            </a:extLst>
          </p:cNvPr>
          <p:cNvSpPr/>
          <p:nvPr/>
        </p:nvSpPr>
        <p:spPr>
          <a:xfrm>
            <a:off x="1159066" y="0"/>
            <a:ext cx="9873867" cy="6858000"/>
          </a:xfrm>
          <a:custGeom>
            <a:avLst/>
            <a:gdLst>
              <a:gd name="connsiteX0" fmla="*/ 0 w 9873867"/>
              <a:gd name="connsiteY0" fmla="*/ 0 h 6858000"/>
              <a:gd name="connsiteX1" fmla="*/ 9873867 w 9873867"/>
              <a:gd name="connsiteY1" fmla="*/ 0 h 6858000"/>
              <a:gd name="connsiteX2" fmla="*/ 9873867 w 9873867"/>
              <a:gd name="connsiteY2" fmla="*/ 6858000 h 6858000"/>
              <a:gd name="connsiteX3" fmla="*/ 0 w 9873867"/>
              <a:gd name="connsiteY3" fmla="*/ 6858000 h 6858000"/>
              <a:gd name="connsiteX4" fmla="*/ 0 w 9873867"/>
              <a:gd name="connsiteY4" fmla="*/ 0 h 6858000"/>
              <a:gd name="connsiteX5" fmla="*/ 1662440 w 9873867"/>
              <a:gd name="connsiteY5" fmla="*/ 1560352 h 6858000"/>
              <a:gd name="connsiteX6" fmla="*/ 1215018 w 9873867"/>
              <a:gd name="connsiteY6" fmla="*/ 2007774 h 6858000"/>
              <a:gd name="connsiteX7" fmla="*/ 1215018 w 9873867"/>
              <a:gd name="connsiteY7" fmla="*/ 3797407 h 6858000"/>
              <a:gd name="connsiteX8" fmla="*/ 1662440 w 9873867"/>
              <a:gd name="connsiteY8" fmla="*/ 4244829 h 6858000"/>
              <a:gd name="connsiteX9" fmla="*/ 8762305 w 9873867"/>
              <a:gd name="connsiteY9" fmla="*/ 4244829 h 6858000"/>
              <a:gd name="connsiteX10" fmla="*/ 9209727 w 9873867"/>
              <a:gd name="connsiteY10" fmla="*/ 3797407 h 6858000"/>
              <a:gd name="connsiteX11" fmla="*/ 9209727 w 9873867"/>
              <a:gd name="connsiteY11" fmla="*/ 2007774 h 6858000"/>
              <a:gd name="connsiteX12" fmla="*/ 8762305 w 9873867"/>
              <a:gd name="connsiteY12" fmla="*/ 1560352 h 6858000"/>
              <a:gd name="connsiteX13" fmla="*/ 1662440 w 9873867"/>
              <a:gd name="connsiteY13" fmla="*/ 15603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73867" h="6858000">
                <a:moveTo>
                  <a:pt x="0" y="0"/>
                </a:moveTo>
                <a:lnTo>
                  <a:pt x="9873867" y="0"/>
                </a:lnTo>
                <a:lnTo>
                  <a:pt x="9873867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662440" y="1560352"/>
                </a:moveTo>
                <a:cubicBezTo>
                  <a:pt x="1415336" y="1560352"/>
                  <a:pt x="1215018" y="1760670"/>
                  <a:pt x="1215018" y="2007774"/>
                </a:cubicBezTo>
                <a:lnTo>
                  <a:pt x="1215018" y="3797407"/>
                </a:lnTo>
                <a:cubicBezTo>
                  <a:pt x="1215018" y="4044511"/>
                  <a:pt x="1415336" y="4244829"/>
                  <a:pt x="1662440" y="4244829"/>
                </a:cubicBezTo>
                <a:lnTo>
                  <a:pt x="8762305" y="4244829"/>
                </a:lnTo>
                <a:cubicBezTo>
                  <a:pt x="9009409" y="4244829"/>
                  <a:pt x="9209727" y="4044511"/>
                  <a:pt x="9209727" y="3797407"/>
                </a:cubicBezTo>
                <a:lnTo>
                  <a:pt x="9209727" y="2007774"/>
                </a:lnTo>
                <a:cubicBezTo>
                  <a:pt x="9209727" y="1760670"/>
                  <a:pt x="9009409" y="1560352"/>
                  <a:pt x="8762305" y="1560352"/>
                </a:cubicBezTo>
                <a:lnTo>
                  <a:pt x="1662440" y="1560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2FD0C6A-4589-7D42-A437-202B2B39DFF0}"/>
              </a:ext>
            </a:extLst>
          </p:cNvPr>
          <p:cNvSpPr/>
          <p:nvPr/>
        </p:nvSpPr>
        <p:spPr>
          <a:xfrm>
            <a:off x="4269995" y="4572000"/>
            <a:ext cx="6082019" cy="1568741"/>
          </a:xfrm>
          <a:prstGeom prst="roundRect">
            <a:avLst>
              <a:gd name="adj" fmla="val 2468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CBB4F8-5B8B-934F-8278-CE3C17D0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1870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F82FF6B-C3E3-2F49-96E0-D52002FA9E2E}"/>
              </a:ext>
            </a:extLst>
          </p:cNvPr>
          <p:cNvSpPr/>
          <p:nvPr/>
        </p:nvSpPr>
        <p:spPr>
          <a:xfrm>
            <a:off x="5027271" y="1333849"/>
            <a:ext cx="2880000" cy="2880000"/>
          </a:xfrm>
          <a:prstGeom prst="roundRect">
            <a:avLst/>
          </a:prstGeom>
          <a:solidFill>
            <a:srgbClr val="FFF4D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51E444E-B290-1E42-9504-1651BB4BD1BF}"/>
              </a:ext>
            </a:extLst>
          </p:cNvPr>
          <p:cNvSpPr/>
          <p:nvPr/>
        </p:nvSpPr>
        <p:spPr>
          <a:xfrm>
            <a:off x="8618288" y="1333849"/>
            <a:ext cx="2880000" cy="28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57ECB15-3062-744E-AD79-B7225933EFD1}"/>
              </a:ext>
            </a:extLst>
          </p:cNvPr>
          <p:cNvSpPr/>
          <p:nvPr/>
        </p:nvSpPr>
        <p:spPr>
          <a:xfrm>
            <a:off x="1593909" y="1333849"/>
            <a:ext cx="2880000" cy="28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A3D721-182C-2E40-B9EF-B87041A7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80" y="3422650"/>
            <a:ext cx="12700" cy="12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4B8639-75B5-174D-8847-5EF9091B9121}"/>
              </a:ext>
            </a:extLst>
          </p:cNvPr>
          <p:cNvGrpSpPr/>
          <p:nvPr/>
        </p:nvGrpSpPr>
        <p:grpSpPr>
          <a:xfrm>
            <a:off x="8969719" y="2721003"/>
            <a:ext cx="2177138" cy="1335600"/>
            <a:chOff x="8852273" y="2721003"/>
            <a:chExt cx="2177138" cy="13356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619541-0B38-5F45-9558-F7766305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2273" y="2721003"/>
              <a:ext cx="1335600" cy="13356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524E44-296C-EA4E-B1D5-7E5797AC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3811" y="2721003"/>
              <a:ext cx="1335600" cy="133560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F1C1A6-75B1-254C-9C83-5BBDAFFBE236}"/>
              </a:ext>
            </a:extLst>
          </p:cNvPr>
          <p:cNvGrpSpPr/>
          <p:nvPr/>
        </p:nvGrpSpPr>
        <p:grpSpPr>
          <a:xfrm>
            <a:off x="1876394" y="2687447"/>
            <a:ext cx="2315031" cy="1335600"/>
            <a:chOff x="1742170" y="2687447"/>
            <a:chExt cx="2315031" cy="13356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CD4A3A3-D728-3C44-9591-88CF4D859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376"/>
            <a:stretch/>
          </p:blipFill>
          <p:spPr>
            <a:xfrm>
              <a:off x="1742170" y="2687447"/>
              <a:ext cx="1507048" cy="13356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789A916-E109-2640-A923-D7D72FC2E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1376"/>
            <a:stretch/>
          </p:blipFill>
          <p:spPr>
            <a:xfrm>
              <a:off x="2550153" y="2687447"/>
              <a:ext cx="1507048" cy="13356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D92E5D8-4B0B-CD41-B24E-FBA406BFF152}"/>
              </a:ext>
            </a:extLst>
          </p:cNvPr>
          <p:cNvSpPr txBox="1"/>
          <p:nvPr/>
        </p:nvSpPr>
        <p:spPr>
          <a:xfrm>
            <a:off x="2268414" y="1637149"/>
            <a:ext cx="15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NanumSquare Neo ExtraBold" pitchFamily="2" charset="-127"/>
                <a:ea typeface="NanumSquare Neo ExtraBold" pitchFamily="2" charset="-127"/>
              </a:rPr>
              <a:t>환자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CBA58-AD54-CA4E-93E6-A51EF3263779}"/>
              </a:ext>
            </a:extLst>
          </p:cNvPr>
          <p:cNvSpPr txBox="1"/>
          <p:nvPr/>
        </p:nvSpPr>
        <p:spPr>
          <a:xfrm>
            <a:off x="9292793" y="1637148"/>
            <a:ext cx="15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NanumSquare Neo ExtraBold" pitchFamily="2" charset="-127"/>
                <a:ea typeface="NanumSquare Neo ExtraBold" pitchFamily="2" charset="-127"/>
              </a:rPr>
              <a:t>치료사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7DE95A-B5B0-EA47-9C95-76B62182F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283" y="2493873"/>
            <a:ext cx="1719976" cy="17199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FB267B8-A433-B64E-985C-BD1434911278}"/>
              </a:ext>
            </a:extLst>
          </p:cNvPr>
          <p:cNvSpPr txBox="1"/>
          <p:nvPr/>
        </p:nvSpPr>
        <p:spPr>
          <a:xfrm>
            <a:off x="5701776" y="1637148"/>
            <a:ext cx="15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NanumSquare Neo ExtraBold" pitchFamily="2" charset="-127"/>
                <a:ea typeface="NanumSquare Neo ExtraBold" pitchFamily="2" charset="-127"/>
              </a:rPr>
              <a:t>보호자</a:t>
            </a:r>
          </a:p>
        </p:txBody>
      </p:sp>
    </p:spTree>
    <p:extLst>
      <p:ext uri="{BB962C8B-B14F-4D97-AF65-F5344CB8AC3E}">
        <p14:creationId xmlns:p14="http://schemas.microsoft.com/office/powerpoint/2010/main" val="402121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</Words>
  <Application>Microsoft Macintosh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NanumSquare Neo ExtraBold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10</cp:revision>
  <dcterms:created xsi:type="dcterms:W3CDTF">2023-07-05T04:10:09Z</dcterms:created>
  <dcterms:modified xsi:type="dcterms:W3CDTF">2023-07-06T07:10:09Z</dcterms:modified>
</cp:coreProperties>
</file>