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1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2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4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5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1A7B-0E20-4232-93B3-73183457265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2038-9C0E-4F37-A3FA-CC62B5794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3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jetpack-archive" TargetMode="External"/><Relationship Id="rId2" Type="http://schemas.openxmlformats.org/officeDocument/2006/relationships/hyperlink" Target="https://www.jetsonhacks.com/2017/03/21/jetpack-3-0-nvidia-jetson-tx2-development-k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gcang/Ubuntu_ROS_Installation/tree/master/ROS-Kinetic-install" TargetMode="External"/><Relationship Id="rId2" Type="http://schemas.openxmlformats.org/officeDocument/2006/relationships/hyperlink" Target="http://wiki.ros.org/kinetic/Installation/Ubunt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ngcang/husky/tree/master/Husky_custom_board_install_Kineti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stereolabs.com/zedsdk/2.7/tegrax2" TargetMode="External"/><Relationship Id="rId2" Type="http://schemas.openxmlformats.org/officeDocument/2006/relationships/hyperlink" Target="http://wiki.ros.org/velodyne/Tutorials/Getting%20Started%20with%20the%20Velodyne%20VLP1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ereolabs.com/docs/ros/" TargetMode="External"/><Relationship Id="rId4" Type="http://schemas.openxmlformats.org/officeDocument/2006/relationships/hyperlink" Target="https://www.stereolabs.com/docs/getting-started/installa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gcang/husky" TargetMode="External"/><Relationship Id="rId2" Type="http://schemas.openxmlformats.org/officeDocument/2006/relationships/hyperlink" Target="https://github.com/engcang/husky/blob/master/Husky_custom_board_install_Kinetic/Fuzzy_cvx.s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Husky Setup with Custom board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CPSC </a:t>
            </a:r>
            <a:r>
              <a:rPr lang="ko-KR" altLang="en-US" dirty="0" err="1" smtClean="0"/>
              <a:t>이응창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31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TX2 Flash and install Ubuntu &amp; CUDA using </a:t>
            </a:r>
            <a:r>
              <a:rPr lang="en-US" altLang="ko-KR" dirty="0" err="1" smtClean="0"/>
              <a:t>JetPack</a:t>
            </a:r>
            <a:endParaRPr lang="en-US" altLang="ko-KR" dirty="0" smtClean="0"/>
          </a:p>
          <a:p>
            <a:r>
              <a:rPr lang="en-US" altLang="ko-KR" dirty="0" smtClean="0"/>
              <a:t>2. Install ROS</a:t>
            </a:r>
          </a:p>
          <a:p>
            <a:r>
              <a:rPr lang="en-US" altLang="ko-KR" dirty="0" smtClean="0"/>
              <a:t>3. Install Husky packages</a:t>
            </a:r>
          </a:p>
          <a:p>
            <a:r>
              <a:rPr lang="en-US" altLang="ko-KR" dirty="0" smtClean="0"/>
              <a:t>4. Install ZED</a:t>
            </a:r>
          </a:p>
          <a:p>
            <a:r>
              <a:rPr lang="en-US" altLang="ko-KR" dirty="0" smtClean="0"/>
              <a:t>5. Install </a:t>
            </a:r>
            <a:r>
              <a:rPr lang="en-US" altLang="ko-KR" dirty="0" err="1" smtClean="0"/>
              <a:t>Velodyne</a:t>
            </a:r>
            <a:endParaRPr lang="en-US" altLang="ko-KR" dirty="0" smtClean="0"/>
          </a:p>
          <a:p>
            <a:r>
              <a:rPr lang="en-US" altLang="ko-KR" dirty="0" smtClean="0"/>
              <a:t>6. Install Fuzzy, CVXPY, CVXOPT for python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실행 노드 및 명령</a:t>
            </a:r>
            <a:r>
              <a:rPr lang="ko-KR" altLang="en-US" dirty="0" smtClean="0"/>
              <a:t>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TX2 Flash and install Ubuntu &amp; CUDA using </a:t>
            </a:r>
            <a:r>
              <a:rPr lang="en-US" altLang="ko-KR" dirty="0" err="1" smtClean="0"/>
              <a:t>JetPack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필요사항 </a:t>
            </a:r>
            <a:r>
              <a:rPr lang="en-US" altLang="ko-KR" dirty="0" smtClean="0"/>
              <a:t>: Ubuntu 16.04 </a:t>
            </a:r>
            <a:r>
              <a:rPr lang="ko-KR" altLang="en-US" dirty="0" smtClean="0"/>
              <a:t>설치된 </a:t>
            </a:r>
            <a:r>
              <a:rPr lang="en-US" altLang="ko-KR" dirty="0" smtClean="0"/>
              <a:t>Host PC</a:t>
            </a:r>
          </a:p>
          <a:p>
            <a:r>
              <a:rPr lang="en-US" altLang="ko-KR" dirty="0" smtClean="0"/>
              <a:t>Host PC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TX2 Board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선으로 동일 </a:t>
            </a:r>
            <a:r>
              <a:rPr lang="en-US" altLang="ko-KR" dirty="0" smtClean="0"/>
              <a:t>Router</a:t>
            </a:r>
            <a:r>
              <a:rPr lang="ko-KR" altLang="en-US" dirty="0" smtClean="0"/>
              <a:t>에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인터넷 사용 가능할 것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설치 방법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https://www.jetsonhacks.com/2017/03/21/jetpack-3-0-nvidia-jetson-tx2-development-kit/</a:t>
            </a:r>
            <a:endParaRPr lang="en-US" altLang="ko-KR" dirty="0" smtClean="0"/>
          </a:p>
          <a:p>
            <a:r>
              <a:rPr lang="ko-KR" altLang="en-US" dirty="0" smtClean="0"/>
              <a:t>추천 </a:t>
            </a:r>
            <a:r>
              <a:rPr lang="en-US" altLang="ko-KR" dirty="0" err="1" smtClean="0"/>
              <a:t>JetPack</a:t>
            </a:r>
            <a:r>
              <a:rPr lang="en-US" altLang="ko-KR" dirty="0" smtClean="0"/>
              <a:t> version : </a:t>
            </a:r>
            <a:r>
              <a:rPr lang="en-US" altLang="ko-KR" dirty="0" err="1" smtClean="0"/>
              <a:t>JetPack</a:t>
            </a:r>
            <a:r>
              <a:rPr lang="en-US" altLang="ko-KR" dirty="0" smtClean="0"/>
              <a:t> 3.3 or 3.2.1</a:t>
            </a:r>
          </a:p>
          <a:p>
            <a:r>
              <a:rPr lang="ko-KR" altLang="en-US" dirty="0" smtClean="0"/>
              <a:t>다운로드 링크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https://developer.nvidia.com/embedded/jetpack-archive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817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Install ROS</a:t>
            </a:r>
            <a:br>
              <a:rPr lang="en-US" altLang="ko-KR" dirty="0" smtClean="0"/>
            </a:br>
            <a:r>
              <a:rPr lang="en-US" altLang="ko-KR" dirty="0" smtClean="0"/>
              <a:t>3. Install Husky packages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http://wiki.ros.org/kinetic/Installation/Ubuntu</a:t>
            </a:r>
            <a:endParaRPr lang="en-US" altLang="ko-KR" dirty="0" smtClean="0"/>
          </a:p>
          <a:p>
            <a:r>
              <a:rPr lang="ko-KR" altLang="en-US" dirty="0" smtClean="0"/>
              <a:t>혹은 </a:t>
            </a:r>
            <a:r>
              <a:rPr lang="en-US" altLang="ko-KR" dirty="0" smtClean="0">
                <a:hlinkClick r:id="rId3"/>
              </a:rPr>
              <a:t>https://github.com/engcang/Ubuntu_ROS_Installation/tree/master/ROS-Kinetic-install</a:t>
            </a:r>
            <a:r>
              <a:rPr lang="ko-KR" altLang="en-US" dirty="0" smtClean="0"/>
              <a:t> 참고하여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파일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  <a:r>
              <a:rPr lang="ko-KR" altLang="en-US" dirty="0" smtClean="0"/>
              <a:t>으로 다운받아 실행 시 자동 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Husky </a:t>
            </a:r>
            <a:r>
              <a:rPr lang="ko-KR" altLang="en-US" dirty="0" smtClean="0"/>
              <a:t>설치 및 세팅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 조이스틱 </a:t>
            </a:r>
            <a:r>
              <a:rPr lang="ko-KR" altLang="en-US" dirty="0"/>
              <a:t>세</a:t>
            </a:r>
            <a:r>
              <a:rPr lang="ko-KR" altLang="en-US" dirty="0" smtClean="0"/>
              <a:t>팅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https://github.com/engcang/husky/tree/master/Husky_custom_board_install_Kinetic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493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Install ZED</a:t>
            </a:r>
            <a:br>
              <a:rPr lang="en-US" altLang="ko-KR" dirty="0" smtClean="0"/>
            </a:br>
            <a:r>
              <a:rPr lang="en-US" altLang="ko-KR" dirty="0" smtClean="0"/>
              <a:t>5. Install </a:t>
            </a:r>
            <a:r>
              <a:rPr lang="en-US" altLang="ko-KR" dirty="0" err="1" smtClean="0"/>
              <a:t>Velodyne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Velodyne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http://wiki.ros.org/velodyne/Tutorials/Getting%20Started%20with%20the%20Velodyne%20VLP16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ZED SDK: </a:t>
            </a:r>
            <a:r>
              <a:rPr lang="en-US" altLang="ko-KR" dirty="0" smtClean="0">
                <a:hlinkClick r:id="rId3"/>
              </a:rPr>
              <a:t>https://download.stereolabs.com/zedsdk/2.7/tegrax2</a:t>
            </a:r>
            <a:endParaRPr lang="en-US" altLang="ko-KR" dirty="0" smtClean="0"/>
          </a:p>
          <a:p>
            <a:r>
              <a:rPr lang="en-US" altLang="ko-KR" dirty="0" smtClean="0"/>
              <a:t>Script</a:t>
            </a:r>
            <a:r>
              <a:rPr lang="ko-KR" altLang="en-US" dirty="0" smtClean="0"/>
              <a:t>파일 다운로드 받아서 실행으로 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가이드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https://www.stereolabs.com/docs/getting-started/installation/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ZED ROS Packages : </a:t>
            </a:r>
            <a:r>
              <a:rPr lang="en-US" altLang="ko-KR" dirty="0" smtClean="0">
                <a:hlinkClick r:id="rId5"/>
              </a:rPr>
              <a:t>https://www.stereolabs.com/docs/ros/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13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Install Fuzzy, CVXPY, CVXOPT for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hlinkClick r:id="rId2"/>
              </a:rPr>
              <a:t>https://github.com/engcang/husky/blob/master/Husky_custom_board_install_Kinetic/Fuzzy_cvx.sh</a:t>
            </a:r>
            <a:r>
              <a:rPr lang="ko-KR" altLang="en-US" dirty="0" smtClean="0"/>
              <a:t>의 코드 참고하여 설치</a:t>
            </a:r>
            <a:endParaRPr lang="en-US" altLang="ko-KR" dirty="0" smtClean="0"/>
          </a:p>
          <a:p>
            <a:r>
              <a:rPr lang="ko-KR" altLang="en-US" dirty="0" smtClean="0"/>
              <a:t>혹은 터미널에서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smtClean="0">
                <a:hlinkClick r:id="rId3"/>
              </a:rPr>
              <a:t>https://github.com/engcang/husky</a:t>
            </a:r>
            <a:endParaRPr lang="en-US" altLang="ko-KR" dirty="0" smtClean="0"/>
          </a:p>
          <a:p>
            <a:r>
              <a:rPr lang="en-US" altLang="ko-KR" dirty="0" smtClean="0"/>
              <a:t>$ cd husky/</a:t>
            </a:r>
            <a:r>
              <a:rPr lang="en-US" altLang="ko-KR" dirty="0" err="1" smtClean="0"/>
              <a:t>Husky_custom_board_install_Kinetic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+x Fuzzy_cvx.sh</a:t>
            </a:r>
          </a:p>
          <a:p>
            <a:r>
              <a:rPr lang="en-US" altLang="ko-KR" dirty="0" smtClean="0"/>
              <a:t>$ ./Fuzzy_cvx.sh</a:t>
            </a:r>
          </a:p>
          <a:p>
            <a:r>
              <a:rPr lang="ko-KR" altLang="en-US" dirty="0" smtClean="0"/>
              <a:t>실행 시 자동 설치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7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실행 노</a:t>
            </a:r>
            <a:r>
              <a:rPr lang="ko-KR" altLang="en-US" dirty="0" smtClean="0"/>
              <a:t>드 </a:t>
            </a:r>
            <a:r>
              <a:rPr lang="ko-KR" altLang="en-US" dirty="0" smtClean="0"/>
              <a:t>및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roslaunch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zed_wrapper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zed.launch</a:t>
            </a:r>
            <a:endParaRPr lang="en-US" altLang="ko-KR" dirty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roslaunch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velodyne_pointcloud</a:t>
            </a:r>
            <a:r>
              <a:rPr lang="en-US" altLang="ko-KR" dirty="0" smtClean="0"/>
              <a:t> VLP16_points.launch </a:t>
            </a:r>
          </a:p>
          <a:p>
            <a:endParaRPr lang="en-US" altLang="ko-KR" dirty="0"/>
          </a:p>
          <a:p>
            <a:r>
              <a:rPr lang="ko-KR" altLang="en-US" dirty="0" smtClean="0"/>
              <a:t>허스키 </a:t>
            </a:r>
            <a:r>
              <a:rPr lang="en-US" altLang="ko-KR" dirty="0" smtClean="0"/>
              <a:t>Odom </a:t>
            </a:r>
            <a:r>
              <a:rPr lang="ko-KR" altLang="en-US" dirty="0" smtClean="0"/>
              <a:t>초기화 </a:t>
            </a:r>
            <a:r>
              <a:rPr lang="en-US" altLang="ko-KR" dirty="0" smtClean="0"/>
              <a:t>: 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service </a:t>
            </a:r>
            <a:r>
              <a:rPr lang="en-US" altLang="ko-KR" dirty="0" err="1" smtClean="0"/>
              <a:t>husky_core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 smtClean="0"/>
              <a:t>ZED/Odom </a:t>
            </a:r>
            <a:r>
              <a:rPr lang="ko-KR" altLang="en-US" dirty="0" smtClean="0"/>
              <a:t>초기화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된 </a:t>
            </a:r>
            <a:r>
              <a:rPr lang="en-US" altLang="ko-KR" dirty="0" err="1" smtClean="0"/>
              <a:t>zed.launch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노드 종료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Ctrl+C</a:t>
            </a:r>
            <a:r>
              <a:rPr lang="en-US" altLang="ko-KR" dirty="0" smtClean="0"/>
              <a:t>)</a:t>
            </a:r>
            <a:r>
              <a:rPr lang="ko-KR" altLang="en-US" smtClean="0"/>
              <a:t>후 재실행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319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258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Husky Setup with Custom board</vt:lpstr>
      <vt:lpstr>순서</vt:lpstr>
      <vt:lpstr>1. TX2 Flash and install Ubuntu &amp; CUDA using JetPack</vt:lpstr>
      <vt:lpstr>2. Install ROS 3. Install Husky packages</vt:lpstr>
      <vt:lpstr>4. Install ZED 5. Install Velodyne</vt:lpstr>
      <vt:lpstr>6. Install Fuzzy, CVXPY, CVXOPT for python</vt:lpstr>
      <vt:lpstr>7. 실행 노드 및 명령어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 Setup with Custom board</dc:title>
  <dc:creator>LEE EUNGCHANG</dc:creator>
  <cp:lastModifiedBy>LEE EUNGCHANG</cp:lastModifiedBy>
  <cp:revision>5</cp:revision>
  <dcterms:created xsi:type="dcterms:W3CDTF">2018-12-07T09:46:52Z</dcterms:created>
  <dcterms:modified xsi:type="dcterms:W3CDTF">2018-12-07T10:12:41Z</dcterms:modified>
</cp:coreProperties>
</file>