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5D8"/>
    <a:srgbClr val="3B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June 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938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4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9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9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6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2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1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6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7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June 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9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>
            <a:extLst>
              <a:ext uri="{FF2B5EF4-FFF2-40B4-BE49-F238E27FC236}">
                <a16:creationId xmlns:a16="http://schemas.microsoft.com/office/drawing/2014/main" id="{D4859D2B-0F9D-C587-F3A1-3F9BDCD4A7D5}"/>
              </a:ext>
            </a:extLst>
          </p:cNvPr>
          <p:cNvSpPr/>
          <p:nvPr/>
        </p:nvSpPr>
        <p:spPr>
          <a:xfrm>
            <a:off x="5374433" y="3582956"/>
            <a:ext cx="1558212" cy="68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 useBgFill="1">
        <p:nvSpPr>
          <p:cNvPr id="11" name="Rectangle 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B858FFA-610C-D2B0-64AB-E19B9AF47CC7}"/>
              </a:ext>
            </a:extLst>
          </p:cNvPr>
          <p:cNvSpPr/>
          <p:nvPr/>
        </p:nvSpPr>
        <p:spPr>
          <a:xfrm>
            <a:off x="176115" y="793102"/>
            <a:ext cx="11860375" cy="5924941"/>
          </a:xfrm>
          <a:prstGeom prst="rect">
            <a:avLst/>
          </a:prstGeom>
          <a:solidFill>
            <a:srgbClr val="88C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E9294C8B-4559-53C7-8E0B-11FD511278D3}"/>
              </a:ext>
            </a:extLst>
          </p:cNvPr>
          <p:cNvCxnSpPr>
            <a:stCxn id="10" idx="3"/>
            <a:endCxn id="16" idx="0"/>
          </p:cNvCxnSpPr>
          <p:nvPr/>
        </p:nvCxnSpPr>
        <p:spPr>
          <a:xfrm>
            <a:off x="2261118" y="354562"/>
            <a:ext cx="3834882" cy="662475"/>
          </a:xfrm>
          <a:prstGeom prst="bentConnector2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21897D94-B1A6-0684-F1D4-DF3DFEF27BEC}"/>
              </a:ext>
            </a:extLst>
          </p:cNvPr>
          <p:cNvCxnSpPr>
            <a:cxnSpLocks/>
            <a:stCxn id="48" idx="3"/>
            <a:endCxn id="23" idx="3"/>
          </p:cNvCxnSpPr>
          <p:nvPr/>
        </p:nvCxnSpPr>
        <p:spPr>
          <a:xfrm>
            <a:off x="6932645" y="3927925"/>
            <a:ext cx="2024552" cy="1902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8515CCA-33F5-4B7C-F7CC-02DD33721AB9}"/>
              </a:ext>
            </a:extLst>
          </p:cNvPr>
          <p:cNvCxnSpPr>
            <a:stCxn id="48" idx="3"/>
            <a:endCxn id="21" idx="3"/>
          </p:cNvCxnSpPr>
          <p:nvPr/>
        </p:nvCxnSpPr>
        <p:spPr>
          <a:xfrm>
            <a:off x="6932645" y="3927925"/>
            <a:ext cx="2014251" cy="75889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CEC046E-DA9E-E26D-A265-E5CCCCA550E9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3265714" y="2613997"/>
            <a:ext cx="2108719" cy="1313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CD387DB-E6EA-F1AC-A70D-3F25F6C2ED13}"/>
              </a:ext>
            </a:extLst>
          </p:cNvPr>
          <p:cNvCxnSpPr>
            <a:cxnSpLocks/>
            <a:stCxn id="48" idx="1"/>
            <a:endCxn id="19" idx="3"/>
          </p:cNvCxnSpPr>
          <p:nvPr/>
        </p:nvCxnSpPr>
        <p:spPr>
          <a:xfrm flipH="1">
            <a:off x="3265714" y="3927925"/>
            <a:ext cx="2108719" cy="17750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953A4BD-010F-7631-0EE7-A34E834B7E9E}"/>
              </a:ext>
            </a:extLst>
          </p:cNvPr>
          <p:cNvCxnSpPr>
            <a:cxnSpLocks/>
            <a:stCxn id="48" idx="3"/>
            <a:endCxn id="35" idx="3"/>
          </p:cNvCxnSpPr>
          <p:nvPr/>
        </p:nvCxnSpPr>
        <p:spPr>
          <a:xfrm flipV="1">
            <a:off x="6932645" y="2188083"/>
            <a:ext cx="1436792" cy="1739842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BF65DF8-D28B-27A5-C1FF-FB1C18A30A26}"/>
              </a:ext>
            </a:extLst>
          </p:cNvPr>
          <p:cNvSpPr/>
          <p:nvPr/>
        </p:nvSpPr>
        <p:spPr>
          <a:xfrm>
            <a:off x="4610293" y="3354085"/>
            <a:ext cx="2992017" cy="140425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Build &amp; Sell PC’s</a:t>
            </a:r>
            <a:endParaRPr lang="es-EC" sz="4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2520C67-C4CB-A9DA-A456-E08FD3FB1AA8}"/>
              </a:ext>
            </a:extLst>
          </p:cNvPr>
          <p:cNvSpPr/>
          <p:nvPr/>
        </p:nvSpPr>
        <p:spPr>
          <a:xfrm>
            <a:off x="176115" y="139957"/>
            <a:ext cx="2085003" cy="4292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KILLCHAIN</a:t>
            </a:r>
            <a:endParaRPr lang="es-EC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4C5E593-983E-B6D8-8A73-82DA58AB3680}"/>
              </a:ext>
            </a:extLst>
          </p:cNvPr>
          <p:cNvSpPr/>
          <p:nvPr/>
        </p:nvSpPr>
        <p:spPr>
          <a:xfrm>
            <a:off x="4743061" y="1017037"/>
            <a:ext cx="2705877" cy="4851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EVSU Store</a:t>
            </a:r>
            <a:endParaRPr lang="es-EC" sz="2400" dirty="0"/>
          </a:p>
        </p:txBody>
      </p:sp>
      <p:sp>
        <p:nvSpPr>
          <p:cNvPr id="17" name="Rectángulo: esquinas superiores redondeadas 16">
            <a:extLst>
              <a:ext uri="{FF2B5EF4-FFF2-40B4-BE49-F238E27FC236}">
                <a16:creationId xmlns:a16="http://schemas.microsoft.com/office/drawing/2014/main" id="{7B84BC0C-853F-EB39-C937-7DE5F8C49475}"/>
              </a:ext>
            </a:extLst>
          </p:cNvPr>
          <p:cNvSpPr/>
          <p:nvPr/>
        </p:nvSpPr>
        <p:spPr>
          <a:xfrm rot="5400000">
            <a:off x="1108388" y="1117719"/>
            <a:ext cx="1225052" cy="3089599"/>
          </a:xfrm>
          <a:prstGeom prst="round2Same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9" name="Rectángulo: esquinas superiores redondeadas 18">
            <a:extLst>
              <a:ext uri="{FF2B5EF4-FFF2-40B4-BE49-F238E27FC236}">
                <a16:creationId xmlns:a16="http://schemas.microsoft.com/office/drawing/2014/main" id="{D2BCBBFB-82EE-374A-A8D3-9E8B33F8CA02}"/>
              </a:ext>
            </a:extLst>
          </p:cNvPr>
          <p:cNvSpPr/>
          <p:nvPr/>
        </p:nvSpPr>
        <p:spPr>
          <a:xfrm rot="5400000">
            <a:off x="1108388" y="4158128"/>
            <a:ext cx="1225052" cy="3089599"/>
          </a:xfrm>
          <a:prstGeom prst="round2Same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: esquinas superiores redondeadas 20">
            <a:extLst>
              <a:ext uri="{FF2B5EF4-FFF2-40B4-BE49-F238E27FC236}">
                <a16:creationId xmlns:a16="http://schemas.microsoft.com/office/drawing/2014/main" id="{C9866568-95F0-E386-DF2D-B2B43E79EB05}"/>
              </a:ext>
            </a:extLst>
          </p:cNvPr>
          <p:cNvSpPr/>
          <p:nvPr/>
        </p:nvSpPr>
        <p:spPr>
          <a:xfrm rot="5400000" flipV="1">
            <a:off x="9737166" y="2459016"/>
            <a:ext cx="1509056" cy="3089596"/>
          </a:xfrm>
          <a:prstGeom prst="round2Same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: esquinas superiores redondeadas 22">
            <a:extLst>
              <a:ext uri="{FF2B5EF4-FFF2-40B4-BE49-F238E27FC236}">
                <a16:creationId xmlns:a16="http://schemas.microsoft.com/office/drawing/2014/main" id="{C705B10B-20FB-F77B-65E7-F221DD466625}"/>
              </a:ext>
            </a:extLst>
          </p:cNvPr>
          <p:cNvSpPr/>
          <p:nvPr/>
        </p:nvSpPr>
        <p:spPr>
          <a:xfrm rot="5400000" flipV="1">
            <a:off x="10016546" y="4285206"/>
            <a:ext cx="970898" cy="3089596"/>
          </a:xfrm>
          <a:prstGeom prst="round2Same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9999155-A7A4-2727-ABC5-846FC296F887}"/>
              </a:ext>
            </a:extLst>
          </p:cNvPr>
          <p:cNvSpPr/>
          <p:nvPr/>
        </p:nvSpPr>
        <p:spPr>
          <a:xfrm>
            <a:off x="4551201" y="105926"/>
            <a:ext cx="3089595" cy="4945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 TechStore</a:t>
            </a:r>
            <a:endParaRPr lang="es-EC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7BA51E7-A2FD-3A65-1E3B-514BCAFA12AD}"/>
              </a:ext>
            </a:extLst>
          </p:cNvPr>
          <p:cNvSpPr txBox="1"/>
          <p:nvPr/>
        </p:nvSpPr>
        <p:spPr>
          <a:xfrm>
            <a:off x="1136459" y="2105588"/>
            <a:ext cx="1168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CRUD</a:t>
            </a:r>
            <a:endParaRPr lang="es-EC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835F8B2-DF85-D134-AB4C-CF9A4ABE4BE7}"/>
              </a:ext>
            </a:extLst>
          </p:cNvPr>
          <p:cNvSpPr txBox="1"/>
          <p:nvPr/>
        </p:nvSpPr>
        <p:spPr>
          <a:xfrm>
            <a:off x="176111" y="257682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Hardware Components</a:t>
            </a:r>
          </a:p>
          <a:p>
            <a:r>
              <a:rPr lang="en-US" dirty="0"/>
              <a:t>- Clothes</a:t>
            </a:r>
            <a:endParaRPr lang="es-EC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9F61986-8B9E-4A59-6F66-CB6149311B68}"/>
              </a:ext>
            </a:extLst>
          </p:cNvPr>
          <p:cNvSpPr/>
          <p:nvPr/>
        </p:nvSpPr>
        <p:spPr>
          <a:xfrm>
            <a:off x="10440955" y="107300"/>
            <a:ext cx="1595537" cy="4945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UFA - ESPE</a:t>
            </a:r>
            <a:endParaRPr lang="es-EC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846F872-0019-7A78-219D-5741BD819B42}"/>
              </a:ext>
            </a:extLst>
          </p:cNvPr>
          <p:cNvSpPr txBox="1"/>
          <p:nvPr/>
        </p:nvSpPr>
        <p:spPr>
          <a:xfrm>
            <a:off x="519303" y="5092626"/>
            <a:ext cx="2403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Accountancy</a:t>
            </a:r>
            <a:endParaRPr lang="es-EC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288BF0C-0B43-D0F6-AD39-B7AC609B3252}"/>
              </a:ext>
            </a:extLst>
          </p:cNvPr>
          <p:cNvSpPr txBox="1"/>
          <p:nvPr/>
        </p:nvSpPr>
        <p:spPr>
          <a:xfrm>
            <a:off x="195480" y="5628531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Control Purchases/Sales</a:t>
            </a:r>
          </a:p>
          <a:p>
            <a:r>
              <a:rPr lang="en-US" dirty="0"/>
              <a:t>- Help with taxes calculation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6CC5022-5BE7-7B68-2FC3-7C1F74C13877}"/>
              </a:ext>
            </a:extLst>
          </p:cNvPr>
          <p:cNvSpPr txBox="1"/>
          <p:nvPr/>
        </p:nvSpPr>
        <p:spPr>
          <a:xfrm>
            <a:off x="9301457" y="5344555"/>
            <a:ext cx="2383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Pay Methods</a:t>
            </a:r>
            <a:endParaRPr lang="es-EC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0B8F617-A68A-AE06-E989-D763A252661E}"/>
              </a:ext>
            </a:extLst>
          </p:cNvPr>
          <p:cNvSpPr txBox="1"/>
          <p:nvPr/>
        </p:nvSpPr>
        <p:spPr>
          <a:xfrm>
            <a:off x="9061680" y="5890357"/>
            <a:ext cx="29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Paypal</a:t>
            </a:r>
            <a:r>
              <a:rPr lang="en-US" dirty="0"/>
              <a:t> &amp; Credit/Debit Cards -</a:t>
            </a:r>
          </a:p>
          <a:p>
            <a:pPr algn="r"/>
            <a:r>
              <a:rPr lang="en-US" dirty="0"/>
              <a:t> </a:t>
            </a:r>
          </a:p>
        </p:txBody>
      </p:sp>
      <p:sp>
        <p:nvSpPr>
          <p:cNvPr id="35" name="Rectángulo: esquinas superiores redondeadas 34">
            <a:extLst>
              <a:ext uri="{FF2B5EF4-FFF2-40B4-BE49-F238E27FC236}">
                <a16:creationId xmlns:a16="http://schemas.microsoft.com/office/drawing/2014/main" id="{918DA0CB-B215-38A0-E97F-C3D6713544C5}"/>
              </a:ext>
            </a:extLst>
          </p:cNvPr>
          <p:cNvSpPr/>
          <p:nvPr/>
        </p:nvSpPr>
        <p:spPr>
          <a:xfrm rot="5400000" flipV="1">
            <a:off x="9777051" y="354554"/>
            <a:ext cx="851828" cy="3667057"/>
          </a:xfrm>
          <a:prstGeom prst="round2Same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362C743-746E-6490-04B4-FC5235392DDC}"/>
              </a:ext>
            </a:extLst>
          </p:cNvPr>
          <p:cNvSpPr txBox="1"/>
          <p:nvPr/>
        </p:nvSpPr>
        <p:spPr>
          <a:xfrm>
            <a:off x="8694183" y="1767436"/>
            <a:ext cx="343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Recommendations</a:t>
            </a:r>
            <a:endParaRPr lang="es-EC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BEDD576-DD83-DB4F-CD63-0C11924E3F26}"/>
              </a:ext>
            </a:extLst>
          </p:cNvPr>
          <p:cNvSpPr txBox="1"/>
          <p:nvPr/>
        </p:nvSpPr>
        <p:spPr>
          <a:xfrm>
            <a:off x="8369436" y="2222306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Comparing prices with Amazon API -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445B851-662B-3DCF-9F00-1E8367ADFEB2}"/>
              </a:ext>
            </a:extLst>
          </p:cNvPr>
          <p:cNvSpPr txBox="1"/>
          <p:nvPr/>
        </p:nvSpPr>
        <p:spPr>
          <a:xfrm>
            <a:off x="9183508" y="3217705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Facilitate build</a:t>
            </a:r>
            <a:endParaRPr lang="es-EC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B820B9B-6B93-368B-968D-66EBF3BB3BFC}"/>
              </a:ext>
            </a:extLst>
          </p:cNvPr>
          <p:cNvSpPr txBox="1"/>
          <p:nvPr/>
        </p:nvSpPr>
        <p:spPr>
          <a:xfrm>
            <a:off x="9061680" y="3757286"/>
            <a:ext cx="292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Sort components by - </a:t>
            </a:r>
          </a:p>
          <a:p>
            <a:pPr algn="r"/>
            <a:r>
              <a:rPr lang="en-US" dirty="0"/>
              <a:t>compatibility in the GUI</a:t>
            </a:r>
          </a:p>
          <a:p>
            <a:pPr algn="r"/>
            <a:r>
              <a:rPr lang="en-US" dirty="0"/>
              <a:t> Mobile Support -  </a:t>
            </a:r>
          </a:p>
        </p:txBody>
      </p:sp>
    </p:spTree>
    <p:extLst>
      <p:ext uri="{BB962C8B-B14F-4D97-AF65-F5344CB8AC3E}">
        <p14:creationId xmlns:p14="http://schemas.microsoft.com/office/powerpoint/2010/main" val="44250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03D0FE71-426D-48F6-2436-542EF8998726}"/>
              </a:ext>
            </a:extLst>
          </p:cNvPr>
          <p:cNvSpPr/>
          <p:nvPr/>
        </p:nvSpPr>
        <p:spPr>
          <a:xfrm>
            <a:off x="4545568" y="1026368"/>
            <a:ext cx="7455159" cy="442271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28" name="Picture 4" descr="Drawn Motherboard Stock Illustrations – 203 Drawn Motherboard Stock  Illustrations, Vectors &amp; Clipart - Dreamstime">
            <a:extLst>
              <a:ext uri="{FF2B5EF4-FFF2-40B4-BE49-F238E27FC236}">
                <a16:creationId xmlns:a16="http://schemas.microsoft.com/office/drawing/2014/main" id="{CEB18CFB-0E3C-AA17-D09D-674C0726A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950" y="1596023"/>
            <a:ext cx="3218076" cy="32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ilindro 15">
            <a:extLst>
              <a:ext uri="{FF2B5EF4-FFF2-40B4-BE49-F238E27FC236}">
                <a16:creationId xmlns:a16="http://schemas.microsoft.com/office/drawing/2014/main" id="{2BBCF820-4282-C957-0C9F-FDF42148FAD3}"/>
              </a:ext>
            </a:extLst>
          </p:cNvPr>
          <p:cNvSpPr/>
          <p:nvPr/>
        </p:nvSpPr>
        <p:spPr>
          <a:xfrm>
            <a:off x="316748" y="1847461"/>
            <a:ext cx="2332653" cy="30884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DB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800" b="1" dirty="0"/>
              <a:t> INVENTORY</a:t>
            </a:r>
          </a:p>
          <a:p>
            <a:pPr algn="ctr"/>
            <a:endParaRPr lang="es-EC" sz="2800" b="1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913EC1E-504B-564F-879D-A6F5784D97AE}"/>
              </a:ext>
            </a:extLst>
          </p:cNvPr>
          <p:cNvCxnSpPr>
            <a:cxnSpLocks/>
            <a:stCxn id="16" idx="4"/>
            <a:endCxn id="14" idx="1"/>
          </p:cNvCxnSpPr>
          <p:nvPr/>
        </p:nvCxnSpPr>
        <p:spPr>
          <a:xfrm flipV="1">
            <a:off x="2649401" y="3237723"/>
            <a:ext cx="1896167" cy="153955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2" name="Grupo 1031">
            <a:extLst>
              <a:ext uri="{FF2B5EF4-FFF2-40B4-BE49-F238E27FC236}">
                <a16:creationId xmlns:a16="http://schemas.microsoft.com/office/drawing/2014/main" id="{8A9C04AA-EF18-2F45-7252-EB461946B841}"/>
              </a:ext>
            </a:extLst>
          </p:cNvPr>
          <p:cNvGrpSpPr/>
          <p:nvPr/>
        </p:nvGrpSpPr>
        <p:grpSpPr>
          <a:xfrm>
            <a:off x="4810419" y="1402689"/>
            <a:ext cx="1614197" cy="867748"/>
            <a:chOff x="4842587" y="615819"/>
            <a:chExt cx="1614197" cy="867748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35A46E26-89E6-8222-AED7-7B5352242553}"/>
                </a:ext>
              </a:extLst>
            </p:cNvPr>
            <p:cNvSpPr/>
            <p:nvPr/>
          </p:nvSpPr>
          <p:spPr>
            <a:xfrm>
              <a:off x="4842588" y="615820"/>
              <a:ext cx="1614196" cy="86774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031" name="Rectángulo 1030">
              <a:extLst>
                <a:ext uri="{FF2B5EF4-FFF2-40B4-BE49-F238E27FC236}">
                  <a16:creationId xmlns:a16="http://schemas.microsoft.com/office/drawing/2014/main" id="{CCAEC8EA-4F1A-289E-0E04-A9A36BEE6747}"/>
                </a:ext>
              </a:extLst>
            </p:cNvPr>
            <p:cNvSpPr/>
            <p:nvPr/>
          </p:nvSpPr>
          <p:spPr>
            <a:xfrm>
              <a:off x="4842587" y="615819"/>
              <a:ext cx="1614196" cy="26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  <a:endParaRPr lang="es-EC" dirty="0"/>
            </a:p>
          </p:txBody>
        </p:sp>
      </p:grpSp>
      <p:grpSp>
        <p:nvGrpSpPr>
          <p:cNvPr id="1033" name="Grupo 1032">
            <a:extLst>
              <a:ext uri="{FF2B5EF4-FFF2-40B4-BE49-F238E27FC236}">
                <a16:creationId xmlns:a16="http://schemas.microsoft.com/office/drawing/2014/main" id="{7C596733-5672-6D03-CD64-EA020FD15B65}"/>
              </a:ext>
            </a:extLst>
          </p:cNvPr>
          <p:cNvGrpSpPr/>
          <p:nvPr/>
        </p:nvGrpSpPr>
        <p:grpSpPr>
          <a:xfrm>
            <a:off x="4810015" y="4139684"/>
            <a:ext cx="1614197" cy="867748"/>
            <a:chOff x="4842587" y="615819"/>
            <a:chExt cx="1614197" cy="867748"/>
          </a:xfrm>
        </p:grpSpPr>
        <p:sp>
          <p:nvSpPr>
            <p:cNvPr id="1034" name="Rectángulo 1033">
              <a:extLst>
                <a:ext uri="{FF2B5EF4-FFF2-40B4-BE49-F238E27FC236}">
                  <a16:creationId xmlns:a16="http://schemas.microsoft.com/office/drawing/2014/main" id="{A7544412-9AA1-760F-6655-604347B19442}"/>
                </a:ext>
              </a:extLst>
            </p:cNvPr>
            <p:cNvSpPr/>
            <p:nvPr/>
          </p:nvSpPr>
          <p:spPr>
            <a:xfrm>
              <a:off x="4842588" y="615820"/>
              <a:ext cx="1614196" cy="86774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035" name="Rectángulo 1034">
              <a:extLst>
                <a:ext uri="{FF2B5EF4-FFF2-40B4-BE49-F238E27FC236}">
                  <a16:creationId xmlns:a16="http://schemas.microsoft.com/office/drawing/2014/main" id="{61D7B5F2-35D4-BA58-40B3-EC0B84EDFE83}"/>
                </a:ext>
              </a:extLst>
            </p:cNvPr>
            <p:cNvSpPr/>
            <p:nvPr/>
          </p:nvSpPr>
          <p:spPr>
            <a:xfrm>
              <a:off x="4842587" y="615819"/>
              <a:ext cx="1614196" cy="26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GPU</a:t>
              </a:r>
              <a:endParaRPr lang="es-EC" dirty="0"/>
            </a:p>
          </p:txBody>
        </p:sp>
      </p:grpSp>
      <p:grpSp>
        <p:nvGrpSpPr>
          <p:cNvPr id="1036" name="Grupo 1035">
            <a:extLst>
              <a:ext uri="{FF2B5EF4-FFF2-40B4-BE49-F238E27FC236}">
                <a16:creationId xmlns:a16="http://schemas.microsoft.com/office/drawing/2014/main" id="{2764AA31-68B4-5BB4-75AB-DE83B3717276}"/>
              </a:ext>
            </a:extLst>
          </p:cNvPr>
          <p:cNvGrpSpPr/>
          <p:nvPr/>
        </p:nvGrpSpPr>
        <p:grpSpPr>
          <a:xfrm>
            <a:off x="10131778" y="2771187"/>
            <a:ext cx="1614197" cy="867748"/>
            <a:chOff x="4842587" y="615819"/>
            <a:chExt cx="1614197" cy="867748"/>
          </a:xfrm>
        </p:grpSpPr>
        <p:sp>
          <p:nvSpPr>
            <p:cNvPr id="1037" name="Rectángulo 1036">
              <a:extLst>
                <a:ext uri="{FF2B5EF4-FFF2-40B4-BE49-F238E27FC236}">
                  <a16:creationId xmlns:a16="http://schemas.microsoft.com/office/drawing/2014/main" id="{DEDAC014-D6DE-A6AA-77B1-5F3499876368}"/>
                </a:ext>
              </a:extLst>
            </p:cNvPr>
            <p:cNvSpPr/>
            <p:nvPr/>
          </p:nvSpPr>
          <p:spPr>
            <a:xfrm>
              <a:off x="4842588" y="615820"/>
              <a:ext cx="1614196" cy="86774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038" name="Rectángulo 1037">
              <a:extLst>
                <a:ext uri="{FF2B5EF4-FFF2-40B4-BE49-F238E27FC236}">
                  <a16:creationId xmlns:a16="http://schemas.microsoft.com/office/drawing/2014/main" id="{37A491CF-3797-7C08-8073-C24F49246739}"/>
                </a:ext>
              </a:extLst>
            </p:cNvPr>
            <p:cNvSpPr/>
            <p:nvPr/>
          </p:nvSpPr>
          <p:spPr>
            <a:xfrm>
              <a:off x="4842587" y="615819"/>
              <a:ext cx="1614196" cy="26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STORAGE</a:t>
              </a:r>
              <a:endParaRPr lang="es-EC" dirty="0"/>
            </a:p>
          </p:txBody>
        </p:sp>
      </p:grpSp>
      <p:grpSp>
        <p:nvGrpSpPr>
          <p:cNvPr id="1039" name="Grupo 1038">
            <a:extLst>
              <a:ext uri="{FF2B5EF4-FFF2-40B4-BE49-F238E27FC236}">
                <a16:creationId xmlns:a16="http://schemas.microsoft.com/office/drawing/2014/main" id="{8311A2B8-4BF3-9692-264A-440C5CEF35BF}"/>
              </a:ext>
            </a:extLst>
          </p:cNvPr>
          <p:cNvGrpSpPr/>
          <p:nvPr/>
        </p:nvGrpSpPr>
        <p:grpSpPr>
          <a:xfrm>
            <a:off x="4810015" y="2771187"/>
            <a:ext cx="1614197" cy="867748"/>
            <a:chOff x="4842587" y="615819"/>
            <a:chExt cx="1614197" cy="867748"/>
          </a:xfrm>
        </p:grpSpPr>
        <p:sp>
          <p:nvSpPr>
            <p:cNvPr id="1040" name="Rectángulo 1039">
              <a:extLst>
                <a:ext uri="{FF2B5EF4-FFF2-40B4-BE49-F238E27FC236}">
                  <a16:creationId xmlns:a16="http://schemas.microsoft.com/office/drawing/2014/main" id="{A3DC6594-A06F-A87A-B7D5-9D91030FB967}"/>
                </a:ext>
              </a:extLst>
            </p:cNvPr>
            <p:cNvSpPr/>
            <p:nvPr/>
          </p:nvSpPr>
          <p:spPr>
            <a:xfrm>
              <a:off x="4842588" y="615820"/>
              <a:ext cx="1614196" cy="86774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041" name="Rectángulo 1040">
              <a:extLst>
                <a:ext uri="{FF2B5EF4-FFF2-40B4-BE49-F238E27FC236}">
                  <a16:creationId xmlns:a16="http://schemas.microsoft.com/office/drawing/2014/main" id="{C9392DF6-52A8-FE03-536E-284E9D141364}"/>
                </a:ext>
              </a:extLst>
            </p:cNvPr>
            <p:cNvSpPr/>
            <p:nvPr/>
          </p:nvSpPr>
          <p:spPr>
            <a:xfrm>
              <a:off x="4842587" y="615819"/>
              <a:ext cx="1614196" cy="26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RAM</a:t>
              </a:r>
              <a:endParaRPr lang="es-EC" dirty="0"/>
            </a:p>
          </p:txBody>
        </p:sp>
      </p:grpSp>
      <p:grpSp>
        <p:nvGrpSpPr>
          <p:cNvPr id="1042" name="Grupo 1041">
            <a:extLst>
              <a:ext uri="{FF2B5EF4-FFF2-40B4-BE49-F238E27FC236}">
                <a16:creationId xmlns:a16="http://schemas.microsoft.com/office/drawing/2014/main" id="{144D1400-A881-94C4-E536-63DB0A9DCE9E}"/>
              </a:ext>
            </a:extLst>
          </p:cNvPr>
          <p:cNvGrpSpPr/>
          <p:nvPr/>
        </p:nvGrpSpPr>
        <p:grpSpPr>
          <a:xfrm>
            <a:off x="10111763" y="1402689"/>
            <a:ext cx="1614197" cy="867748"/>
            <a:chOff x="4842587" y="615819"/>
            <a:chExt cx="1614197" cy="867748"/>
          </a:xfrm>
        </p:grpSpPr>
        <p:sp>
          <p:nvSpPr>
            <p:cNvPr id="1043" name="Rectángulo 1042">
              <a:extLst>
                <a:ext uri="{FF2B5EF4-FFF2-40B4-BE49-F238E27FC236}">
                  <a16:creationId xmlns:a16="http://schemas.microsoft.com/office/drawing/2014/main" id="{F057AB1A-CD7C-9286-B195-A4EDCC5F0527}"/>
                </a:ext>
              </a:extLst>
            </p:cNvPr>
            <p:cNvSpPr/>
            <p:nvPr/>
          </p:nvSpPr>
          <p:spPr>
            <a:xfrm>
              <a:off x="4842588" y="615820"/>
              <a:ext cx="1614196" cy="86774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044" name="Rectángulo 1043">
              <a:extLst>
                <a:ext uri="{FF2B5EF4-FFF2-40B4-BE49-F238E27FC236}">
                  <a16:creationId xmlns:a16="http://schemas.microsoft.com/office/drawing/2014/main" id="{5E69A9B7-1EBA-DA53-C997-24B08B8412FC}"/>
                </a:ext>
              </a:extLst>
            </p:cNvPr>
            <p:cNvSpPr/>
            <p:nvPr/>
          </p:nvSpPr>
          <p:spPr>
            <a:xfrm>
              <a:off x="4842587" y="615819"/>
              <a:ext cx="1614196" cy="26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MOBO</a:t>
              </a:r>
              <a:endParaRPr lang="es-EC" dirty="0"/>
            </a:p>
          </p:txBody>
        </p:sp>
      </p:grpSp>
      <p:grpSp>
        <p:nvGrpSpPr>
          <p:cNvPr id="1045" name="Grupo 1044">
            <a:extLst>
              <a:ext uri="{FF2B5EF4-FFF2-40B4-BE49-F238E27FC236}">
                <a16:creationId xmlns:a16="http://schemas.microsoft.com/office/drawing/2014/main" id="{0A0F2E22-7BB6-15EF-B93D-038BBF1559EA}"/>
              </a:ext>
            </a:extLst>
          </p:cNvPr>
          <p:cNvGrpSpPr/>
          <p:nvPr/>
        </p:nvGrpSpPr>
        <p:grpSpPr>
          <a:xfrm>
            <a:off x="10111763" y="4139684"/>
            <a:ext cx="1614197" cy="867748"/>
            <a:chOff x="4842587" y="615819"/>
            <a:chExt cx="1614197" cy="867748"/>
          </a:xfrm>
        </p:grpSpPr>
        <p:sp>
          <p:nvSpPr>
            <p:cNvPr id="1046" name="Rectángulo 1045">
              <a:extLst>
                <a:ext uri="{FF2B5EF4-FFF2-40B4-BE49-F238E27FC236}">
                  <a16:creationId xmlns:a16="http://schemas.microsoft.com/office/drawing/2014/main" id="{DB3DBBA7-48E6-9B8A-6C72-E60035DD78F9}"/>
                </a:ext>
              </a:extLst>
            </p:cNvPr>
            <p:cNvSpPr/>
            <p:nvPr/>
          </p:nvSpPr>
          <p:spPr>
            <a:xfrm>
              <a:off x="4842588" y="615820"/>
              <a:ext cx="1614196" cy="86774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047" name="Rectángulo 1046">
              <a:extLst>
                <a:ext uri="{FF2B5EF4-FFF2-40B4-BE49-F238E27FC236}">
                  <a16:creationId xmlns:a16="http://schemas.microsoft.com/office/drawing/2014/main" id="{A6D4541F-0E10-7235-C7E7-7328B914C859}"/>
                </a:ext>
              </a:extLst>
            </p:cNvPr>
            <p:cNvSpPr/>
            <p:nvPr/>
          </p:nvSpPr>
          <p:spPr>
            <a:xfrm>
              <a:off x="4842587" y="615819"/>
              <a:ext cx="1614196" cy="26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POWER SUPPLY</a:t>
              </a:r>
              <a:endParaRPr lang="es-EC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63349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347</TotalTime>
  <Words>70</Words>
  <Application>Microsoft Office PowerPoint</Application>
  <PresentationFormat>Panorámica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Sitka Heading</vt:lpstr>
      <vt:lpstr>Source Sans Pro</vt:lpstr>
      <vt:lpstr>Times New Roman</vt:lpstr>
      <vt:lpstr>3DFloatVTI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Cobeña</dc:creator>
  <cp:lastModifiedBy>Joan Cobeña</cp:lastModifiedBy>
  <cp:revision>1</cp:revision>
  <dcterms:created xsi:type="dcterms:W3CDTF">2023-06-05T02:43:08Z</dcterms:created>
  <dcterms:modified xsi:type="dcterms:W3CDTF">2023-06-05T08:31:00Z</dcterms:modified>
</cp:coreProperties>
</file>